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2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2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8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1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5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2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3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2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7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6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F3C8-5700-4E68-AB76-E8FFF1F6B13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8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Travel Reimbursement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Options-Crew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105" y="1428750"/>
            <a:ext cx="5939790" cy="4667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7200" y="7620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Travel Worksheet </a:t>
            </a:r>
            <a:endParaRPr lang="en-US" sz="2000" u="sng" dirty="0" smtClean="0"/>
          </a:p>
          <a:p>
            <a:r>
              <a:rPr lang="en-US" sz="1600" b="1" dirty="0" smtClean="0"/>
              <a:t>Attach </a:t>
            </a:r>
            <a:r>
              <a:rPr lang="en-US" sz="1600" b="1" dirty="0"/>
              <a:t>to Batch Memo (crew reimbursement</a:t>
            </a:r>
            <a:r>
              <a:rPr lang="en-US" sz="1600" b="1" dirty="0" smtClean="0"/>
              <a:t>).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190762"/>
            <a:ext cx="15239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</a:rPr>
              <a:t>Indicate </a:t>
            </a:r>
            <a:r>
              <a:rPr lang="en-US" sz="1400" b="1" dirty="0" smtClean="0">
                <a:latin typeface="Calibri" panose="020F0502020204030204" pitchFamily="34" charset="0"/>
              </a:rPr>
              <a:t>dates to be reimbursed for  M &amp; I/E and the four digit FireCode.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779693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Indicate Dates&amp; Type of Travel. 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9151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Indicate </a:t>
            </a:r>
            <a:r>
              <a:rPr lang="en-US" sz="1400" b="1" dirty="0" smtClean="0"/>
              <a:t>AD names.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2400" y="1676400"/>
            <a:ext cx="1295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1400" b="1" dirty="0">
                <a:latin typeface="Calibri" panose="020F0502020204030204" pitchFamily="34" charset="0"/>
              </a:rPr>
              <a:t>Indicate ECI </a:t>
            </a:r>
            <a:r>
              <a:rPr lang="en-US" sz="1400" b="1" dirty="0" smtClean="0">
                <a:latin typeface="Calibri" panose="020F0502020204030204" pitchFamily="34" charset="0"/>
              </a:rPr>
              <a:t>numbers </a:t>
            </a:r>
            <a:r>
              <a:rPr lang="en-US" sz="1400" b="1" dirty="0">
                <a:latin typeface="Calibri" panose="020F0502020204030204" pitchFamily="34" charset="0"/>
              </a:rPr>
              <a:t>only </a:t>
            </a:r>
            <a:r>
              <a:rPr lang="en-US" sz="1400" b="1" dirty="0" smtClean="0">
                <a:latin typeface="Calibri" panose="020F0502020204030204" pitchFamily="34" charset="0"/>
              </a:rPr>
              <a:t>for </a:t>
            </a:r>
          </a:p>
          <a:p>
            <a:pPr marL="0" lvl="1" algn="ctr"/>
            <a:r>
              <a:rPr lang="en-US" sz="1400" b="1" dirty="0" smtClean="0">
                <a:latin typeface="Calibri" panose="020F0502020204030204" pitchFamily="34" charset="0"/>
              </a:rPr>
              <a:t>ADs </a:t>
            </a:r>
            <a:r>
              <a:rPr lang="en-US" sz="1400" b="1" dirty="0">
                <a:latin typeface="Calibri" panose="020F0502020204030204" pitchFamily="34" charset="0"/>
              </a:rPr>
              <a:t>with common or similar names.</a:t>
            </a: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41895" y="4887471"/>
            <a:ext cx="1602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Ensure  </a:t>
            </a:r>
          </a:p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Approving Official signature is indicated.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1895" y="3352800"/>
            <a:ext cx="15259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Ensure reimbursement amount  for </a:t>
            </a:r>
          </a:p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M &amp; I/E </a:t>
            </a:r>
          </a:p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is indicated.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1447800"/>
            <a:ext cx="838200" cy="23878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" y="1818620"/>
            <a:ext cx="838200" cy="23878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631305" y="1752600"/>
            <a:ext cx="988695" cy="42419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981200" y="2779693"/>
            <a:ext cx="1905000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86200" y="2964359"/>
            <a:ext cx="914400" cy="18466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>
            <a:off x="2892552" y="3733800"/>
            <a:ext cx="536448" cy="1783006"/>
          </a:xfrm>
          <a:prstGeom prst="rightBrace">
            <a:avLst>
              <a:gd name="adj1" fmla="val 8333"/>
              <a:gd name="adj2" fmla="val 52386"/>
            </a:avLst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86200" y="3149025"/>
            <a:ext cx="1295400" cy="889575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3810000"/>
            <a:ext cx="990600" cy="1828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599765" y="1408331"/>
            <a:ext cx="228600" cy="11939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590800" y="1658471"/>
            <a:ext cx="228600" cy="11939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19200" y="2910408"/>
            <a:ext cx="6096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419600" y="5647765"/>
            <a:ext cx="3352800" cy="11939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257800" y="3657600"/>
            <a:ext cx="23622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248400" y="3634538"/>
            <a:ext cx="1349188" cy="63266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93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6" grpId="0" animBg="1"/>
      <p:bldP spid="17" grpId="0" animBg="1"/>
      <p:bldP spid="18" grpId="0" animBg="1"/>
      <p:bldP spid="21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Travel Reimbursement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Options Individual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8" y="1493520"/>
            <a:ext cx="6096001" cy="5195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6858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Travel Worksheet </a:t>
            </a:r>
            <a:endParaRPr lang="en-US" sz="2400" u="sng" dirty="0" smtClean="0"/>
          </a:p>
          <a:p>
            <a:r>
              <a:rPr lang="en-US" sz="1600" b="1" dirty="0" smtClean="0"/>
              <a:t>Attach </a:t>
            </a:r>
            <a:r>
              <a:rPr lang="en-US" sz="1600" b="1" dirty="0"/>
              <a:t>to </a:t>
            </a:r>
            <a:r>
              <a:rPr lang="en-US" sz="1600" b="1" dirty="0" smtClean="0"/>
              <a:t>OF-288 </a:t>
            </a:r>
            <a:r>
              <a:rPr lang="en-US" sz="1600" b="1" dirty="0"/>
              <a:t>(individual reimbursement).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181216"/>
            <a:ext cx="15239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</a:rPr>
              <a:t>Indicate </a:t>
            </a:r>
            <a:r>
              <a:rPr lang="en-US" sz="1400" b="1" dirty="0" smtClean="0">
                <a:latin typeface="Calibri" panose="020F0502020204030204" pitchFamily="34" charset="0"/>
              </a:rPr>
              <a:t>dates to be reimbursed for  M &amp; I/E and the four digit FireCode.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770147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Indicate Dates&amp; Type of Travel. 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90563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Indicate </a:t>
            </a:r>
            <a:r>
              <a:rPr lang="en-US" sz="1400" b="1" dirty="0" smtClean="0"/>
              <a:t>AD </a:t>
            </a:r>
            <a:r>
              <a:rPr lang="en-US" sz="1400" b="1" dirty="0" smtClean="0"/>
              <a:t>name &amp; ECI.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2400" y="1676400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1400" b="1" dirty="0" smtClean="0">
                <a:latin typeface="Calibri" panose="020F0502020204030204" pitchFamily="34" charset="0"/>
              </a:rPr>
              <a:t>Ensure reimbursement amount for </a:t>
            </a:r>
          </a:p>
          <a:p>
            <a:pPr marL="0" lvl="1" algn="ctr"/>
            <a:r>
              <a:rPr lang="en-US" sz="1400" b="1" dirty="0" smtClean="0">
                <a:latin typeface="Calibri" panose="020F0502020204030204" pitchFamily="34" charset="0"/>
              </a:rPr>
              <a:t>M &amp; I/E is indicated.</a:t>
            </a:r>
            <a:endParaRPr lang="en-US" sz="1400" b="1" dirty="0">
              <a:latin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1895" y="4887471"/>
            <a:ext cx="1602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Ensure  </a:t>
            </a:r>
          </a:p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Approving Official signature is indicated.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1895" y="3352800"/>
            <a:ext cx="15259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Ensure </a:t>
            </a:r>
            <a:r>
              <a:rPr lang="en-US" sz="1400" b="1" dirty="0" smtClean="0">
                <a:latin typeface="Calibri" panose="020F0502020204030204" pitchFamily="34" charset="0"/>
              </a:rPr>
              <a:t>POV Mileage is indicated.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1493520"/>
            <a:ext cx="990600" cy="41211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33600" y="3122950"/>
            <a:ext cx="1676400" cy="38586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3352800"/>
            <a:ext cx="990600" cy="15601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3044952" y="4267200"/>
            <a:ext cx="536448" cy="1981200"/>
          </a:xfrm>
          <a:prstGeom prst="rightBrace">
            <a:avLst>
              <a:gd name="adj1" fmla="val 8333"/>
              <a:gd name="adj2" fmla="val 52386"/>
            </a:avLst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10000" y="3657600"/>
            <a:ext cx="1371600" cy="914400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1600" y="3657600"/>
            <a:ext cx="990600" cy="2743200"/>
          </a:xfrm>
          <a:prstGeom prst="rect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172200" y="3657600"/>
            <a:ext cx="1524000" cy="990599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172200" y="5943600"/>
            <a:ext cx="1524000" cy="533400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14600" y="1676400"/>
            <a:ext cx="228600" cy="11939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14800" y="5562600"/>
            <a:ext cx="365760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295400" y="319649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486400" y="2307249"/>
            <a:ext cx="2286000" cy="120156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04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132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Travel Reimbursement Options-Crew</vt:lpstr>
      <vt:lpstr>Travel Reimbursement Options Individual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Reimbursement Options</dc:title>
  <dc:creator>Endicott, Rebecca L</dc:creator>
  <cp:lastModifiedBy>Endicott, Rebecca L</cp:lastModifiedBy>
  <cp:revision>12</cp:revision>
  <cp:lastPrinted>2016-05-26T17:00:00Z</cp:lastPrinted>
  <dcterms:created xsi:type="dcterms:W3CDTF">2016-05-25T20:22:06Z</dcterms:created>
  <dcterms:modified xsi:type="dcterms:W3CDTF">2016-05-26T17:07:23Z</dcterms:modified>
</cp:coreProperties>
</file>