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0" r:id="rId4"/>
    <p:sldId id="263" r:id="rId5"/>
  </p:sldIdLst>
  <p:sldSz cx="5578475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85" d="100"/>
          <a:sy n="85" d="100"/>
        </p:scale>
        <p:origin x="23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386" y="1346836"/>
            <a:ext cx="4741704" cy="2865120"/>
          </a:xfrm>
        </p:spPr>
        <p:txBody>
          <a:bodyPr anchor="b"/>
          <a:lstStyle>
            <a:lvl1pPr algn="ctr">
              <a:defRPr sz="36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310" y="4322446"/>
            <a:ext cx="4183856" cy="1986914"/>
          </a:xfrm>
        </p:spPr>
        <p:txBody>
          <a:bodyPr/>
          <a:lstStyle>
            <a:lvl1pPr marL="0" indent="0" algn="ctr">
              <a:buNone/>
              <a:defRPr sz="1464"/>
            </a:lvl1pPr>
            <a:lvl2pPr marL="278938" indent="0" algn="ctr">
              <a:buNone/>
              <a:defRPr sz="1220"/>
            </a:lvl2pPr>
            <a:lvl3pPr marL="557875" indent="0" algn="ctr">
              <a:buNone/>
              <a:defRPr sz="1098"/>
            </a:lvl3pPr>
            <a:lvl4pPr marL="836813" indent="0" algn="ctr">
              <a:buNone/>
              <a:defRPr sz="976"/>
            </a:lvl4pPr>
            <a:lvl5pPr marL="1115751" indent="0" algn="ctr">
              <a:buNone/>
              <a:defRPr sz="976"/>
            </a:lvl5pPr>
            <a:lvl6pPr marL="1394689" indent="0" algn="ctr">
              <a:buNone/>
              <a:defRPr sz="976"/>
            </a:lvl6pPr>
            <a:lvl7pPr marL="1673626" indent="0" algn="ctr">
              <a:buNone/>
              <a:defRPr sz="976"/>
            </a:lvl7pPr>
            <a:lvl8pPr marL="1952564" indent="0" algn="ctr">
              <a:buNone/>
              <a:defRPr sz="976"/>
            </a:lvl8pPr>
            <a:lvl9pPr marL="2231502" indent="0" algn="ctr">
              <a:buNone/>
              <a:defRPr sz="97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6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1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92096" y="438150"/>
            <a:ext cx="1202859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521" y="438150"/>
            <a:ext cx="3538845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one a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0963" y="944563"/>
            <a:ext cx="5375275" cy="68881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9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615" y="2051688"/>
            <a:ext cx="4811435" cy="3423284"/>
          </a:xfrm>
        </p:spPr>
        <p:txBody>
          <a:bodyPr anchor="b"/>
          <a:lstStyle>
            <a:lvl1pPr>
              <a:defRPr sz="36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615" y="5507358"/>
            <a:ext cx="4811435" cy="1800224"/>
          </a:xfrm>
        </p:spPr>
        <p:txBody>
          <a:bodyPr/>
          <a:lstStyle>
            <a:lvl1pPr marL="0" indent="0">
              <a:buNone/>
              <a:defRPr sz="1464">
                <a:solidFill>
                  <a:schemeClr val="tx1"/>
                </a:solidFill>
              </a:defRPr>
            </a:lvl1pPr>
            <a:lvl2pPr marL="278938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7875" indent="0">
              <a:buNone/>
              <a:defRPr sz="1098">
                <a:solidFill>
                  <a:schemeClr val="tx1">
                    <a:tint val="75000"/>
                  </a:schemeClr>
                </a:solidFill>
              </a:defRPr>
            </a:lvl3pPr>
            <a:lvl4pPr marL="836813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11575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394689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673626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195256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231502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6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520" y="2190750"/>
            <a:ext cx="2370852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4103" y="2190750"/>
            <a:ext cx="2370852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4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47" y="438152"/>
            <a:ext cx="4811435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247" y="2017396"/>
            <a:ext cx="2359956" cy="988694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38" indent="0">
              <a:buNone/>
              <a:defRPr sz="1220" b="1"/>
            </a:lvl2pPr>
            <a:lvl3pPr marL="557875" indent="0">
              <a:buNone/>
              <a:defRPr sz="1098" b="1"/>
            </a:lvl3pPr>
            <a:lvl4pPr marL="836813" indent="0">
              <a:buNone/>
              <a:defRPr sz="976" b="1"/>
            </a:lvl4pPr>
            <a:lvl5pPr marL="1115751" indent="0">
              <a:buNone/>
              <a:defRPr sz="976" b="1"/>
            </a:lvl5pPr>
            <a:lvl6pPr marL="1394689" indent="0">
              <a:buNone/>
              <a:defRPr sz="976" b="1"/>
            </a:lvl6pPr>
            <a:lvl7pPr marL="1673626" indent="0">
              <a:buNone/>
              <a:defRPr sz="976" b="1"/>
            </a:lvl7pPr>
            <a:lvl8pPr marL="1952564" indent="0">
              <a:buNone/>
              <a:defRPr sz="976" b="1"/>
            </a:lvl8pPr>
            <a:lvl9pPr marL="2231502" indent="0">
              <a:buNone/>
              <a:defRPr sz="9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47" y="3006090"/>
            <a:ext cx="235995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4104" y="2017396"/>
            <a:ext cx="2371578" cy="988694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38" indent="0">
              <a:buNone/>
              <a:defRPr sz="1220" b="1"/>
            </a:lvl2pPr>
            <a:lvl3pPr marL="557875" indent="0">
              <a:buNone/>
              <a:defRPr sz="1098" b="1"/>
            </a:lvl3pPr>
            <a:lvl4pPr marL="836813" indent="0">
              <a:buNone/>
              <a:defRPr sz="976" b="1"/>
            </a:lvl4pPr>
            <a:lvl5pPr marL="1115751" indent="0">
              <a:buNone/>
              <a:defRPr sz="976" b="1"/>
            </a:lvl5pPr>
            <a:lvl6pPr marL="1394689" indent="0">
              <a:buNone/>
              <a:defRPr sz="976" b="1"/>
            </a:lvl6pPr>
            <a:lvl7pPr marL="1673626" indent="0">
              <a:buNone/>
              <a:defRPr sz="976" b="1"/>
            </a:lvl7pPr>
            <a:lvl8pPr marL="1952564" indent="0">
              <a:buNone/>
              <a:defRPr sz="976" b="1"/>
            </a:lvl8pPr>
            <a:lvl9pPr marL="2231502" indent="0">
              <a:buNone/>
              <a:defRPr sz="9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24104" y="3006090"/>
            <a:ext cx="2371578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0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4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47" y="548640"/>
            <a:ext cx="1799203" cy="1920240"/>
          </a:xfrm>
        </p:spPr>
        <p:txBody>
          <a:bodyPr anchor="b"/>
          <a:lstStyle>
            <a:lvl1pPr>
              <a:defRPr sz="19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1578" y="1184912"/>
            <a:ext cx="2824103" cy="5848350"/>
          </a:xfrm>
        </p:spPr>
        <p:txBody>
          <a:bodyPr/>
          <a:lstStyle>
            <a:lvl1pPr>
              <a:defRPr sz="1952"/>
            </a:lvl1pPr>
            <a:lvl2pPr>
              <a:defRPr sz="1708"/>
            </a:lvl2pPr>
            <a:lvl3pPr>
              <a:defRPr sz="1464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247" y="2468880"/>
            <a:ext cx="1799203" cy="4573906"/>
          </a:xfrm>
        </p:spPr>
        <p:txBody>
          <a:bodyPr/>
          <a:lstStyle>
            <a:lvl1pPr marL="0" indent="0">
              <a:buNone/>
              <a:defRPr sz="976"/>
            </a:lvl1pPr>
            <a:lvl2pPr marL="278938" indent="0">
              <a:buNone/>
              <a:defRPr sz="854"/>
            </a:lvl2pPr>
            <a:lvl3pPr marL="557875" indent="0">
              <a:buNone/>
              <a:defRPr sz="732"/>
            </a:lvl3pPr>
            <a:lvl4pPr marL="836813" indent="0">
              <a:buNone/>
              <a:defRPr sz="610"/>
            </a:lvl4pPr>
            <a:lvl5pPr marL="1115751" indent="0">
              <a:buNone/>
              <a:defRPr sz="610"/>
            </a:lvl5pPr>
            <a:lvl6pPr marL="1394689" indent="0">
              <a:buNone/>
              <a:defRPr sz="610"/>
            </a:lvl6pPr>
            <a:lvl7pPr marL="1673626" indent="0">
              <a:buNone/>
              <a:defRPr sz="610"/>
            </a:lvl7pPr>
            <a:lvl8pPr marL="1952564" indent="0">
              <a:buNone/>
              <a:defRPr sz="610"/>
            </a:lvl8pPr>
            <a:lvl9pPr marL="2231502" indent="0">
              <a:buNone/>
              <a:defRPr sz="6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4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47" y="548640"/>
            <a:ext cx="1799203" cy="1920240"/>
          </a:xfrm>
        </p:spPr>
        <p:txBody>
          <a:bodyPr anchor="b"/>
          <a:lstStyle>
            <a:lvl1pPr>
              <a:defRPr sz="19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71578" y="1184912"/>
            <a:ext cx="2824103" cy="5848350"/>
          </a:xfrm>
        </p:spPr>
        <p:txBody>
          <a:bodyPr anchor="t"/>
          <a:lstStyle>
            <a:lvl1pPr marL="0" indent="0">
              <a:buNone/>
              <a:defRPr sz="1952"/>
            </a:lvl1pPr>
            <a:lvl2pPr marL="278938" indent="0">
              <a:buNone/>
              <a:defRPr sz="1708"/>
            </a:lvl2pPr>
            <a:lvl3pPr marL="557875" indent="0">
              <a:buNone/>
              <a:defRPr sz="1464"/>
            </a:lvl3pPr>
            <a:lvl4pPr marL="836813" indent="0">
              <a:buNone/>
              <a:defRPr sz="1220"/>
            </a:lvl4pPr>
            <a:lvl5pPr marL="1115751" indent="0">
              <a:buNone/>
              <a:defRPr sz="1220"/>
            </a:lvl5pPr>
            <a:lvl6pPr marL="1394689" indent="0">
              <a:buNone/>
              <a:defRPr sz="1220"/>
            </a:lvl6pPr>
            <a:lvl7pPr marL="1673626" indent="0">
              <a:buNone/>
              <a:defRPr sz="1220"/>
            </a:lvl7pPr>
            <a:lvl8pPr marL="1952564" indent="0">
              <a:buNone/>
              <a:defRPr sz="1220"/>
            </a:lvl8pPr>
            <a:lvl9pPr marL="2231502" indent="0">
              <a:buNone/>
              <a:defRPr sz="12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247" y="2468880"/>
            <a:ext cx="1799203" cy="4573906"/>
          </a:xfrm>
        </p:spPr>
        <p:txBody>
          <a:bodyPr/>
          <a:lstStyle>
            <a:lvl1pPr marL="0" indent="0">
              <a:buNone/>
              <a:defRPr sz="976"/>
            </a:lvl1pPr>
            <a:lvl2pPr marL="278938" indent="0">
              <a:buNone/>
              <a:defRPr sz="854"/>
            </a:lvl2pPr>
            <a:lvl3pPr marL="557875" indent="0">
              <a:buNone/>
              <a:defRPr sz="732"/>
            </a:lvl3pPr>
            <a:lvl4pPr marL="836813" indent="0">
              <a:buNone/>
              <a:defRPr sz="610"/>
            </a:lvl4pPr>
            <a:lvl5pPr marL="1115751" indent="0">
              <a:buNone/>
              <a:defRPr sz="610"/>
            </a:lvl5pPr>
            <a:lvl6pPr marL="1394689" indent="0">
              <a:buNone/>
              <a:defRPr sz="610"/>
            </a:lvl6pPr>
            <a:lvl7pPr marL="1673626" indent="0">
              <a:buNone/>
              <a:defRPr sz="610"/>
            </a:lvl7pPr>
            <a:lvl8pPr marL="1952564" indent="0">
              <a:buNone/>
              <a:defRPr sz="610"/>
            </a:lvl8pPr>
            <a:lvl9pPr marL="2231502" indent="0">
              <a:buNone/>
              <a:defRPr sz="6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2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520" y="438152"/>
            <a:ext cx="4811435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520" y="2190750"/>
            <a:ext cx="4811435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3520" y="7627622"/>
            <a:ext cx="1255157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FE6-8595-4CE0-BF1A-2CF9136171AD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7870" y="7627622"/>
            <a:ext cx="188273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9798" y="7627622"/>
            <a:ext cx="1255157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32DE0-2DA3-4B98-AE41-5CDD46EE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0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57875" rtl="0" eaLnBrk="1" latinLnBrk="0" hangingPunct="1">
        <a:lnSpc>
          <a:spcPct val="90000"/>
        </a:lnSpc>
        <a:spcBef>
          <a:spcPct val="0"/>
        </a:spcBef>
        <a:buNone/>
        <a:defRPr sz="26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469" indent="-139469" algn="l" defTabSz="55787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1708" kern="1200">
          <a:solidFill>
            <a:schemeClr val="tx1"/>
          </a:solidFill>
          <a:latin typeface="+mn-lt"/>
          <a:ea typeface="+mn-ea"/>
          <a:cs typeface="+mn-cs"/>
        </a:defRPr>
      </a:lvl1pPr>
      <a:lvl2pPr marL="418407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697344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220" kern="1200">
          <a:solidFill>
            <a:schemeClr val="tx1"/>
          </a:solidFill>
          <a:latin typeface="+mn-lt"/>
          <a:ea typeface="+mn-ea"/>
          <a:cs typeface="+mn-cs"/>
        </a:defRPr>
      </a:lvl3pPr>
      <a:lvl4pPr marL="976282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255220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534157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813095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2092033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370971" indent="-139469" algn="l" defTabSz="557875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1pPr>
      <a:lvl2pPr marL="278938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2pPr>
      <a:lvl3pPr marL="557875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3pPr>
      <a:lvl4pPr marL="836813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115751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394689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673626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1952564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231502" algn="l" defTabSz="557875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549" y="116739"/>
            <a:ext cx="5339953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</a:rPr>
              <a:t>HRRR-SMOKE – EXPERIMENTAL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Surface </a:t>
            </a:r>
            <a:r>
              <a:rPr lang="en-US" sz="2200" dirty="0" smtClean="0">
                <a:solidFill>
                  <a:schemeClr val="bg1"/>
                </a:solidFill>
              </a:rPr>
              <a:t>Visibility (miles)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3" y="7916907"/>
            <a:ext cx="5578475" cy="303728"/>
          </a:xfrm>
          <a:prstGeom prst="rect">
            <a:avLst/>
          </a:prstGeom>
        </p:spPr>
      </p:pic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" b="16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6703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549" y="116739"/>
            <a:ext cx="5339953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</a:rPr>
              <a:t>HRRR-SMOKE – EXPERIMENTAL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Surface </a:t>
            </a:r>
            <a:r>
              <a:rPr lang="en-US" sz="2200" dirty="0" smtClean="0">
                <a:solidFill>
                  <a:schemeClr val="bg1"/>
                </a:solidFill>
              </a:rPr>
              <a:t>Visibility (miles)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3" y="7916907"/>
            <a:ext cx="5578475" cy="303728"/>
          </a:xfrm>
          <a:prstGeom prst="rect">
            <a:avLst/>
          </a:prstGeom>
        </p:spPr>
      </p:pic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" r="5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413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549" y="116739"/>
            <a:ext cx="5339953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</a:rPr>
              <a:t>HRRR-SMOKE – EXPERIMENTAL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Vertically Integrated Smoke(</a:t>
            </a:r>
            <a:r>
              <a:rPr lang="en-US" sz="2200" dirty="0" smtClean="0">
                <a:solidFill>
                  <a:schemeClr val="bg1"/>
                </a:solidFill>
              </a:rPr>
              <a:t>m</a:t>
            </a:r>
            <a:r>
              <a:rPr lang="en-US" sz="2200" dirty="0" smtClean="0">
                <a:solidFill>
                  <a:schemeClr val="bg1"/>
                </a:solidFill>
              </a:rPr>
              <a:t>g/m</a:t>
            </a:r>
            <a:r>
              <a:rPr lang="en-US" sz="2200" baseline="30000" dirty="0" smtClean="0">
                <a:solidFill>
                  <a:schemeClr val="bg1"/>
                </a:solidFill>
              </a:rPr>
              <a:t>2</a:t>
            </a:r>
            <a:r>
              <a:rPr lang="en-US" sz="2200" dirty="0" smtClean="0">
                <a:solidFill>
                  <a:schemeClr val="bg1"/>
                </a:solidFill>
              </a:rPr>
              <a:t> )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9" y="7839176"/>
            <a:ext cx="5339953" cy="305364"/>
          </a:xfrm>
          <a:prstGeom prst="rect">
            <a:avLst/>
          </a:prstGeom>
        </p:spPr>
      </p:pic>
      <p:pic>
        <p:nvPicPr>
          <p:cNvPr id="3" name="Picture Placeholder 2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6" b="41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6178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549" y="116739"/>
            <a:ext cx="5339953" cy="68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80" dirty="0">
                <a:solidFill>
                  <a:schemeClr val="bg1"/>
                </a:solidFill>
              </a:rPr>
              <a:t>HRRR-SMOKE – EXPERIMENTAL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Vertically Integrated Smoke(</a:t>
            </a:r>
            <a:r>
              <a:rPr lang="en-US" sz="2200" dirty="0" smtClean="0">
                <a:solidFill>
                  <a:schemeClr val="bg1"/>
                </a:solidFill>
              </a:rPr>
              <a:t>m</a:t>
            </a:r>
            <a:r>
              <a:rPr lang="en-US" sz="2200" dirty="0" smtClean="0">
                <a:solidFill>
                  <a:schemeClr val="bg1"/>
                </a:solidFill>
              </a:rPr>
              <a:t>g/m</a:t>
            </a:r>
            <a:r>
              <a:rPr lang="en-US" sz="2200" baseline="30000" dirty="0" smtClean="0">
                <a:solidFill>
                  <a:schemeClr val="bg1"/>
                </a:solidFill>
              </a:rPr>
              <a:t>2</a:t>
            </a:r>
            <a:r>
              <a:rPr lang="en-US" sz="2200" dirty="0" smtClean="0">
                <a:solidFill>
                  <a:schemeClr val="bg1"/>
                </a:solidFill>
              </a:rPr>
              <a:t> )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9" y="7839176"/>
            <a:ext cx="5339953" cy="305364"/>
          </a:xfrm>
          <a:prstGeom prst="rect">
            <a:avLst/>
          </a:prstGeom>
        </p:spPr>
      </p:pic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0" b="62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580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1227</TotalTime>
  <Words>30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Department of Interior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Hosenfeld, Nanette J</dc:creator>
  <cp:lastModifiedBy>Hosenfeld, Nanette J</cp:lastModifiedBy>
  <cp:revision>6</cp:revision>
  <dcterms:created xsi:type="dcterms:W3CDTF">2020-09-09T01:14:13Z</dcterms:created>
  <dcterms:modified xsi:type="dcterms:W3CDTF">2021-07-17T16:04:41Z</dcterms:modified>
</cp:coreProperties>
</file>