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4"/>
  </p:sldMasterIdLst>
  <p:notesMasterIdLst>
    <p:notesMasterId r:id="rId15"/>
  </p:notesMasterIdLst>
  <p:handoutMasterIdLst>
    <p:handoutMasterId r:id="rId16"/>
  </p:handoutMasterIdLst>
  <p:sldIdLst>
    <p:sldId id="258" r:id="rId5"/>
    <p:sldId id="280" r:id="rId6"/>
    <p:sldId id="261" r:id="rId7"/>
    <p:sldId id="278" r:id="rId8"/>
    <p:sldId id="316" r:id="rId9"/>
    <p:sldId id="281" r:id="rId10"/>
    <p:sldId id="265" r:id="rId11"/>
    <p:sldId id="313" r:id="rId12"/>
    <p:sldId id="269" r:id="rId13"/>
    <p:sldId id="31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BA6712-5E1A-35EB-052C-5FFDBC29EB18}" name="Wilkins, Heather" initials="HW" userId="S::63829@icf.com::29e0cd91-527b-4a59-ab15-d5265c9fd0b4" providerId="AD"/>
  <p188:author id="{03365420-EE7D-6D71-901B-4D3B6122F929}" name="Kathy Gustafson" initials="KG" userId="S::52758@icf.com::fd5bded7-c22a-4b46-abcf-6bb0d463276d" providerId="AD"/>
  <p188:author id="{EE5AB339-02D9-41DB-1172-CF4BA9139214}" name="ICF" initials="ICF" userId="ICF" providerId="None"/>
  <p188:author id="{5E90C7AD-67ED-8185-DD15-62979EF912DC}" name="Bell, Erin" initials="EB" userId="S::31643@icf.com::2ffe08ec-48bd-4ae6-bbf8-245c6d57ba9d" providerId="AD"/>
  <p188:author id="{1D4081B3-A40A-C652-431D-2B922371CF49}" name="FP" initials="FP" userId="FP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800000"/>
    <a:srgbClr val="A5002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2" y="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wers, Faith" userId="3ca609eb-8f5f-4d6b-bf00-824622c673d9" providerId="ADAL" clId="{9E0CBE9F-E2F6-4FF7-80B1-7A6DC5A30AFC}"/>
    <pc:docChg chg="undo custSel modSld">
      <pc:chgData name="Powers, Faith" userId="3ca609eb-8f5f-4d6b-bf00-824622c673d9" providerId="ADAL" clId="{9E0CBE9F-E2F6-4FF7-80B1-7A6DC5A30AFC}" dt="2024-10-29T17:24:07.985" v="26" actId="255"/>
      <pc:docMkLst>
        <pc:docMk/>
      </pc:docMkLst>
      <pc:sldChg chg="modSp mod">
        <pc:chgData name="Powers, Faith" userId="3ca609eb-8f5f-4d6b-bf00-824622c673d9" providerId="ADAL" clId="{9E0CBE9F-E2F6-4FF7-80B1-7A6DC5A30AFC}" dt="2024-10-29T17:24:07.985" v="26" actId="255"/>
        <pc:sldMkLst>
          <pc:docMk/>
          <pc:sldMk cId="0" sldId="258"/>
        </pc:sldMkLst>
      </pc:sldChg>
      <pc:sldChg chg="modSp mod">
        <pc:chgData name="Powers, Faith" userId="3ca609eb-8f5f-4d6b-bf00-824622c673d9" providerId="ADAL" clId="{9E0CBE9F-E2F6-4FF7-80B1-7A6DC5A30AFC}" dt="2024-10-29T17:21:11.940" v="0" actId="20577"/>
        <pc:sldMkLst>
          <pc:docMk/>
          <pc:sldMk cId="0" sldId="265"/>
        </pc:sldMkLst>
      </pc:sldChg>
    </pc:docChg>
  </pc:docChgLst>
  <pc:docChgLst>
    <pc:chgData name="Tallon, Megan - FS, UT" userId="08435311-64d8-442b-8959-b0670f77adda" providerId="ADAL" clId="{3B652EC2-3D01-484F-840E-C38BF1222937}"/>
    <pc:docChg chg="modSld">
      <pc:chgData name="Tallon, Megan - FS, UT" userId="08435311-64d8-442b-8959-b0670f77adda" providerId="ADAL" clId="{3B652EC2-3D01-484F-840E-C38BF1222937}" dt="2025-11-04T20:57:26.602" v="12" actId="20577"/>
      <pc:docMkLst>
        <pc:docMk/>
      </pc:docMkLst>
      <pc:sldChg chg="modSp mod">
        <pc:chgData name="Tallon, Megan - FS, UT" userId="08435311-64d8-442b-8959-b0670f77adda" providerId="ADAL" clId="{3B652EC2-3D01-484F-840E-C38BF1222937}" dt="2025-11-04T20:57:26.602" v="12" actId="20577"/>
        <pc:sldMkLst>
          <pc:docMk/>
          <pc:sldMk cId="0" sldId="265"/>
        </pc:sldMkLst>
        <pc:spChg chg="mod">
          <ac:chgData name="Tallon, Megan - FS, UT" userId="08435311-64d8-442b-8959-b0670f77adda" providerId="ADAL" clId="{3B652EC2-3D01-484F-840E-C38BF1222937}" dt="2025-11-04T20:57:26.602" v="12" actId="20577"/>
          <ac:spMkLst>
            <pc:docMk/>
            <pc:sldMk cId="0" sldId="265"/>
            <ac:spMk id="15" creationId="{6AD6EA6E-3839-CFFA-0EE6-6785BD24E9CC}"/>
          </ac:spMkLst>
        </pc:spChg>
        <pc:graphicFrameChg chg="modGraphic">
          <ac:chgData name="Tallon, Megan - FS, UT" userId="08435311-64d8-442b-8959-b0670f77adda" providerId="ADAL" clId="{3B652EC2-3D01-484F-840E-C38BF1222937}" dt="2025-11-04T20:57:08.488" v="9" actId="20577"/>
          <ac:graphicFrameMkLst>
            <pc:docMk/>
            <pc:sldMk cId="0" sldId="265"/>
            <ac:graphicFrameMk id="14" creationId="{AB177B63-35F9-92BB-9C29-823845939379}"/>
          </ac:graphicFrameMkLst>
        </pc:graphicFrameChg>
      </pc:sldChg>
    </pc:docChg>
  </pc:docChgLst>
  <pc:docChgLst>
    <pc:chgData name="Tallon, Megan - FS, UT" userId="08435311-64d8-442b-8959-b0670f77adda" providerId="ADAL" clId="{C60F1FBE-3401-42FF-B817-D1D93DCFDC09}"/>
    <pc:docChg chg="undo custSel modSld">
      <pc:chgData name="Tallon, Megan - FS, UT" userId="08435311-64d8-442b-8959-b0670f77adda" providerId="ADAL" clId="{C60F1FBE-3401-42FF-B817-D1D93DCFDC09}" dt="2025-10-29T15:12:57.259" v="69" actId="5793"/>
      <pc:docMkLst>
        <pc:docMk/>
      </pc:docMkLst>
      <pc:sldChg chg="modSp mod">
        <pc:chgData name="Tallon, Megan - FS, UT" userId="08435311-64d8-442b-8959-b0670f77adda" providerId="ADAL" clId="{C60F1FBE-3401-42FF-B817-D1D93DCFDC09}" dt="2025-10-29T15:12:57.259" v="69" actId="5793"/>
        <pc:sldMkLst>
          <pc:docMk/>
          <pc:sldMk cId="1424333004" sldId="269"/>
        </pc:sldMkLst>
        <pc:spChg chg="mod">
          <ac:chgData name="Tallon, Megan - FS, UT" userId="08435311-64d8-442b-8959-b0670f77adda" providerId="ADAL" clId="{C60F1FBE-3401-42FF-B817-D1D93DCFDC09}" dt="2025-10-29T15:12:57.259" v="69" actId="5793"/>
          <ac:spMkLst>
            <pc:docMk/>
            <pc:sldMk cId="1424333004" sldId="269"/>
            <ac:spMk id="2" creationId="{00000000-0000-0000-0000-000000000000}"/>
          </ac:spMkLst>
        </pc:spChg>
      </pc:sldChg>
      <pc:sldChg chg="modSp mod">
        <pc:chgData name="Tallon, Megan - FS, UT" userId="08435311-64d8-442b-8959-b0670f77adda" providerId="ADAL" clId="{C60F1FBE-3401-42FF-B817-D1D93DCFDC09}" dt="2025-10-29T15:11:33.376" v="14" actId="6549"/>
        <pc:sldMkLst>
          <pc:docMk/>
          <pc:sldMk cId="3077746114" sldId="316"/>
        </pc:sldMkLst>
        <pc:spChg chg="mod">
          <ac:chgData name="Tallon, Megan - FS, UT" userId="08435311-64d8-442b-8959-b0670f77adda" providerId="ADAL" clId="{C60F1FBE-3401-42FF-B817-D1D93DCFDC09}" dt="2025-10-29T15:11:33.376" v="14" actId="6549"/>
          <ac:spMkLst>
            <pc:docMk/>
            <pc:sldMk cId="3077746114" sldId="316"/>
            <ac:spMk id="11" creationId="{1C43D6BC-29BF-3B63-A989-4D469F5727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6C03EA-DA7C-4912-A0C8-06D7810DB7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80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643C8-0564-4CFE-ADAF-B76209EEFA2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45F35-F275-44FC-B2F3-82C2BFD3D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45F35-F275-44FC-B2F3-82C2BFD3D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3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sz="1800" b="0" i="0" u="none" strike="noStrike" baseline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6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Wingdings" panose="05000000000000000000" pitchFamily="2" charset="2"/>
              <a:buNone/>
            </a:pPr>
            <a:endParaRPr lang="en-US" sz="1800" b="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45F35-F275-44FC-B2F3-82C2BFD3D7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4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45F35-F275-44FC-B2F3-82C2BFD3D7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8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Wingdings" panose="05000000000000000000" pitchFamily="2" charset="2"/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31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17643-085D-ED03-1E7F-D0EC5E40B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E2CE08-7D56-F0D4-7A9B-A74830D856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81EA73-6888-37F7-A345-EB12B1F44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Wingdings" panose="05000000000000000000" pitchFamily="2" charset="2"/>
              <a:buNone/>
            </a:pPr>
            <a:endParaRPr lang="en-US" sz="1800" b="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03CC8-E1C8-5A38-E78C-397B65515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6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patcher talking on a phone. 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" r="6466"/>
          <a:stretch/>
        </p:blipFill>
        <p:spPr>
          <a:xfrm>
            <a:off x="0" y="-408470"/>
            <a:ext cx="9144000" cy="700135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Course Name Unit # –</a:t>
            </a:r>
            <a:br>
              <a:rPr lang="en-US"/>
            </a:br>
            <a:r>
              <a:rPr lang="en-US"/>
              <a:t>Unit Name</a:t>
            </a:r>
            <a:endParaRPr lang="en-US" altLang="en-US" sz="4000">
              <a:solidFill>
                <a:schemeClr val="bg1"/>
              </a:solidFill>
            </a:endParaRPr>
          </a:p>
        </p:txBody>
      </p:sp>
      <p:pic>
        <p:nvPicPr>
          <p:cNvPr id="6" name="Picture 5" descr="NWCG Logo">
            <a:extLst>
              <a:ext uri="{FF2B5EF4-FFF2-40B4-BE49-F238E27FC236}">
                <a16:creationId xmlns:a16="http://schemas.microsoft.com/office/drawing/2014/main" id="{87E4CE6E-5511-4A14-BE1C-5157149468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56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1179576"/>
            <a:ext cx="5486400" cy="1691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3032586"/>
            <a:ext cx="5486400" cy="1691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876800"/>
            <a:ext cx="5486400" cy="1691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1179576"/>
            <a:ext cx="3200400" cy="1691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3032760"/>
            <a:ext cx="3200400" cy="1691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876800"/>
            <a:ext cx="3200400" cy="1691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87F88A-978E-A453-BE88-E39D09CBE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4206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1179576"/>
            <a:ext cx="2926080" cy="5376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1179576"/>
            <a:ext cx="2926080" cy="5376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1179576"/>
            <a:ext cx="2926080" cy="5376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373A08-9688-D81F-5986-FA856021A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72119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179577"/>
            <a:ext cx="3505200" cy="5373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7"/>
            <a:ext cx="52578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697968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179576"/>
            <a:ext cx="3516312" cy="25603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992881"/>
            <a:ext cx="3516312" cy="25603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7"/>
            <a:ext cx="5246688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A713F0-155F-CD4E-A0B9-0E3AFE7D5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18412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43434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1179576"/>
            <a:ext cx="43434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4F3CE9-64C0-EB88-2558-8AB375F35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05554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EDF338-1169-90C3-1000-A6676B06BF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" y="1179576"/>
            <a:ext cx="8686800" cy="537667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1A87C9-E0A5-4FF3-C2C0-EF6F5F538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296473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8686800" cy="1643641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A1425E-D84C-987F-4EC6-5FD48E2856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825496"/>
            <a:ext cx="9144000" cy="380390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948B8A-EAC0-B27D-347A-AE7871A5B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31019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228600" y="1179577"/>
            <a:ext cx="8686800" cy="72542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/>
            </a:lvl1pPr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A1425E-D84C-987F-4EC6-5FD48E2856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05001"/>
            <a:ext cx="9144000" cy="472439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948B8A-EAC0-B27D-347A-AE7871A5B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54622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228600" y="1179577"/>
            <a:ext cx="8686800" cy="72542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/>
            </a:lvl1pPr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948B8A-EAC0-B27D-347A-AE7871A5B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15A9DE-D9FA-488F-93B4-7EEE866390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905001"/>
            <a:ext cx="9144000" cy="4727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6414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7"/>
            <a:ext cx="52578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543FA0-96E0-0E9B-74EF-843BF09B4B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6400" y="1179576"/>
            <a:ext cx="3502152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03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74665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179577"/>
            <a:ext cx="3505200" cy="5373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493D53-F137-2387-E9BC-6F986015AC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" y="1179576"/>
            <a:ext cx="5257800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46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182560"/>
            <a:ext cx="3505200" cy="5373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E4E251-DF67-F6C9-A979-B62331BC09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40426" y="1182560"/>
            <a:ext cx="5257800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66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755136" y="1179512"/>
            <a:ext cx="5257800" cy="5373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E4E251-DF67-F6C9-A979-B62331BC09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" y="1179512"/>
            <a:ext cx="3502152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9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43434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4F3CE9-64C0-EB88-2558-8AB375F35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947C7D-DA5A-4F58-40EB-1153B289D6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4765" y="1186202"/>
            <a:ext cx="4343400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95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4663440" y="1179576"/>
            <a:ext cx="43434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4F3CE9-64C0-EB88-2558-8AB375F35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947C7D-DA5A-4F58-40EB-1153B289D6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" y="1179576"/>
            <a:ext cx="4343400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12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7"/>
            <a:ext cx="5246688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A713F0-155F-CD4E-A0B9-0E3AFE7D5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620D79-5856-100D-2240-15DEA6F9F2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5288" y="1175230"/>
            <a:ext cx="3520440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4CE8594-941B-9C5D-A91A-15B5AE1F4C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9042" y="3989634"/>
            <a:ext cx="3520440" cy="2560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84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1179576"/>
            <a:ext cx="9144000" cy="762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2206752"/>
            <a:ext cx="4495800" cy="43464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2206752"/>
            <a:ext cx="4495800" cy="43464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B37E7B-E76F-68C9-9277-ACFCF863F0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73850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1179576"/>
            <a:ext cx="9144000" cy="762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2206752"/>
            <a:ext cx="4495800" cy="43464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B37E7B-E76F-68C9-9277-ACFCF863F0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72B27-2C52-7930-C003-1F5829E795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8202" y="2209800"/>
            <a:ext cx="4498848" cy="4343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59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9FA99A-55BD-8B72-FC8D-642298242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70857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43434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4F3CE9-64C0-EB88-2558-8AB375F35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947C7D-DA5A-4F58-40EB-1153B289D6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4765" y="1186202"/>
            <a:ext cx="4343400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55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Sim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D5816FF-9C02-762E-6B74-0041D8F0F8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181100"/>
            <a:ext cx="8686800" cy="5372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7BB4DB-A3B6-C72C-C9E2-125BBB110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095972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8686800" cy="1643641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A1425E-D84C-987F-4EC6-5FD48E2856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825496"/>
            <a:ext cx="9144000" cy="380390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948B8A-EAC0-B27D-347A-AE7871A5B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28160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D5816FF-9C02-762E-6B74-0041D8F0F8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181100"/>
            <a:ext cx="8686800" cy="5372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7BB4DB-A3B6-C72C-C9E2-125BBB110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5002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7"/>
            <a:ext cx="52578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543FA0-96E0-0E9B-74EF-843BF09B4B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6400" y="1179576"/>
            <a:ext cx="3502152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7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86F7E-C592-3CA2-6B18-5C3B271768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179576"/>
            <a:ext cx="8686800" cy="658368"/>
          </a:xfrm>
          <a:solidFill>
            <a:srgbClr val="4EA36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B8DA97-65CD-1DA1-EF63-5CAD45A436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8600" y="1965452"/>
            <a:ext cx="8686800" cy="658368"/>
          </a:xfrm>
          <a:solidFill>
            <a:srgbClr val="935F24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1AFCCA-4D64-5B21-BD34-088A7547F6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2751328"/>
            <a:ext cx="8686800" cy="658368"/>
          </a:xfrm>
          <a:solidFill>
            <a:srgbClr val="CEBEA7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441F830-1E5D-06EA-C420-33392BFC39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600" y="3537204"/>
            <a:ext cx="8686800" cy="658368"/>
          </a:xfrm>
          <a:solidFill>
            <a:srgbClr val="EB992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FE272A-7617-AEA9-A84B-769BEFA81A4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25287" y="4323080"/>
            <a:ext cx="8686800" cy="658368"/>
          </a:xfrm>
          <a:solidFill>
            <a:srgbClr val="D1F0F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D307005-8368-5812-03C0-F4A8A8141C1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25287" y="5108956"/>
            <a:ext cx="8686800" cy="658368"/>
          </a:xfrm>
          <a:solidFill>
            <a:srgbClr val="E3ECF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2A7DEC0-E96A-45FC-0ED6-8429F4E3DA7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38539" y="5894832"/>
            <a:ext cx="8686800" cy="658368"/>
          </a:xfrm>
          <a:solidFill>
            <a:srgbClr val="CEBEA7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E86237-720D-08D6-8AF9-EDA63525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3362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86F7E-C592-3CA2-6B18-5C3B271768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179576"/>
            <a:ext cx="5257800" cy="658368"/>
          </a:xfrm>
          <a:solidFill>
            <a:srgbClr val="4EA361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B8DA97-65CD-1DA1-EF63-5CAD45A436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8600" y="1965452"/>
            <a:ext cx="5257800" cy="658368"/>
          </a:xfrm>
          <a:solidFill>
            <a:srgbClr val="935F24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1AFCCA-4D64-5B21-BD34-088A7547F6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2751328"/>
            <a:ext cx="5257800" cy="658368"/>
          </a:xfrm>
          <a:solidFill>
            <a:srgbClr val="CEBEA7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441F830-1E5D-06EA-C420-33392BFC39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600" y="3537204"/>
            <a:ext cx="5257800" cy="658368"/>
          </a:xfrm>
          <a:solidFill>
            <a:srgbClr val="EB9922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FE272A-7617-AEA9-A84B-769BEFA81A4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25287" y="4323080"/>
            <a:ext cx="5257800" cy="658368"/>
          </a:xfrm>
          <a:solidFill>
            <a:srgbClr val="D1F0F0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D307005-8368-5812-03C0-F4A8A8141C1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25287" y="5108956"/>
            <a:ext cx="5257800" cy="658368"/>
          </a:xfrm>
          <a:solidFill>
            <a:srgbClr val="E3ECF3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2A7DEC0-E96A-45FC-0ED6-8429F4E3DA7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38539" y="5894832"/>
            <a:ext cx="5257800" cy="658368"/>
          </a:xfrm>
          <a:solidFill>
            <a:srgbClr val="CEBEA7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E86237-720D-08D6-8AF9-EDA63525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E90F1F4-8183-9AE3-45A8-0835A4A1D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6400" y="1179576"/>
            <a:ext cx="3502152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2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86F7E-C592-3CA2-6B18-5C3B271768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179576"/>
            <a:ext cx="5257800" cy="658368"/>
          </a:xfrm>
          <a:solidFill>
            <a:srgbClr val="4EA361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B8DA97-65CD-1DA1-EF63-5CAD45A436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8600" y="1965452"/>
            <a:ext cx="5257800" cy="658368"/>
          </a:xfrm>
          <a:solidFill>
            <a:srgbClr val="935F24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1AFCCA-4D64-5B21-BD34-088A7547F6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2751328"/>
            <a:ext cx="5257800" cy="658368"/>
          </a:xfrm>
          <a:solidFill>
            <a:srgbClr val="CEBEA7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441F830-1E5D-06EA-C420-33392BFC39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600" y="3537204"/>
            <a:ext cx="5257800" cy="658368"/>
          </a:xfrm>
          <a:solidFill>
            <a:srgbClr val="EB9922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FE272A-7617-AEA9-A84B-769BEFA81A4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25287" y="4323080"/>
            <a:ext cx="5257800" cy="658368"/>
          </a:xfrm>
          <a:solidFill>
            <a:srgbClr val="D1F0F0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D307005-8368-5812-03C0-F4A8A8141C1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25287" y="5108956"/>
            <a:ext cx="5257800" cy="658368"/>
          </a:xfrm>
          <a:solidFill>
            <a:srgbClr val="E3ECF3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2A7DEC0-E96A-45FC-0ED6-8429F4E3DA7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38539" y="5894832"/>
            <a:ext cx="5257800" cy="658368"/>
          </a:xfrm>
          <a:solidFill>
            <a:srgbClr val="CEBEA7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E86237-720D-08D6-8AF9-EDA63525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956C6EB-15A6-3E85-5EEB-1C035332519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75288" y="1175230"/>
            <a:ext cx="3520440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208C284-A476-8278-A0FE-D36F22AD967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69042" y="3989634"/>
            <a:ext cx="3520440" cy="2560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3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86F7E-C592-3CA2-6B18-5C3B271768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179576"/>
            <a:ext cx="8686800" cy="658368"/>
          </a:xfrm>
          <a:solidFill>
            <a:srgbClr val="4EA36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B8DA97-65CD-1DA1-EF63-5CAD45A436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8600" y="1965452"/>
            <a:ext cx="8686800" cy="658368"/>
          </a:xfrm>
          <a:solidFill>
            <a:srgbClr val="935F24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1AFCCA-4D64-5B21-BD34-088A7547F6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2751328"/>
            <a:ext cx="8686800" cy="658368"/>
          </a:xfrm>
          <a:solidFill>
            <a:srgbClr val="CEBEA7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E86237-720D-08D6-8AF9-EDA63525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C225F91-38D2-22D7-07CD-7D4BD1473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537204"/>
            <a:ext cx="9144000" cy="30921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1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823216"/>
            <a:ext cx="9144000" cy="380618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8686800" cy="1643641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30F473-3673-89D0-7F4F-C7600C166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1241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823217"/>
            <a:ext cx="4572000" cy="380618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8686800" cy="1643641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0" y="2823217"/>
            <a:ext cx="4572000" cy="380618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232FDA-69A8-C228-2CC5-05EDEEB92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5332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baseline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D-310 </a:t>
            </a:r>
            <a:r>
              <a:rPr lang="en-US" sz="1200" b="1" i="0" u="none" strike="noStrike" kern="1200" cap="none" baseline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Course Introduction: Expanded Dispatch Support Dispatcher </a:t>
            </a:r>
            <a:endParaRPr lang="en-US" sz="1200" b="1" i="0" u="none" strike="noStrike" kern="1200" cap="none" baseline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9576CE3-27B5-5719-2676-1BB85F16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98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06" r:id="rId23"/>
    <p:sldLayoutId id="2147483807" r:id="rId24"/>
    <p:sldLayoutId id="2147483808" r:id="rId25"/>
    <p:sldLayoutId id="2147483809" r:id="rId26"/>
    <p:sldLayoutId id="2147483810" r:id="rId27"/>
    <p:sldLayoutId id="2147483811" r:id="rId28"/>
    <p:sldLayoutId id="2147483813" r:id="rId29"/>
    <p:sldLayoutId id="2147483814" r:id="rId30"/>
    <p:sldLayoutId id="2147483815" r:id="rId31"/>
    <p:sldLayoutId id="2147483816" r:id="rId3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1B5B7-DE8B-9C7A-844C-1B44C3BE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D-310 Expanded Dispatch Support Dispatcher Course 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B6437-83CC-7E9A-4F7B-3552A5188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F379E7-EBFF-2D14-9174-9E155D30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/>
              <a:t>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C8E3BD-C5F5-C4F2-D323-28BD52D8E8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181100"/>
            <a:ext cx="8686800" cy="5372100"/>
          </a:xfrm>
        </p:spPr>
        <p:txBody>
          <a:bodyPr>
            <a:normAutofit/>
          </a:bodyPr>
          <a:lstStyle/>
          <a:p>
            <a:r>
              <a:rPr lang="en-US" altLang="en-US"/>
              <a:t>Introduced course objectives.</a:t>
            </a:r>
          </a:p>
          <a:p>
            <a:r>
              <a:rPr lang="en-US" altLang="en-US"/>
              <a:t>Introduced unit topics and instructional methods.  </a:t>
            </a:r>
          </a:p>
          <a:p>
            <a:r>
              <a:rPr lang="en-US" altLang="en-US"/>
              <a:t>Covered performance measurement and evaluation forms.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8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Course Objectives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Students will be able to:</a:t>
            </a:r>
          </a:p>
          <a:p>
            <a:r>
              <a:rPr lang="en-US" dirty="0"/>
              <a:t>Plan, organize, and implement a functional area to meet the needs of the incident.</a:t>
            </a:r>
          </a:p>
          <a:p>
            <a:r>
              <a:rPr lang="en-US" dirty="0"/>
              <a:t>Demonstrate the ability to interact with other functional areas in an incident support organization.</a:t>
            </a:r>
          </a:p>
          <a:p>
            <a:r>
              <a:rPr lang="en-US" dirty="0"/>
              <a:t>Utilize resource orders and supplemental forms to mobilize, reassign, and demobilize resources while following established policies and procedures.</a:t>
            </a:r>
          </a:p>
          <a:p>
            <a:r>
              <a:rPr lang="en-US" dirty="0"/>
              <a:t>Demonstrate the ability to respond to changing priorities and situations within a functional area.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Unit 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181100"/>
            <a:ext cx="8686800" cy="53721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Unit 1: </a:t>
            </a:r>
            <a:r>
              <a:rPr lang="en-US" dirty="0"/>
              <a:t>Responsibilities and Procedures</a:t>
            </a:r>
          </a:p>
          <a:p>
            <a:pPr lvl="0"/>
            <a:r>
              <a:rPr lang="en-US" b="1" dirty="0"/>
              <a:t>Unit 2: </a:t>
            </a:r>
            <a:r>
              <a:rPr lang="en-US" dirty="0"/>
              <a:t>Equipment</a:t>
            </a:r>
          </a:p>
          <a:p>
            <a:pPr lvl="0"/>
            <a:r>
              <a:rPr lang="en-US" b="1" dirty="0"/>
              <a:t>Unit 3:</a:t>
            </a:r>
            <a:r>
              <a:rPr lang="en-US" dirty="0"/>
              <a:t> Supply</a:t>
            </a:r>
          </a:p>
          <a:p>
            <a:pPr lvl="0"/>
            <a:r>
              <a:rPr lang="en-US" b="1" dirty="0"/>
              <a:t>Unit 4: </a:t>
            </a:r>
            <a:r>
              <a:rPr lang="en-US" dirty="0"/>
              <a:t>Overhead</a:t>
            </a:r>
          </a:p>
          <a:p>
            <a:pPr lvl="0"/>
            <a:r>
              <a:rPr lang="en-US" b="1" dirty="0"/>
              <a:t>Unit 5: </a:t>
            </a:r>
            <a:r>
              <a:rPr lang="en-US" dirty="0"/>
              <a:t>Crews</a:t>
            </a:r>
          </a:p>
          <a:p>
            <a:pPr lvl="0"/>
            <a:r>
              <a:rPr lang="en-US" b="1" dirty="0"/>
              <a:t>Unit 6: </a:t>
            </a:r>
            <a:r>
              <a:rPr lang="en-US" dirty="0"/>
              <a:t>Aircraft</a:t>
            </a:r>
          </a:p>
          <a:p>
            <a:pPr lvl="0"/>
            <a:r>
              <a:rPr lang="en-US" b="1" dirty="0"/>
              <a:t>Unit 7:</a:t>
            </a:r>
            <a:r>
              <a:rPr lang="en-US" dirty="0"/>
              <a:t> Predictive Services</a:t>
            </a:r>
          </a:p>
          <a:p>
            <a:pPr lvl="0"/>
            <a:r>
              <a:rPr lang="en-US" b="1" dirty="0"/>
              <a:t>Unit 8: </a:t>
            </a:r>
            <a:r>
              <a:rPr lang="en-US" dirty="0"/>
              <a:t>Demobilization</a:t>
            </a:r>
          </a:p>
        </p:txBody>
      </p:sp>
    </p:spTree>
    <p:extLst>
      <p:ext uri="{BB962C8B-B14F-4D97-AF65-F5344CB8AC3E}">
        <p14:creationId xmlns:p14="http://schemas.microsoft.com/office/powerpoint/2010/main" val="393326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Instructional Methods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7B1211-2483-5943-1D0C-AF35EAB1CA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Information will be presented via the following methods:</a:t>
            </a:r>
          </a:p>
          <a:p>
            <a:pPr lvl="1"/>
            <a:r>
              <a:rPr lang="en-US" dirty="0"/>
              <a:t>Facilitated discussions</a:t>
            </a:r>
          </a:p>
          <a:p>
            <a:pPr lvl="1"/>
            <a:r>
              <a:rPr lang="en-US" dirty="0"/>
              <a:t>Hands-on exercises, which include four simulations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Simulation overview:</a:t>
            </a:r>
          </a:p>
          <a:p>
            <a:pPr lvl="1"/>
            <a:r>
              <a:rPr lang="en-US" dirty="0"/>
              <a:t>The intent of the simulations is for students to experience actual job performance in each of the functional areas.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Responsibilities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74320" y="1179576"/>
            <a:ext cx="2926080" cy="53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/>
              <a:t>Students</a:t>
            </a:r>
          </a:p>
          <a:p>
            <a:r>
              <a:rPr lang="en-US" altLang="en-US" dirty="0"/>
              <a:t>Actively participate.</a:t>
            </a:r>
          </a:p>
          <a:p>
            <a:r>
              <a:rPr lang="en-US" altLang="en-US" dirty="0"/>
              <a:t>Ask questions.</a:t>
            </a:r>
          </a:p>
          <a:p>
            <a:r>
              <a:rPr lang="en-US" altLang="en-US" dirty="0"/>
              <a:t>Take notes.</a:t>
            </a:r>
          </a:p>
          <a:p>
            <a:r>
              <a:rPr lang="en-US" altLang="en-US" dirty="0"/>
              <a:t>Be flexible.</a:t>
            </a:r>
          </a:p>
          <a:p>
            <a:r>
              <a:rPr lang="en-US" altLang="en-US" dirty="0"/>
              <a:t>Complete unit evaluations.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E5C09E-C753-F0FA-3548-9973FDE7D3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69920" y="1179576"/>
            <a:ext cx="2926080" cy="5376672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Coaches</a:t>
            </a:r>
          </a:p>
          <a:p>
            <a:r>
              <a:rPr lang="en-US" altLang="en-US" dirty="0"/>
              <a:t>Provide clarification and guidance.</a:t>
            </a:r>
          </a:p>
          <a:p>
            <a:r>
              <a:rPr lang="en-US" altLang="en-US" dirty="0"/>
              <a:t>Ensure data is entered correctly.</a:t>
            </a:r>
          </a:p>
          <a:p>
            <a:r>
              <a:rPr lang="en-US" altLang="en-US" dirty="0"/>
              <a:t>Evaluate student performance.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C43D6BC-29BF-3B63-A989-4D469F57273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/>
              <a:t>Instructors</a:t>
            </a:r>
          </a:p>
          <a:p>
            <a:r>
              <a:rPr lang="en-US" altLang="en-US" dirty="0"/>
              <a:t>Explain dispatch concepts.</a:t>
            </a:r>
          </a:p>
          <a:p>
            <a:r>
              <a:rPr lang="en-US" altLang="en-US" dirty="0"/>
              <a:t>Assist coaches and students.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4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Measuring Performance (1 of 2)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are evaluated on the preselection assessment, completion of inputs during the simulations, and class participation.  </a:t>
            </a:r>
          </a:p>
          <a:p>
            <a:r>
              <a:rPr lang="en-US" dirty="0"/>
              <a:t>A score of 70%, or 700 points, is required to pass the course.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Measuring Performance (2 of 2)</a:t>
            </a: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AB177B63-35F9-92BB-9C29-823845939379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85469779"/>
              </p:ext>
            </p:extLst>
          </p:nvPr>
        </p:nvGraphicFramePr>
        <p:xfrm>
          <a:off x="228600" y="1179513"/>
          <a:ext cx="5257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418543176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97372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Course Point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835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Preselection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32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Simulation – Inputs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400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786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Class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160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25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Discretionary Points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40 Points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03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800 Points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1670301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AD6EA6E-3839-CFFA-0EE6-6785BD24E9CC}"/>
              </a:ext>
            </a:extLst>
          </p:cNvPr>
          <p:cNvSpPr txBox="1"/>
          <p:nvPr/>
        </p:nvSpPr>
        <p:spPr>
          <a:xfrm>
            <a:off x="228600" y="3651523"/>
            <a:ext cx="5199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*560 </a:t>
            </a:r>
            <a:r>
              <a:rPr lang="en-US" dirty="0"/>
              <a:t>points needed to pass</a:t>
            </a:r>
          </a:p>
        </p:txBody>
      </p:sp>
      <p:pic>
        <p:nvPicPr>
          <p:cNvPr id="11" name="Picture Placeholder 10" descr="Icon of a person's head with two gears inside.">
            <a:extLst>
              <a:ext uri="{FF2B5EF4-FFF2-40B4-BE49-F238E27FC236}">
                <a16:creationId xmlns:a16="http://schemas.microsoft.com/office/drawing/2014/main" id="{7B327488-5FCD-A5D6-7C66-DA0AF4F8150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-4401" t="-14734" r="-2227" b="-23513"/>
          <a:stretch/>
        </p:blipFill>
        <p:spPr>
          <a:xfrm>
            <a:off x="5791200" y="1179513"/>
            <a:ext cx="3048000" cy="46794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C959EB-EAB8-E464-221E-844F1204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IROC Dispatch Recorder Review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D2612F8-85FE-518E-F61B-B392CE033FB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4343400" cy="537362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Review </a:t>
            </a:r>
            <a:endParaRPr lang="en-US" dirty="0"/>
          </a:p>
          <a:p>
            <a:r>
              <a:rPr lang="en-US" dirty="0"/>
              <a:t>Search for Resources quick link</a:t>
            </a:r>
          </a:p>
          <a:p>
            <a:r>
              <a:rPr lang="en-US" dirty="0"/>
              <a:t>Incident action tile</a:t>
            </a:r>
          </a:p>
          <a:p>
            <a:r>
              <a:rPr lang="en-US" dirty="0"/>
              <a:t>Create New Request</a:t>
            </a:r>
          </a:p>
          <a:p>
            <a:r>
              <a:rPr lang="en-US" dirty="0"/>
              <a:t>Pending Request action tile</a:t>
            </a:r>
          </a:p>
          <a:p>
            <a:r>
              <a:rPr lang="en-US" dirty="0"/>
              <a:t>Manage Request screen</a:t>
            </a:r>
          </a:p>
          <a:p>
            <a:r>
              <a:rPr lang="en-US" dirty="0"/>
              <a:t>Request Status action tile</a:t>
            </a:r>
          </a:p>
          <a:p>
            <a:endParaRPr lang="en-US" dirty="0"/>
          </a:p>
        </p:txBody>
      </p:sp>
      <p:pic>
        <p:nvPicPr>
          <p:cNvPr id="5" name="Picture 4" descr="An instructor standing in the front of a room with students at tables. &#10;&#10;">
            <a:extLst>
              <a:ext uri="{FF2B5EF4-FFF2-40B4-BE49-F238E27FC236}">
                <a16:creationId xmlns:a16="http://schemas.microsoft.com/office/drawing/2014/main" id="{B398D06A-4A68-26B9-060D-B8DD1FA79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" r="-2" b="6313"/>
          <a:stretch/>
        </p:blipFill>
        <p:spPr>
          <a:xfrm>
            <a:off x="4724400" y="1066800"/>
            <a:ext cx="4343400" cy="5376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364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Course Evaluation Forms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181100"/>
            <a:ext cx="8686800" cy="5372100"/>
          </a:xfrm>
        </p:spPr>
        <p:txBody>
          <a:bodyPr>
            <a:normAutofit/>
          </a:bodyPr>
          <a:lstStyle/>
          <a:p>
            <a:r>
              <a:rPr lang="en-US" altLang="en-US" dirty="0"/>
              <a:t>Students should complete the unit and course evaluation forms.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330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06882"/>
      </a:dk2>
      <a:lt2>
        <a:srgbClr val="F0F1EC"/>
      </a:lt2>
      <a:accent1>
        <a:srgbClr val="507B97"/>
      </a:accent1>
      <a:accent2>
        <a:srgbClr val="EB9922"/>
      </a:accent2>
      <a:accent3>
        <a:srgbClr val="507B97"/>
      </a:accent3>
      <a:accent4>
        <a:srgbClr val="243E90"/>
      </a:accent4>
      <a:accent5>
        <a:srgbClr val="339999"/>
      </a:accent5>
      <a:accent6>
        <a:srgbClr val="FFCC33"/>
      </a:accent6>
      <a:hlink>
        <a:srgbClr val="0000FF"/>
      </a:hlink>
      <a:folHlink>
        <a:srgbClr val="800080"/>
      </a:folHlink>
    </a:clrScheme>
    <a:fontScheme name="NWCG2020">
      <a:majorFont>
        <a:latin typeface="Verdana Pro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Template" id="{583E29E9-6BF4-4B9A-B0E2-AB96737371E7}" vid="{9985458B-BBD7-4B72-93EC-5E694DD73D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E4A7687860A45960020D9AE0EE5D7" ma:contentTypeVersion="20" ma:contentTypeDescription="Create a new document." ma:contentTypeScope="" ma:versionID="dee74628c895436484123ea4b3c4731e">
  <xsd:schema xmlns:xsd="http://www.w3.org/2001/XMLSchema" xmlns:xs="http://www.w3.org/2001/XMLSchema" xmlns:p="http://schemas.microsoft.com/office/2006/metadata/properties" xmlns:ns1="http://schemas.microsoft.com/sharepoint/v3" xmlns:ns2="8f4e667e-aa7d-472f-b134-c2c3f016ce94" xmlns:ns3="d6065087-e8a4-4510-98a8-d9aa8c95acfc" xmlns:ns4="31062a0d-ede8-4112-b4bb-00a9c1bc8e16" targetNamespace="http://schemas.microsoft.com/office/2006/metadata/properties" ma:root="true" ma:fieldsID="177b3a9a3587441fed26e84ceca5dc94" ns1:_="" ns2:_="" ns3:_="" ns4:_="">
    <xsd:import namespace="http://schemas.microsoft.com/sharepoint/v3"/>
    <xsd:import namespace="8f4e667e-aa7d-472f-b134-c2c3f016ce94"/>
    <xsd:import namespace="d6065087-e8a4-4510-98a8-d9aa8c95acfc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Purpose" minOccurs="0"/>
                <xsd:element ref="ns4:TaxCatchAll" minOccurs="0"/>
                <xsd:element ref="ns2:lcf76f155ced4ddcb4097134ff3c332f" minOccurs="0"/>
                <xsd:element ref="ns1:PublishingStartDate" minOccurs="0"/>
                <xsd:element ref="ns1:PublishingExpirationDat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e667e-aa7d-472f-b134-c2c3f016c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Purpose" ma:index="18" nillable="true" ma:displayName="Purpose" ma:format="Dropdown" ma:internalName="Purpose">
      <xsd:simpleType>
        <xsd:restriction base="dms:Text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65087-e8a4-4510-98a8-d9aa8c95ac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21f4047-7bd3-4d5b-9aa0-fb9c9433f37e}" ma:internalName="TaxCatchAll" ma:showField="CatchAllData" ma:web="d6065087-e8a4-4510-98a8-d9aa8c95ac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4e667e-aa7d-472f-b134-c2c3f016ce94">
      <Terms xmlns="http://schemas.microsoft.com/office/infopath/2007/PartnerControls"/>
    </lcf76f155ced4ddcb4097134ff3c332f>
    <TaxCatchAll xmlns="31062a0d-ede8-4112-b4bb-00a9c1bc8e16" xsi:nil="true"/>
    <Purpose xmlns="8f4e667e-aa7d-472f-b134-c2c3f016ce9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5E76D4-40FD-43A2-A694-235C91CE0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f4e667e-aa7d-472f-b134-c2c3f016ce94"/>
    <ds:schemaRef ds:uri="d6065087-e8a4-4510-98a8-d9aa8c95acfc"/>
    <ds:schemaRef ds:uri="31062a0d-ede8-4112-b4bb-00a9c1bc8e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4D7F73-0DEA-4144-A44E-07835897F3EA}">
  <ds:schemaRefs>
    <ds:schemaRef ds:uri="6449012a-99a4-4c27-a220-7865e083beed"/>
    <ds:schemaRef ds:uri="http://schemas.openxmlformats.org/package/2006/metadata/core-properties"/>
    <ds:schemaRef ds:uri="http://schemas.microsoft.com/office/2006/documentManagement/types"/>
    <ds:schemaRef ds:uri="7b9e3106-d514-4534-b3bb-930302907a2d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8f4e667e-aa7d-472f-b134-c2c3f016ce94"/>
    <ds:schemaRef ds:uri="31062a0d-ede8-4112-b4bb-00a9c1bc8e16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1B6FAAE-242E-40E3-8203-DAD7C58BC19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f90b97b-be46-4a00-9700-81ce4ff1b7f6}" enabled="0" method="" siteId="{cf90b97b-be46-4a00-9700-81ce4ff1b7f6}" removed="1"/>
  <clbl:label id="{ed5b36e7-01ee-4ebc-867e-e03cfa0d4697}" enabled="0" method="" siteId="{ed5b36e7-01ee-4ebc-867e-e03cfa0d469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351</Words>
  <Application>Microsoft Office PowerPoint</Application>
  <PresentationFormat>On-screen Show (4:3)</PresentationFormat>
  <Paragraphs>74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Verdana</vt:lpstr>
      <vt:lpstr>Verdana Pro</vt:lpstr>
      <vt:lpstr>Wingdings</vt:lpstr>
      <vt:lpstr>Custom Design</vt:lpstr>
      <vt:lpstr>D-310 Expanded Dispatch Support Dispatcher Course Introduction</vt:lpstr>
      <vt:lpstr>Course Objectives</vt:lpstr>
      <vt:lpstr>Unit Overview</vt:lpstr>
      <vt:lpstr>Instructional Methods</vt:lpstr>
      <vt:lpstr>Responsibilities</vt:lpstr>
      <vt:lpstr>Measuring Performance (1 of 2)</vt:lpstr>
      <vt:lpstr>Measuring Performance (2 of 2)</vt:lpstr>
      <vt:lpstr>IROC Dispatch Recorder Review</vt:lpstr>
      <vt:lpstr>Course Evaluation Forms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D-310, Unit 0, Expanded Dispatch Support Dispatcher Course Introduction</dc:title>
  <dc:subject>D-310, Unit 0, Expanded Dispatch Support Dispatcher Course Introduction</dc:subject>
  <dc:creator>NWCG</dc:creator>
  <cp:keywords>D-310, Unit 0, Expanded Dispatch Support Dispatcher Course Introduction, Expanded Dispatch Support Dispatcher, National Coordination System Committee (NCSC)</cp:keywords>
  <cp:lastModifiedBy>Tallon, Megan - FS, UT</cp:lastModifiedBy>
  <cp:revision>6</cp:revision>
  <dcterms:created xsi:type="dcterms:W3CDTF">2005-06-20T14:05:30Z</dcterms:created>
  <dcterms:modified xsi:type="dcterms:W3CDTF">2025-11-04T20:57:35Z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0x010100293E4A7687860A45960020D9AE0EE5D7</vt:lpwstr>
  </property>
  <property fmtid="{D5CDD505-2E9C-101B-9397-08002B2CF9AE}" pid="3" name="MediaServiceImageTags">
    <vt:lpwstr/>
  </property>
</Properties>
</file>