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6" r:id="rId2"/>
    <p:sldId id="305" r:id="rId3"/>
    <p:sldId id="297" r:id="rId4"/>
    <p:sldId id="298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7" r:id="rId15"/>
    <p:sldId id="315" r:id="rId16"/>
    <p:sldId id="316" r:id="rId17"/>
    <p:sldId id="318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F8301-E3B0-4187-B22A-3F3708EECEA4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4A714E-2146-4C65-B574-76397456E7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919912" cy="52702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Create a New fire family plus database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3886" y="1594756"/>
            <a:ext cx="2579914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1" y="1524390"/>
            <a:ext cx="2271712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File - &gt; New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55572" y="1709056"/>
            <a:ext cx="2035628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761999"/>
            <a:ext cx="7086600" cy="591357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876799" y="3544617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 Weather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1271" y="3082952"/>
            <a:ext cx="2572259" cy="92333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Highlight “FW9/FW13 Weather files you wish to import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581834"/>
            <a:ext cx="2953259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Navigate to the Fire </a:t>
            </a:r>
            <a:r>
              <a:rPr lang="en-US" b="1" dirty="0" err="1" smtClean="0"/>
              <a:t>Famliy</a:t>
            </a:r>
            <a:r>
              <a:rPr lang="en-US" b="1" dirty="0" smtClean="0"/>
              <a:t> Plus/Station Catalogs Folder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1" y="1905000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6172200"/>
            <a:ext cx="1524001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“Open”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72200" y="6363626"/>
            <a:ext cx="1066801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2" y="838200"/>
            <a:ext cx="7409768" cy="589039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 Weather Data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11276" y="4792677"/>
            <a:ext cx="698724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05201" y="3544617"/>
            <a:ext cx="3657599" cy="23227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9832" y="4495800"/>
            <a:ext cx="2291443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 of Weather Data Complete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74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762000"/>
            <a:ext cx="7242532" cy="5943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8730"/>
                </a:solidFill>
              </a:rPr>
              <a:t>Import Fire Occurrence Files</a:t>
            </a:r>
            <a:endParaRPr lang="en-US" b="1" dirty="0">
              <a:solidFill>
                <a:srgbClr val="1B873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885" y="882134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“Data” -&gt; </a:t>
            </a:r>
            <a:r>
              <a:rPr lang="en-US" b="1" dirty="0" smtClean="0"/>
              <a:t>“Import”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066800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199"/>
            <a:ext cx="7239000" cy="579518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76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8730"/>
                </a:solidFill>
              </a:rPr>
              <a:t>Import Fire occurrence file(s)</a:t>
            </a:r>
            <a:endParaRPr lang="en-US" b="1" dirty="0">
              <a:solidFill>
                <a:srgbClr val="1B873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399" y="4343400"/>
            <a:ext cx="325482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Choose Fire Occurrence Agency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50228" y="4516789"/>
            <a:ext cx="538843" cy="1127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838200"/>
            <a:ext cx="7010400" cy="57955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33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B8730"/>
                </a:solidFill>
              </a:rPr>
              <a:t>Import Fire occurrence file(s)</a:t>
            </a:r>
            <a:endParaRPr lang="en-US" b="1" dirty="0">
              <a:solidFill>
                <a:srgbClr val="1B873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258" y="4876800"/>
            <a:ext cx="350519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Choose Fire Occurrence File Type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50228" y="5050189"/>
            <a:ext cx="538843" cy="1127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7314"/>
            <a:ext cx="6553200" cy="591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B8730"/>
                </a:solidFill>
              </a:rPr>
              <a:t>Import Fire occurrence file(s)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524000"/>
            <a:ext cx="3048000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Navigate to the Fire </a:t>
            </a:r>
            <a:r>
              <a:rPr lang="en-US" b="1" dirty="0" err="1" smtClean="0"/>
              <a:t>Famliy</a:t>
            </a:r>
            <a:r>
              <a:rPr lang="en-US" b="1" dirty="0" smtClean="0"/>
              <a:t> Plus/Station Catalogs Folder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9600" y="1872342"/>
            <a:ext cx="1678013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2685365"/>
            <a:ext cx="3048000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Highlight the Station Catalog(s) you wish to import</a:t>
            </a:r>
            <a:endParaRPr lang="en-US" b="1" dirty="0"/>
          </a:p>
        </p:txBody>
      </p:sp>
      <p:cxnSp>
        <p:nvCxnSpPr>
          <p:cNvPr id="10" name="Straight Arrow Connector 9"/>
          <p:cNvCxnSpPr>
            <a:endCxn id="5" idx="3"/>
          </p:cNvCxnSpPr>
          <p:nvPr/>
        </p:nvCxnSpPr>
        <p:spPr>
          <a:xfrm flipH="1">
            <a:off x="5715000" y="2997644"/>
            <a:ext cx="421520" cy="1088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62400" y="2856131"/>
            <a:ext cx="1752600" cy="304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5943600"/>
            <a:ext cx="1524001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“Open”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28657" y="6128266"/>
            <a:ext cx="1034143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03027"/>
            <a:ext cx="6934200" cy="57245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B8730"/>
                </a:solidFill>
              </a:rPr>
              <a:t>Import Fire occurrence file(s)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67920"/>
            <a:ext cx="1905000" cy="92333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 of Fire Occurrence File(s) Complete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9" idx="3"/>
            <a:endCxn id="5" idx="1"/>
          </p:cNvCxnSpPr>
          <p:nvPr/>
        </p:nvCxnSpPr>
        <p:spPr>
          <a:xfrm flipV="1">
            <a:off x="2438400" y="4629584"/>
            <a:ext cx="1143000" cy="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81400" y="3505200"/>
            <a:ext cx="3352800" cy="224876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838200"/>
            <a:ext cx="7048500" cy="5762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Close data import window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1714" y="5253335"/>
            <a:ext cx="1905000" cy="92333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“Close” to close </a:t>
            </a:r>
            <a:r>
              <a:rPr lang="en-US" b="1" dirty="0" smtClean="0">
                <a:solidFill>
                  <a:srgbClr val="C00000"/>
                </a:solidFill>
              </a:rPr>
              <a:t>Data Import </a:t>
            </a:r>
            <a:r>
              <a:rPr lang="en-US" b="1" dirty="0" smtClean="0"/>
              <a:t>window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5715000"/>
            <a:ext cx="1143000" cy="1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914400"/>
            <a:ext cx="7300913" cy="566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Save database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9772" y="1251466"/>
            <a:ext cx="3102428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“Save” diskette icon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1" y="1447801"/>
            <a:ext cx="19050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87607" cy="51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Name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and save the fire family Plus database to the fire family plus folder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6166365"/>
            <a:ext cx="2579914" cy="228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6096000"/>
            <a:ext cx="2572259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Name Database </a:t>
            </a:r>
            <a:r>
              <a:rPr lang="en-US" b="1" dirty="0"/>
              <a:t> </a:t>
            </a:r>
            <a:r>
              <a:rPr lang="en-US" b="1" dirty="0" smtClean="0"/>
              <a:t>then click on “Save”</a:t>
            </a:r>
            <a:endParaRPr lang="en-US" b="1" dirty="0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 flipH="1">
            <a:off x="4942114" y="6280666"/>
            <a:ext cx="1230086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3" y="1143000"/>
            <a:ext cx="5519736" cy="563117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87" y="152400"/>
            <a:ext cx="73944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tx2">
                    <a:lumMod val="50000"/>
                  </a:schemeClr>
                </a:solidFill>
              </a:rPr>
              <a:t>Open the created database by selecting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“file” -&gt; “open”.</a:t>
            </a:r>
            <a:r>
              <a:rPr lang="en-US" sz="2700" b="1" dirty="0" smtClean="0">
                <a:solidFill>
                  <a:schemeClr val="tx2">
                    <a:lumMod val="50000"/>
                  </a:schemeClr>
                </a:solidFill>
              </a:rPr>
              <a:t>  Then double click on file in the saved location</a:t>
            </a:r>
            <a:endParaRPr lang="en-US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171" y="958334"/>
            <a:ext cx="234042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</a:t>
            </a:r>
            <a:r>
              <a:rPr lang="en-US" b="1" dirty="0" smtClean="0"/>
              <a:t>File” - &gt; “Open”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5400" y="6226237"/>
            <a:ext cx="544286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4371" y="6019800"/>
            <a:ext cx="310242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Double Click on database file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05000" y="1219200"/>
            <a:ext cx="32004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762000"/>
            <a:ext cx="7242532" cy="5943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 station catalog(s)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885" y="882134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“Data” -&gt; </a:t>
            </a:r>
            <a:r>
              <a:rPr lang="en-US" b="1" dirty="0" smtClean="0"/>
              <a:t>“Import”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066800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8" y="882134"/>
            <a:ext cx="7467600" cy="5886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 station catalog(s)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640693"/>
            <a:ext cx="30480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“WIMS Station Catalog</a:t>
            </a:r>
            <a:r>
              <a:rPr lang="en-US" b="1" dirty="0" smtClean="0"/>
              <a:t>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0328" y="3825359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6388"/>
            <a:ext cx="6829425" cy="597794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 station catalog(s)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041" y="729734"/>
            <a:ext cx="3048000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Navigate to the Fire </a:t>
            </a:r>
            <a:r>
              <a:rPr lang="en-US" b="1" dirty="0" err="1" smtClean="0"/>
              <a:t>Famliy</a:t>
            </a:r>
            <a:r>
              <a:rPr lang="en-US" b="1" dirty="0" smtClean="0"/>
              <a:t> Plus/Station Catalogs Folder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914400"/>
            <a:ext cx="1427642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2699" y="1981200"/>
            <a:ext cx="3048000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Highlight the Station Catalog(s) you wish to import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76221" y="2293479"/>
            <a:ext cx="746478" cy="10886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81400" y="1828800"/>
            <a:ext cx="1094821" cy="1143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6429909"/>
            <a:ext cx="1524001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“Open”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6705600"/>
            <a:ext cx="1034143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2" y="824980"/>
            <a:ext cx="8180304" cy="58806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Import station catalog(s)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442124"/>
            <a:ext cx="1905000" cy="646331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 of Station Catalog Complete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057400" y="3765290"/>
            <a:ext cx="1143001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52800" y="2743199"/>
            <a:ext cx="3733800" cy="23227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762000"/>
            <a:ext cx="7242532" cy="5943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 Weather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885" y="882134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“Data” -&gt; </a:t>
            </a:r>
            <a:r>
              <a:rPr lang="en-US" b="1" dirty="0" smtClean="0"/>
              <a:t>“Import”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066800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934200" cy="59565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1" y="0"/>
            <a:ext cx="7394448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 Weather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572000"/>
            <a:ext cx="2572259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</a:t>
            </a:r>
            <a:r>
              <a:rPr lang="en-US" b="1" dirty="0" smtClean="0"/>
              <a:t>“FW9/FW13 Files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1" y="4767552"/>
            <a:ext cx="990599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16423</TotalTime>
  <Words>269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Create a New fire family plus database</vt:lpstr>
      <vt:lpstr>Name and save the fire family Plus database to the fire family plus folder</vt:lpstr>
      <vt:lpstr>Open the created database by selecting “file” -&gt; “open”.  Then double click on file in the saved location</vt:lpstr>
      <vt:lpstr>Import station catalog(s)</vt:lpstr>
      <vt:lpstr>Import station catalog(s)</vt:lpstr>
      <vt:lpstr>Import station catalog(s)</vt:lpstr>
      <vt:lpstr>Import station catalog(s)</vt:lpstr>
      <vt:lpstr>Import Weather Data</vt:lpstr>
      <vt:lpstr>Import Weather Data</vt:lpstr>
      <vt:lpstr>Import Weather Data</vt:lpstr>
      <vt:lpstr>Import Weather Data</vt:lpstr>
      <vt:lpstr>Import Fire Occurrence Files</vt:lpstr>
      <vt:lpstr>Import Fire occurrence file(s)</vt:lpstr>
      <vt:lpstr>Import Fire occurrence file(s)</vt:lpstr>
      <vt:lpstr>Import Fire occurrence file(s)</vt:lpstr>
      <vt:lpstr>Import Fire occurrence file(s)</vt:lpstr>
      <vt:lpstr>Close data import window</vt:lpstr>
      <vt:lpstr>Save database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Marien, Stephen</dc:creator>
  <cp:lastModifiedBy>Marien, Stephen</cp:lastModifiedBy>
  <cp:revision>51</cp:revision>
  <dcterms:created xsi:type="dcterms:W3CDTF">2013-01-25T15:34:46Z</dcterms:created>
  <dcterms:modified xsi:type="dcterms:W3CDTF">2013-09-19T01:54:09Z</dcterms:modified>
</cp:coreProperties>
</file>