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74" r:id="rId2"/>
    <p:sldId id="266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61" autoAdjust="0"/>
    <p:restoredTop sz="94660"/>
  </p:normalViewPr>
  <p:slideViewPr>
    <p:cSldViewPr>
      <p:cViewPr>
        <p:scale>
          <a:sx n="100" d="100"/>
          <a:sy n="100" d="100"/>
        </p:scale>
        <p:origin x="-12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F868AE-9067-41A1-9AD5-A2D8A240C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3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1B2E0F3-7A35-4540-BA46-95B0FD0A3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29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44" name="Group 47"/>
          <p:cNvGrpSpPr>
            <a:grpSpLocks/>
          </p:cNvGrpSpPr>
          <p:nvPr/>
        </p:nvGrpSpPr>
        <p:grpSpPr bwMode="auto">
          <a:xfrm>
            <a:off x="7696200" y="152400"/>
            <a:ext cx="1109663" cy="681038"/>
            <a:chOff x="2137" y="2988"/>
            <a:chExt cx="1487" cy="912"/>
          </a:xfrm>
        </p:grpSpPr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2137" y="2988"/>
              <a:ext cx="1487" cy="91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2075" tIns="46038" rIns="92075" bIns="46038"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46" name="Picture 49" descr="ross_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78" y="3082"/>
              <a:ext cx="804" cy="72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</p:pic>
      </p:grp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dbl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47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E3225508-F483-4AEB-8D5E-750B2740F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1EA6AAB9-665E-4529-A8AB-66F0F1EAAB41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8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8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F3C5E973-7D8E-46BB-A9F0-D6F5C29EB976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DRAFT     ROSS 2.14     09/01/11      ST-0</a:t>
            </a:r>
            <a:fld id="{4BBAE9C9-E24A-48C5-8674-D83B2600FA6E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-ROSSR-SL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1C13A979-2A94-4064-99D9-1937BC011483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AA8F51D7-F9F9-4D96-9A83-5C2AD3C562CD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1AA0DB47-3F56-42DF-88F4-54E8546DA170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C33745FB-1C33-4A9B-81A8-CCBAD2C85BB5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FEEC5DCE-4BBF-4DE3-B4F0-CEFAFE380BBB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ECDD1773-3492-4F9E-9307-CF2ACF60D739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AB3082FF-8662-4961-9264-883F24449DE6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7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7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7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7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7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37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7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363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DRAFT     ROSS Version 2.9     04/01/09      ST-0</a:t>
            </a:r>
            <a:fld id="{130A1C4E-3C31-480D-828E-4CE95204FB4E}" type="slidenum">
              <a:rPr lang="en-US"/>
              <a:pPr>
                <a:defRPr/>
              </a:pPr>
              <a:t>‹#›</a:t>
            </a:fld>
            <a:r>
              <a:rPr lang="en-US"/>
              <a:t>-ROSSR-SL</a:t>
            </a:r>
          </a:p>
          <a:p>
            <a:pPr>
              <a:defRPr/>
            </a:pPr>
            <a:endParaRPr lang="en-US"/>
          </a:p>
        </p:txBody>
      </p:sp>
      <p:sp>
        <p:nvSpPr>
          <p:cNvPr id="113714" name="Line 50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33" name="Group 52"/>
          <p:cNvGrpSpPr>
            <a:grpSpLocks/>
          </p:cNvGrpSpPr>
          <p:nvPr/>
        </p:nvGrpSpPr>
        <p:grpSpPr bwMode="auto">
          <a:xfrm>
            <a:off x="7691438" y="204788"/>
            <a:ext cx="1143000" cy="690562"/>
            <a:chOff x="4845" y="93"/>
            <a:chExt cx="720" cy="435"/>
          </a:xfrm>
        </p:grpSpPr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4848" y="93"/>
              <a:ext cx="699" cy="429"/>
              <a:chOff x="2137" y="2988"/>
              <a:chExt cx="1487" cy="912"/>
            </a:xfrm>
          </p:grpSpPr>
          <p:sp>
            <p:nvSpPr>
              <p:cNvPr id="113712" name="Oval 48"/>
              <p:cNvSpPr>
                <a:spLocks noChangeArrowheads="1"/>
              </p:cNvSpPr>
              <p:nvPr/>
            </p:nvSpPr>
            <p:spPr bwMode="auto">
              <a:xfrm>
                <a:off x="2137" y="2988"/>
                <a:ext cx="1487" cy="91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lIns="92075" tIns="46038" rIns="92075" bIns="46038" anchor="ctr">
                <a:spAutoFit/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pic>
            <p:nvPicPr>
              <p:cNvPr id="1037" name="Picture 49" descr="ross_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478" y="3082"/>
                <a:ext cx="804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</p:spPr>
          </p:pic>
        </p:grpSp>
        <p:sp>
          <p:nvSpPr>
            <p:cNvPr id="113715" name="Oval 51"/>
            <p:cNvSpPr>
              <a:spLocks noChangeArrowheads="1"/>
            </p:cNvSpPr>
            <p:nvPr userDrawn="1"/>
          </p:nvSpPr>
          <p:spPr bwMode="auto">
            <a:xfrm>
              <a:off x="4845" y="96"/>
              <a:ext cx="720" cy="43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rabicPeriod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DRAFT     ROSS </a:t>
            </a:r>
            <a:r>
              <a:rPr lang="en-US" dirty="0" smtClean="0"/>
              <a:t>2.14.1     02/01/12      </a:t>
            </a:r>
            <a:r>
              <a:rPr lang="en-US" dirty="0"/>
              <a:t>ST-0</a:t>
            </a:r>
            <a:fld id="{BAFBD92C-24FD-4A2A-BDC2-1BA068D8991B}" type="slidenum">
              <a:rPr lang="en-US"/>
              <a:pPr>
                <a:defRPr/>
              </a:pPr>
              <a:t>1</a:t>
            </a:fld>
            <a:r>
              <a:rPr lang="en-US" dirty="0"/>
              <a:t>-ROSSR-SL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22860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</a:t>
            </a:r>
            <a:r>
              <a:rPr lang="en-US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ROSS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DRAFT     ROSS 2.14.1     02/01/12      </a:t>
            </a:r>
            <a:r>
              <a:rPr lang="en-US" dirty="0"/>
              <a:t>ST-0</a:t>
            </a:r>
            <a:fld id="{6F16A4BA-9742-427D-9A47-953E0B1319EA}" type="slidenum">
              <a:rPr lang="en-US"/>
              <a:pPr>
                <a:defRPr/>
              </a:pPr>
              <a:t>2</a:t>
            </a:fld>
            <a:r>
              <a:rPr lang="en-US" dirty="0"/>
              <a:t>-ROSSR-SL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STND ROSS REPORTS -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91400" cy="4495800"/>
          </a:xfrm>
        </p:spPr>
        <p:txBody>
          <a:bodyPr/>
          <a:lstStyle/>
          <a:p>
            <a:pPr marL="692150" indent="-692150" eaLnBrk="1" hangingPunct="1">
              <a:buFont typeface="Wingdings" pitchFamily="2" charset="2"/>
              <a:buNone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>
                <a:cs typeface="Arial" charset="0"/>
              </a:rPr>
              <a:t>Be able to: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View a standard report by applying filter panels.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Utilize Cognos Viewer features.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Print and save report results.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Set personal preferences.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View a report using alternate run options.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‘Report View’.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DRAFT     ROSS 2.14.1     02/01/12      </a:t>
            </a:r>
            <a:r>
              <a:rPr lang="en-US" dirty="0"/>
              <a:t>ST-0</a:t>
            </a:r>
            <a:fld id="{F8F89A26-541C-4DA0-AB56-30306C06B34F}" type="slidenum">
              <a:rPr lang="en-US"/>
              <a:pPr>
                <a:defRPr/>
              </a:pPr>
              <a:t>3</a:t>
            </a:fld>
            <a:r>
              <a:rPr lang="en-US" dirty="0"/>
              <a:t>-ROSSR-SL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STND ROSS REPORTS - OBJECTIVES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91400" cy="4495800"/>
          </a:xfrm>
        </p:spPr>
        <p:txBody>
          <a:bodyPr/>
          <a:lstStyle/>
          <a:p>
            <a:pPr marL="692150" indent="-692150" eaLnBrk="1" hangingPunct="1">
              <a:buFont typeface="Wingdings" pitchFamily="2" charset="2"/>
              <a:buNone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>
                <a:cs typeface="Arial" charset="0"/>
              </a:rPr>
              <a:t>Be able to: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Set report properties.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Schedule a report run.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Manage report schedules.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job.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page.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DRAFT     ROSS 2.14.1     02/01/12      </a:t>
            </a:r>
            <a:r>
              <a:rPr lang="en-US" dirty="0"/>
              <a:t>ST-0</a:t>
            </a:r>
            <a:fld id="{26968122-4154-4885-A517-F9A4EAB56706}" type="slidenum">
              <a:rPr lang="en-US"/>
              <a:pPr>
                <a:defRPr/>
              </a:pPr>
              <a:t>4</a:t>
            </a:fld>
            <a:r>
              <a:rPr lang="en-US" dirty="0"/>
              <a:t>-ROSSR-SL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STND ROSS REPORTS – OBJECTIVES REVIEW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91400" cy="4495800"/>
          </a:xfrm>
        </p:spPr>
        <p:txBody>
          <a:bodyPr/>
          <a:lstStyle/>
          <a:p>
            <a:pPr marL="692150" indent="-692150" eaLnBrk="1" hangingPunct="1">
              <a:buFont typeface="Wingdings" pitchFamily="2" charset="2"/>
              <a:buNone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>
                <a:cs typeface="Arial" charset="0"/>
              </a:rPr>
              <a:t>Be able to: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View a standard report by applying filter panels.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Utilize Cognos Viewer features.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Print and save report results.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Set personal preferences.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View a report using alternate run options.</a:t>
            </a:r>
          </a:p>
          <a:p>
            <a:pPr marL="692150" indent="-692150" eaLnBrk="1" hangingPunct="1"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‘Report View’.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DRAFT     ROSS 2.14.1     02/01/12      </a:t>
            </a:r>
            <a:r>
              <a:rPr lang="en-US" dirty="0"/>
              <a:t>ST-0</a:t>
            </a:r>
            <a:fld id="{498EBAA9-85DB-4D94-94E7-8AC0FE135F9D}" type="slidenum">
              <a:rPr lang="en-US"/>
              <a:pPr>
                <a:defRPr/>
              </a:pPr>
              <a:t>5</a:t>
            </a:fld>
            <a:r>
              <a:rPr lang="en-US" dirty="0"/>
              <a:t>-ROSSR-SL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STND ROSS REPORTS – OBJECTIVES REVIEW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91400" cy="4495800"/>
          </a:xfrm>
        </p:spPr>
        <p:txBody>
          <a:bodyPr/>
          <a:lstStyle/>
          <a:p>
            <a:pPr marL="692150" indent="-692150" eaLnBrk="1" hangingPunct="1">
              <a:buFont typeface="Wingdings" pitchFamily="2" charset="2"/>
              <a:buNone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>
                <a:cs typeface="Arial" charset="0"/>
              </a:rPr>
              <a:t>Be able to: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Set report properties.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Schedule a report run.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Manage report schedules.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job.</a:t>
            </a:r>
          </a:p>
          <a:p>
            <a:pPr marL="692150" indent="-692150" eaLnBrk="1" hangingPunct="1">
              <a:buFont typeface="Wingdings" pitchFamily="2" charset="2"/>
              <a:buAutoNum type="arabicPeriod" startAt="7"/>
              <a:tabLst>
                <a:tab pos="4170363" algn="l"/>
                <a:tab pos="4748213" algn="l"/>
              </a:tabLst>
              <a:defRPr/>
            </a:pPr>
            <a:r>
              <a:rPr lang="en-US" sz="2400" dirty="0" smtClean="0"/>
              <a:t>Create a page.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2124</TotalTime>
  <Words>183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Beam</vt:lpstr>
      <vt:lpstr>PowerPoint Presentation</vt:lpstr>
      <vt:lpstr>STND ROSS REPORTS - OBJECTIVES</vt:lpstr>
      <vt:lpstr>STND ROSS REPORTS - OBJECTIVES</vt:lpstr>
      <vt:lpstr>STND ROSS REPORTS – OBJECTIVES REVIEW</vt:lpstr>
      <vt:lpstr>STND ROSS REPORTS – OBJECTIVES REVIEW</vt:lpstr>
    </vt:vector>
  </TitlesOfParts>
  <Company>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jvahl</dc:creator>
  <cp:lastModifiedBy>USDA Forest Service</cp:lastModifiedBy>
  <cp:revision>77</cp:revision>
  <dcterms:created xsi:type="dcterms:W3CDTF">2001-11-14T22:25:34Z</dcterms:created>
  <dcterms:modified xsi:type="dcterms:W3CDTF">2014-01-30T20:14:59Z</dcterms:modified>
</cp:coreProperties>
</file>