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9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9FA5D-15A9-4B97-B6AD-275BC684D253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87780-AF47-4B6E-8B81-4D8E0742C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94EB7-2E0F-4555-A8D3-26A570D2D50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0AD4CE23-BD3D-48E0-9A76-1A5F5ADBB207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AEAED315-428A-4285-B789-12F2436DAB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CE23-BD3D-48E0-9A76-1A5F5ADBB207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D315-428A-4285-B789-12F2436DA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CE23-BD3D-48E0-9A76-1A5F5ADBB207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D315-428A-4285-B789-12F2436DA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CE23-BD3D-48E0-9A76-1A5F5ADBB207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D315-428A-4285-B789-12F2436DA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CE23-BD3D-48E0-9A76-1A5F5ADBB207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D315-428A-4285-B789-12F2436DA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CE23-BD3D-48E0-9A76-1A5F5ADBB207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D315-428A-4285-B789-12F2436DA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CE23-BD3D-48E0-9A76-1A5F5ADBB207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D315-428A-4285-B789-12F2436DA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CE23-BD3D-48E0-9A76-1A5F5ADBB207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D315-428A-4285-B789-12F2436DA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CE23-BD3D-48E0-9A76-1A5F5ADBB207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D315-428A-4285-B789-12F2436DA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CE23-BD3D-48E0-9A76-1A5F5ADBB207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D315-428A-4285-B789-12F2436DA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CE23-BD3D-48E0-9A76-1A5F5ADBB207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D315-428A-4285-B789-12F2436DA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0AD4CE23-BD3D-48E0-9A76-1A5F5ADBB207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AEAED315-428A-4285-B789-12F2436DA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tp://ftp.nifc.go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ryssikora@fs.fed.us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ryssikora@fs.fed.u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filezilla-project.org/File:Navigating-remote.png" TargetMode="External"/><Relationship Id="rId2" Type="http://schemas.openxmlformats.org/officeDocument/2006/relationships/hyperlink" Target="mailto:aryssikora@fs.fed.u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ile-zilla.com/category/filezilla-ftp-software/" TargetMode="External"/><Relationship Id="rId2" Type="http://schemas.openxmlformats.org/officeDocument/2006/relationships/hyperlink" Target="ftp://ftp.nifc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ryssikora@fs.fed.u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ryssikora@fs.fed.us" TargetMode="External"/><Relationship Id="rId2" Type="http://schemas.openxmlformats.org/officeDocument/2006/relationships/hyperlink" Target="http://www.youtube.com/watch?v=yr_u2iKfAt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ryssikora@fs.fed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ryssikora@fs.fed.us" TargetMode="External"/><Relationship Id="rId2" Type="http://schemas.openxmlformats.org/officeDocument/2006/relationships/hyperlink" Target="ftp://ftp.nifc.gov/Incident_Specific_Data/N_ROCKI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ryssikora@fs.fed.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ryssikora@fs.fed.u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ryssikora@fs.fed.u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ryssikora@fs.fed.u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ryssikora@fs.fed.u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ryssikora@fs.fed.us" TargetMode="External"/><Relationship Id="rId2" Type="http://schemas.openxmlformats.org/officeDocument/2006/relationships/hyperlink" Target="ftp://ftp.nifc.gov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ryssikora@fs.fed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Northern Rockies </a:t>
            </a:r>
            <a:br>
              <a:rPr lang="en-US" sz="4400" dirty="0" smtClean="0"/>
            </a:br>
            <a:r>
              <a:rPr lang="en-US" sz="4400" dirty="0" smtClean="0"/>
              <a:t>Dispatcher Workshop</a:t>
            </a:r>
            <a:br>
              <a:rPr lang="en-US" sz="4400" dirty="0" smtClean="0"/>
            </a:br>
            <a:r>
              <a:rPr lang="en-US" sz="800" dirty="0"/>
              <a:t>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1000" dirty="0" smtClean="0"/>
              <a:t>******************************************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i="1" dirty="0" smtClean="0"/>
              <a:t>“The </a:t>
            </a:r>
            <a:r>
              <a:rPr lang="en-US" sz="4400" i="1" dirty="0" smtClean="0">
                <a:hlinkClick r:id="rId3"/>
              </a:rPr>
              <a:t>ftp.nifc.gov</a:t>
            </a:r>
            <a:r>
              <a:rPr lang="en-US" sz="4400" i="1" dirty="0" smtClean="0"/>
              <a:t> site”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3200400"/>
          </a:xfrm>
        </p:spPr>
        <p:txBody>
          <a:bodyPr>
            <a:normAutofit/>
          </a:bodyPr>
          <a:lstStyle/>
          <a:p>
            <a:r>
              <a:rPr lang="en-US" dirty="0" smtClean="0"/>
              <a:t>Anne </a:t>
            </a:r>
            <a:r>
              <a:rPr lang="en-US" dirty="0" err="1" smtClean="0"/>
              <a:t>Rys</a:t>
            </a:r>
            <a:r>
              <a:rPr lang="en-US" dirty="0" smtClean="0"/>
              <a:t>-</a:t>
            </a:r>
            <a:r>
              <a:rPr lang="en-US" dirty="0" err="1" smtClean="0"/>
              <a:t>Sikora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aryssikora@fs.fed.us</a:t>
            </a:r>
            <a:endParaRPr lang="en-US" dirty="0" smtClean="0"/>
          </a:p>
          <a:p>
            <a:r>
              <a:rPr lang="en-US" dirty="0" smtClean="0"/>
              <a:t>406-329-1005</a:t>
            </a:r>
          </a:p>
          <a:p>
            <a:endParaRPr lang="en-US" dirty="0" smtClean="0"/>
          </a:p>
          <a:p>
            <a:r>
              <a:rPr lang="en-US" dirty="0" smtClean="0"/>
              <a:t>March 2012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How ftp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The Same -copy back and forth- of the </a:t>
            </a:r>
            <a:r>
              <a:rPr lang="en-US" dirty="0" err="1" smtClean="0"/>
              <a:t>templet</a:t>
            </a:r>
            <a:r>
              <a:rPr lang="en-US" dirty="0" smtClean="0"/>
              <a:t> folder logic holds true for the </a:t>
            </a:r>
            <a:r>
              <a:rPr lang="en-US" dirty="0" err="1" smtClean="0"/>
              <a:t>GACC_Support</a:t>
            </a:r>
            <a:r>
              <a:rPr lang="en-US" dirty="0" smtClean="0"/>
              <a:t> folder</a:t>
            </a:r>
          </a:p>
          <a:p>
            <a:pPr lvl="1"/>
            <a:r>
              <a:rPr lang="en-US" dirty="0" smtClean="0"/>
              <a:t>Name the new folder the </a:t>
            </a:r>
            <a:r>
              <a:rPr lang="en-US" i="1" dirty="0" smtClean="0"/>
              <a:t>fire name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are free to make many folders within your new folder</a:t>
            </a:r>
            <a:r>
              <a:rPr lang="en-US" i="1" dirty="0" smtClean="0"/>
              <a:t>.</a:t>
            </a:r>
          </a:p>
          <a:p>
            <a:pPr lvl="1"/>
            <a:r>
              <a:rPr lang="en-US" dirty="0" smtClean="0"/>
              <a:t>When posting anything to the ftp site, be sure to include the fire name the subject and the date.  i.e. AlderFire_IAPMAP_072212.doc</a:t>
            </a:r>
          </a:p>
          <a:p>
            <a:pPr lvl="2"/>
            <a:r>
              <a:rPr lang="en-US" i="1" dirty="0" smtClean="0"/>
              <a:t>Include </a:t>
            </a:r>
            <a:r>
              <a:rPr lang="en-US" i="1" dirty="0" err="1" smtClean="0"/>
              <a:t>Metdata</a:t>
            </a:r>
            <a:r>
              <a:rPr lang="en-US" i="1" dirty="0" smtClean="0"/>
              <a:t> in the name.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86200" y="6245225"/>
            <a:ext cx="5029200" cy="476250"/>
          </a:xfrm>
        </p:spPr>
        <p:txBody>
          <a:bodyPr/>
          <a:lstStyle/>
          <a:p>
            <a:r>
              <a:rPr lang="en-US" dirty="0" smtClean="0"/>
              <a:t>Anne </a:t>
            </a:r>
            <a:r>
              <a:rPr lang="en-US" dirty="0" err="1" smtClean="0"/>
              <a:t>Rys</a:t>
            </a:r>
            <a:r>
              <a:rPr lang="en-US" dirty="0" smtClean="0"/>
              <a:t>-</a:t>
            </a:r>
            <a:r>
              <a:rPr lang="en-US" dirty="0" err="1" smtClean="0"/>
              <a:t>Sikora</a:t>
            </a:r>
            <a:r>
              <a:rPr lang="en-US" dirty="0" smtClean="0"/>
              <a:t>  </a:t>
            </a:r>
            <a:r>
              <a:rPr lang="en-US" dirty="0" smtClean="0">
                <a:hlinkClick r:id="rId2"/>
              </a:rPr>
              <a:t>aryssikora@fs.fed.us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</a:p>
          <a:p>
            <a:r>
              <a:rPr lang="en-US" sz="1000" dirty="0" smtClean="0"/>
              <a:t>Dispatchers Meeting</a:t>
            </a:r>
            <a:endParaRPr lang="en-US" sz="1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Why </a:t>
            </a:r>
            <a:r>
              <a:rPr lang="en-US" dirty="0" err="1" smtClean="0"/>
              <a:t>FileZilla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/>
          </a:bodyPr>
          <a:lstStyle/>
          <a:p>
            <a:pPr lvl="0"/>
            <a:r>
              <a:rPr lang="en-US" b="1" dirty="0" err="1" smtClean="0"/>
              <a:t>FileZilla</a:t>
            </a:r>
            <a:r>
              <a:rPr lang="en-US" dirty="0" smtClean="0"/>
              <a:t> is free, open source, cross-platform FTP</a:t>
            </a:r>
            <a:r>
              <a:rPr lang="en-US" u="sng" dirty="0" smtClean="0"/>
              <a:t> </a:t>
            </a:r>
            <a:r>
              <a:rPr lang="en-US" dirty="0" smtClean="0"/>
              <a:t>software, consisting of </a:t>
            </a:r>
            <a:r>
              <a:rPr lang="en-US" dirty="0" err="1" smtClean="0"/>
              <a:t>FileZilla</a:t>
            </a:r>
            <a:r>
              <a:rPr lang="en-US" dirty="0" smtClean="0"/>
              <a:t> Client and </a:t>
            </a:r>
            <a:r>
              <a:rPr lang="en-US" dirty="0" err="1" smtClean="0"/>
              <a:t>FileZilla</a:t>
            </a:r>
            <a:r>
              <a:rPr lang="en-US" dirty="0" smtClean="0"/>
              <a:t> Server.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86200" y="6245225"/>
            <a:ext cx="5029200" cy="476250"/>
          </a:xfrm>
        </p:spPr>
        <p:txBody>
          <a:bodyPr/>
          <a:lstStyle/>
          <a:p>
            <a:r>
              <a:rPr lang="en-US" dirty="0" smtClean="0"/>
              <a:t>Anne </a:t>
            </a:r>
            <a:r>
              <a:rPr lang="en-US" dirty="0" err="1" smtClean="0"/>
              <a:t>Rys</a:t>
            </a:r>
            <a:r>
              <a:rPr lang="en-US" dirty="0" smtClean="0"/>
              <a:t>-</a:t>
            </a:r>
            <a:r>
              <a:rPr lang="en-US" dirty="0" err="1" smtClean="0"/>
              <a:t>Sikora</a:t>
            </a:r>
            <a:r>
              <a:rPr lang="en-US" dirty="0" smtClean="0"/>
              <a:t>  </a:t>
            </a:r>
            <a:r>
              <a:rPr lang="en-US" dirty="0" smtClean="0">
                <a:hlinkClick r:id="rId2"/>
              </a:rPr>
              <a:t>aryssikora@fs.fed.us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</a:p>
          <a:p>
            <a:r>
              <a:rPr lang="en-US" sz="1000" dirty="0" smtClean="0"/>
              <a:t>Dispatchers Meeting</a:t>
            </a:r>
            <a:endParaRPr lang="en-US" sz="1000" dirty="0"/>
          </a:p>
        </p:txBody>
      </p:sp>
      <p:pic>
        <p:nvPicPr>
          <p:cNvPr id="6" name="Picture 5" descr="Navigating-remote.pn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819400"/>
            <a:ext cx="5181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 err="1" smtClean="0"/>
              <a:t>FileZilla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For Northern Rockies IMTs </a:t>
            </a:r>
            <a:r>
              <a:rPr lang="en-US" dirty="0" err="1" smtClean="0"/>
              <a:t>FileZilla</a:t>
            </a:r>
            <a:r>
              <a:rPr lang="en-US" dirty="0" smtClean="0"/>
              <a:t> will be loaded on Team Laptops. </a:t>
            </a:r>
          </a:p>
          <a:p>
            <a:r>
              <a:rPr lang="en-US" dirty="0" err="1" smtClean="0"/>
              <a:t>FileZilla</a:t>
            </a:r>
            <a:r>
              <a:rPr lang="en-US" dirty="0" smtClean="0"/>
              <a:t> is an easy to use (freeware) utility to transfer data to an FTP site.</a:t>
            </a:r>
          </a:p>
          <a:p>
            <a:r>
              <a:rPr lang="en-US" dirty="0" smtClean="0"/>
              <a:t>You may use </a:t>
            </a:r>
            <a:r>
              <a:rPr lang="en-US" dirty="0" err="1" smtClean="0"/>
              <a:t>FileZilla</a:t>
            </a:r>
            <a:r>
              <a:rPr lang="en-US" dirty="0" smtClean="0"/>
              <a:t> to post the Daily Fire Perimeters, Incident Action Plans and other documents to the </a:t>
            </a:r>
            <a:r>
              <a:rPr lang="en-US" u="sng" dirty="0" smtClean="0">
                <a:hlinkClick r:id="rId2"/>
              </a:rPr>
              <a:t>ftp.nifc.gov</a:t>
            </a:r>
            <a:r>
              <a:rPr lang="en-US" dirty="0" smtClean="0"/>
              <a:t> site.</a:t>
            </a:r>
          </a:p>
          <a:p>
            <a:pPr lvl="0"/>
            <a:r>
              <a:rPr lang="en-US" dirty="0" err="1" smtClean="0"/>
              <a:t>Filezilla</a:t>
            </a:r>
            <a:r>
              <a:rPr lang="en-US" dirty="0" smtClean="0"/>
              <a:t> can be downloaded at: </a:t>
            </a:r>
            <a:r>
              <a:rPr lang="en-US" u="sng" dirty="0" smtClean="0">
                <a:hlinkClick r:id="rId3"/>
              </a:rPr>
              <a:t>http://file-zilla.com/category/filezilla-ftp-software/</a:t>
            </a:r>
            <a:endParaRPr lang="en-US" dirty="0" smtClean="0"/>
          </a:p>
          <a:p>
            <a:pPr lvl="1"/>
            <a:r>
              <a:rPr lang="en-US" dirty="0" smtClean="0"/>
              <a:t>Google </a:t>
            </a:r>
            <a:r>
              <a:rPr lang="en-US" dirty="0" err="1" smtClean="0"/>
              <a:t>filezilla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86200" y="6245225"/>
            <a:ext cx="5029200" cy="476250"/>
          </a:xfrm>
        </p:spPr>
        <p:txBody>
          <a:bodyPr/>
          <a:lstStyle/>
          <a:p>
            <a:r>
              <a:rPr lang="en-US" dirty="0" smtClean="0"/>
              <a:t>Anne </a:t>
            </a:r>
            <a:r>
              <a:rPr lang="en-US" dirty="0" err="1" smtClean="0"/>
              <a:t>Rys</a:t>
            </a:r>
            <a:r>
              <a:rPr lang="en-US" dirty="0" smtClean="0"/>
              <a:t>-</a:t>
            </a:r>
            <a:r>
              <a:rPr lang="en-US" dirty="0" err="1" smtClean="0"/>
              <a:t>Sikora</a:t>
            </a:r>
            <a:r>
              <a:rPr lang="en-US" dirty="0" smtClean="0"/>
              <a:t>  </a:t>
            </a:r>
            <a:r>
              <a:rPr lang="en-US" dirty="0" smtClean="0">
                <a:hlinkClick r:id="rId4"/>
              </a:rPr>
              <a:t>aryssikora@fs.fed.us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</a:p>
          <a:p>
            <a:r>
              <a:rPr lang="en-US" sz="1000" dirty="0" smtClean="0"/>
              <a:t>Dispatchers Meeting</a:t>
            </a:r>
            <a:endParaRPr lang="en-US" sz="1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 err="1" smtClean="0"/>
              <a:t>FileZilla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It may be useful to watch a 10 min video on </a:t>
            </a:r>
            <a:r>
              <a:rPr lang="en-US" dirty="0" err="1" smtClean="0"/>
              <a:t>Youtube</a:t>
            </a:r>
            <a:r>
              <a:rPr lang="en-US" dirty="0" smtClean="0"/>
              <a:t>:  </a:t>
            </a:r>
            <a:r>
              <a:rPr lang="en-US" u="sng" dirty="0" smtClean="0">
                <a:hlinkClick r:id="rId2"/>
              </a:rPr>
              <a:t>http://www.youtube.com/watch?v=yr_u2iKfAt0</a:t>
            </a:r>
            <a:endParaRPr lang="en-US" u="sng" dirty="0" smtClean="0"/>
          </a:p>
          <a:p>
            <a:pPr lvl="0"/>
            <a:r>
              <a:rPr lang="en-US" dirty="0" smtClean="0"/>
              <a:t>You must type (not copy/paste) the username and password.</a:t>
            </a:r>
          </a:p>
          <a:p>
            <a:r>
              <a:rPr lang="en-US" dirty="0" smtClean="0"/>
              <a:t>You can log on using either the </a:t>
            </a:r>
            <a:r>
              <a:rPr lang="en-US" dirty="0" err="1" smtClean="0"/>
              <a:t>Quickconnect</a:t>
            </a:r>
            <a:r>
              <a:rPr lang="en-US" dirty="0" smtClean="0"/>
              <a:t> tool bar or set a logon in the Site Manger.</a:t>
            </a:r>
          </a:p>
          <a:p>
            <a:pPr lvl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86200" y="6245225"/>
            <a:ext cx="5029200" cy="476250"/>
          </a:xfrm>
        </p:spPr>
        <p:txBody>
          <a:bodyPr/>
          <a:lstStyle/>
          <a:p>
            <a:r>
              <a:rPr lang="en-US" dirty="0" smtClean="0"/>
              <a:t>Anne </a:t>
            </a:r>
            <a:r>
              <a:rPr lang="en-US" dirty="0" err="1" smtClean="0"/>
              <a:t>Rys</a:t>
            </a:r>
            <a:r>
              <a:rPr lang="en-US" dirty="0" smtClean="0"/>
              <a:t>-</a:t>
            </a:r>
            <a:r>
              <a:rPr lang="en-US" dirty="0" err="1" smtClean="0"/>
              <a:t>Sikora</a:t>
            </a:r>
            <a:r>
              <a:rPr lang="en-US" dirty="0" smtClean="0"/>
              <a:t>  </a:t>
            </a:r>
            <a:r>
              <a:rPr lang="en-US" dirty="0" smtClean="0">
                <a:hlinkClick r:id="rId3"/>
              </a:rPr>
              <a:t>aryssikora@fs.fed.us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</a:p>
          <a:p>
            <a:r>
              <a:rPr lang="en-US" sz="1000" dirty="0" smtClean="0"/>
              <a:t>Dispatchers Meeting</a:t>
            </a:r>
            <a:endParaRPr lang="en-US" sz="1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Live </a:t>
            </a:r>
            <a:r>
              <a:rPr lang="en-US" dirty="0" err="1"/>
              <a:t>D</a:t>
            </a:r>
            <a:r>
              <a:rPr lang="en-US" dirty="0" err="1" smtClean="0"/>
              <a:t>emostration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86200" y="6245225"/>
            <a:ext cx="5029200" cy="476250"/>
          </a:xfrm>
        </p:spPr>
        <p:txBody>
          <a:bodyPr/>
          <a:lstStyle/>
          <a:p>
            <a:r>
              <a:rPr lang="en-US" dirty="0" smtClean="0"/>
              <a:t>Anne </a:t>
            </a:r>
            <a:r>
              <a:rPr lang="en-US" dirty="0" err="1" smtClean="0"/>
              <a:t>Rys</a:t>
            </a:r>
            <a:r>
              <a:rPr lang="en-US" dirty="0" smtClean="0"/>
              <a:t>-</a:t>
            </a:r>
            <a:r>
              <a:rPr lang="en-US" dirty="0" err="1" smtClean="0"/>
              <a:t>Sikora</a:t>
            </a:r>
            <a:r>
              <a:rPr lang="en-US" dirty="0" smtClean="0"/>
              <a:t>  </a:t>
            </a:r>
            <a:r>
              <a:rPr lang="en-US" dirty="0" smtClean="0">
                <a:hlinkClick r:id="rId2"/>
              </a:rPr>
              <a:t>aryssikora@fs.fed.us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</a:p>
          <a:p>
            <a:r>
              <a:rPr lang="en-US" sz="1000" dirty="0" smtClean="0"/>
              <a:t>Dispatchers Meeting</a:t>
            </a:r>
            <a:endParaRPr lang="en-US" sz="1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2667000"/>
          </a:xfrm>
        </p:spPr>
        <p:txBody>
          <a:bodyPr>
            <a:normAutofit fontScale="90000"/>
          </a:bodyPr>
          <a:lstStyle/>
          <a:p>
            <a:r>
              <a:rPr lang="en-US" dirty="0"/>
              <a:t>Northern Rockies GACC Instructions for posting documents to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ftp.nifc.gov</a:t>
            </a:r>
            <a:r>
              <a:rPr lang="en-US" dirty="0" smtClean="0"/>
              <a:t> </a:t>
            </a:r>
            <a:r>
              <a:rPr lang="en-US" dirty="0"/>
              <a:t>ftp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5052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All Northern Rockies data for the 2012 fire season will be filed underneath</a:t>
            </a:r>
            <a:r>
              <a:rPr lang="en-US" dirty="0" smtClean="0"/>
              <a:t>: </a:t>
            </a:r>
            <a:r>
              <a:rPr lang="en-US" u="sng" dirty="0" smtClean="0">
                <a:hlinkClick r:id="rId2"/>
              </a:rPr>
              <a:t>ftp://ftp.nifc.gov/Incident_Specific_Data/N_ROCKIES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r>
              <a:rPr lang="en-US" i="1" dirty="0" smtClean="0"/>
              <a:t>ftp</a:t>
            </a:r>
            <a:r>
              <a:rPr lang="en-US" dirty="0" smtClean="0"/>
              <a:t> =  File Transfer Protocol</a:t>
            </a:r>
          </a:p>
          <a:p>
            <a:pPr lvl="1"/>
            <a:r>
              <a:rPr lang="en-US" dirty="0" smtClean="0"/>
              <a:t>the protocol for exchanging files over the Internet. FTP works in the same way as HTTP for transferring Web pages from a server to a user's browser and SMTP for transferring electronic mail across the Internet in that, like these technologies, FTP uses the Internet's TCP/IP protocols to enable data transfer.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86200" y="6245225"/>
            <a:ext cx="5029200" cy="476250"/>
          </a:xfrm>
        </p:spPr>
        <p:txBody>
          <a:bodyPr/>
          <a:lstStyle/>
          <a:p>
            <a:r>
              <a:rPr lang="en-US" dirty="0" smtClean="0"/>
              <a:t>Anne </a:t>
            </a:r>
            <a:r>
              <a:rPr lang="en-US" dirty="0" err="1" smtClean="0"/>
              <a:t>Rys</a:t>
            </a:r>
            <a:r>
              <a:rPr lang="en-US" dirty="0" smtClean="0"/>
              <a:t>-</a:t>
            </a:r>
            <a:r>
              <a:rPr lang="en-US" dirty="0" err="1" smtClean="0"/>
              <a:t>Sikora</a:t>
            </a:r>
            <a:r>
              <a:rPr lang="en-US" dirty="0" smtClean="0"/>
              <a:t>  </a:t>
            </a:r>
            <a:r>
              <a:rPr lang="en-US" dirty="0" smtClean="0">
                <a:hlinkClick r:id="rId3"/>
              </a:rPr>
              <a:t>aryssikora@fs.fed.us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</a:p>
          <a:p>
            <a:r>
              <a:rPr lang="en-US" sz="1000" dirty="0" smtClean="0"/>
              <a:t>Dispatchers Meeting</a:t>
            </a:r>
            <a:endParaRPr lang="en-US" sz="1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Two levels of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687763"/>
          </a:xfrm>
        </p:spPr>
        <p:txBody>
          <a:bodyPr/>
          <a:lstStyle/>
          <a:p>
            <a:r>
              <a:rPr lang="en-US" i="1" dirty="0" err="1" smtClean="0"/>
              <a:t>Incident_Specific_Data</a:t>
            </a:r>
            <a:endParaRPr lang="en-US" i="1" dirty="0" smtClean="0"/>
          </a:p>
          <a:p>
            <a:r>
              <a:rPr lang="en-US" i="1" dirty="0" err="1" smtClean="0"/>
              <a:t>GACC_Support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ftp is an older technology circa 1990</a:t>
            </a:r>
          </a:p>
          <a:p>
            <a:pPr lvl="1"/>
            <a:r>
              <a:rPr lang="en-US" i="1" dirty="0" smtClean="0"/>
              <a:t>Still used today to meet the interagency needs of transferring larger files efficiently.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86200" y="6245225"/>
            <a:ext cx="5029200" cy="476250"/>
          </a:xfrm>
        </p:spPr>
        <p:txBody>
          <a:bodyPr/>
          <a:lstStyle/>
          <a:p>
            <a:r>
              <a:rPr lang="en-US" dirty="0" smtClean="0"/>
              <a:t>Anne </a:t>
            </a:r>
            <a:r>
              <a:rPr lang="en-US" dirty="0" err="1" smtClean="0"/>
              <a:t>Rys</a:t>
            </a:r>
            <a:r>
              <a:rPr lang="en-US" dirty="0" smtClean="0"/>
              <a:t>-</a:t>
            </a:r>
            <a:r>
              <a:rPr lang="en-US" dirty="0" err="1" smtClean="0"/>
              <a:t>Sikora</a:t>
            </a:r>
            <a:r>
              <a:rPr lang="en-US" dirty="0" smtClean="0"/>
              <a:t>  </a:t>
            </a:r>
            <a:r>
              <a:rPr lang="en-US" dirty="0" smtClean="0">
                <a:hlinkClick r:id="rId2"/>
              </a:rPr>
              <a:t>aryssikora@fs.fed.us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</a:p>
          <a:p>
            <a:r>
              <a:rPr lang="en-US" sz="1000" dirty="0" smtClean="0"/>
              <a:t>Dispatchers Meeting</a:t>
            </a:r>
            <a:endParaRPr lang="en-US" sz="1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5638800" cy="13716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Incident Specific Data</a:t>
            </a:r>
            <a:br>
              <a:rPr lang="en-US" i="1" dirty="0" smtClean="0"/>
            </a:br>
            <a:r>
              <a:rPr lang="en-US" i="1" dirty="0" smtClean="0"/>
              <a:t>&amp; GACC Support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5562600" cy="3687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Data on the ftp site is accessible for everyone to view, read or download without a password for all folders below I</a:t>
            </a:r>
            <a:r>
              <a:rPr lang="en-US" i="1" dirty="0" smtClean="0"/>
              <a:t>ncident Specific Data.</a:t>
            </a:r>
          </a:p>
          <a:p>
            <a:r>
              <a:rPr lang="en-US" dirty="0" smtClean="0"/>
              <a:t>Except for the </a:t>
            </a:r>
            <a:r>
              <a:rPr lang="en-US" dirty="0" err="1" smtClean="0"/>
              <a:t>GACC_Support</a:t>
            </a:r>
            <a:r>
              <a:rPr lang="en-US" dirty="0" smtClean="0"/>
              <a:t>  folder</a:t>
            </a:r>
          </a:p>
          <a:p>
            <a:pPr lvl="1"/>
            <a:r>
              <a:rPr lang="en-US" dirty="0" smtClean="0"/>
              <a:t>which is intended specifically for secure information such as IAPs or Contracts. </a:t>
            </a:r>
          </a:p>
          <a:p>
            <a:pPr marL="0" lvl="1" indent="-274320"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sz="2800" dirty="0" smtClean="0"/>
              <a:t>Except for the </a:t>
            </a:r>
            <a:r>
              <a:rPr lang="en-US" sz="2800" dirty="0" err="1" smtClean="0"/>
              <a:t>GACC_Support</a:t>
            </a:r>
            <a:r>
              <a:rPr lang="en-US" sz="2800" dirty="0" smtClean="0"/>
              <a:t> folder</a:t>
            </a:r>
          </a:p>
          <a:p>
            <a:pPr marL="512064" lvl="3" indent="-274320">
              <a:buSzPct val="80000"/>
              <a:buFont typeface="Wingdings 2" pitchFamily="18" charset="2"/>
              <a:buChar char=""/>
            </a:pPr>
            <a:r>
              <a:rPr lang="en-US" sz="2200" dirty="0" smtClean="0"/>
              <a:t>To view, download or copy data from the </a:t>
            </a:r>
            <a:r>
              <a:rPr lang="en-US" sz="2200" dirty="0" err="1" smtClean="0"/>
              <a:t>GACC_Support</a:t>
            </a:r>
            <a:r>
              <a:rPr lang="en-US" sz="2200" dirty="0" smtClean="0"/>
              <a:t> a password is needed. </a:t>
            </a:r>
          </a:p>
          <a:p>
            <a:pPr marL="758952" lvl="4" indent="-274320">
              <a:buSzPct val="80000"/>
              <a:buFont typeface="Wingdings 2" pitchFamily="18" charset="2"/>
              <a:buChar char=""/>
            </a:pPr>
            <a:r>
              <a:rPr lang="en-US" sz="2200" dirty="0" smtClean="0"/>
              <a:t>It’s a ‘blind folder’.</a:t>
            </a:r>
          </a:p>
          <a:p>
            <a:pPr>
              <a:buNone/>
            </a:pPr>
            <a:endParaRPr lang="en-US" i="1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86200" y="6245225"/>
            <a:ext cx="5029200" cy="476250"/>
          </a:xfrm>
        </p:spPr>
        <p:txBody>
          <a:bodyPr/>
          <a:lstStyle/>
          <a:p>
            <a:r>
              <a:rPr lang="en-US" dirty="0" smtClean="0"/>
              <a:t>Anne </a:t>
            </a:r>
            <a:r>
              <a:rPr lang="en-US" dirty="0" err="1" smtClean="0"/>
              <a:t>Rys</a:t>
            </a:r>
            <a:r>
              <a:rPr lang="en-US" dirty="0" smtClean="0"/>
              <a:t>-</a:t>
            </a:r>
            <a:r>
              <a:rPr lang="en-US" dirty="0" err="1" smtClean="0"/>
              <a:t>Sikora</a:t>
            </a:r>
            <a:r>
              <a:rPr lang="en-US" dirty="0" smtClean="0"/>
              <a:t>  </a:t>
            </a:r>
            <a:r>
              <a:rPr lang="en-US" dirty="0" smtClean="0">
                <a:hlinkClick r:id="rId2"/>
              </a:rPr>
              <a:t>aryssikora@fs.fed.us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</a:p>
          <a:p>
            <a:r>
              <a:rPr lang="en-US" sz="1000" dirty="0" smtClean="0"/>
              <a:t>Dispatchers Meeting</a:t>
            </a:r>
            <a:endParaRPr lang="en-US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04800"/>
            <a:ext cx="299085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Put vs.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687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Password is needed to </a:t>
            </a:r>
            <a:r>
              <a:rPr lang="en-US" i="1" dirty="0" smtClean="0"/>
              <a:t>put</a:t>
            </a:r>
            <a:r>
              <a:rPr lang="en-US" dirty="0" smtClean="0"/>
              <a:t> data on the ftp site.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Password is not needed to </a:t>
            </a:r>
            <a:r>
              <a:rPr lang="en-US" i="1" dirty="0" smtClean="0"/>
              <a:t>get</a:t>
            </a:r>
            <a:r>
              <a:rPr lang="en-US" dirty="0" smtClean="0"/>
              <a:t> data from the ftp site.</a:t>
            </a:r>
          </a:p>
          <a:p>
            <a:pPr lvl="1"/>
            <a:r>
              <a:rPr lang="en-US" dirty="0" smtClean="0"/>
              <a:t>Except for the </a:t>
            </a:r>
            <a:r>
              <a:rPr lang="en-US" dirty="0" err="1" smtClean="0"/>
              <a:t>GACC_Support</a:t>
            </a:r>
            <a:r>
              <a:rPr lang="en-US" dirty="0" smtClean="0"/>
              <a:t>  folder</a:t>
            </a:r>
          </a:p>
          <a:p>
            <a:pPr lvl="2"/>
            <a:r>
              <a:rPr lang="en-US" dirty="0" smtClean="0"/>
              <a:t>It will be blind without a password</a:t>
            </a:r>
          </a:p>
          <a:p>
            <a:endParaRPr lang="en-US" dirty="0" smtClean="0"/>
          </a:p>
          <a:p>
            <a:r>
              <a:rPr lang="en-US" dirty="0" smtClean="0"/>
              <a:t>Once data is </a:t>
            </a:r>
            <a:r>
              <a:rPr lang="en-US" i="1" dirty="0" smtClean="0"/>
              <a:t>put</a:t>
            </a:r>
            <a:r>
              <a:rPr lang="en-US" dirty="0" smtClean="0"/>
              <a:t> on the site </a:t>
            </a:r>
            <a:r>
              <a:rPr lang="en-US" b="1" i="1" dirty="0" smtClean="0"/>
              <a:t>it cannot be deleted </a:t>
            </a:r>
            <a:r>
              <a:rPr lang="en-US" dirty="0" smtClean="0"/>
              <a:t>except by the system manager (WO Personnel).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86200" y="6245225"/>
            <a:ext cx="5029200" cy="476250"/>
          </a:xfrm>
        </p:spPr>
        <p:txBody>
          <a:bodyPr/>
          <a:lstStyle/>
          <a:p>
            <a:r>
              <a:rPr lang="en-US" dirty="0" smtClean="0"/>
              <a:t>Anne </a:t>
            </a:r>
            <a:r>
              <a:rPr lang="en-US" dirty="0" err="1" smtClean="0"/>
              <a:t>Rys</a:t>
            </a:r>
            <a:r>
              <a:rPr lang="en-US" dirty="0" smtClean="0"/>
              <a:t>-</a:t>
            </a:r>
            <a:r>
              <a:rPr lang="en-US" dirty="0" err="1" smtClean="0"/>
              <a:t>Sikora</a:t>
            </a:r>
            <a:r>
              <a:rPr lang="en-US" dirty="0" smtClean="0"/>
              <a:t>  </a:t>
            </a:r>
            <a:r>
              <a:rPr lang="en-US" dirty="0" smtClean="0">
                <a:hlinkClick r:id="rId2"/>
              </a:rPr>
              <a:t>aryssikora@fs.fed.us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</a:p>
          <a:p>
            <a:r>
              <a:rPr lang="en-US" sz="1000" dirty="0" smtClean="0"/>
              <a:t>Dispatchers Meeting</a:t>
            </a:r>
            <a:endParaRPr lang="en-US" sz="1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i="1" dirty="0" smtClean="0"/>
              <a:t>put</a:t>
            </a:r>
            <a:r>
              <a:rPr lang="en-US" dirty="0" smtClean="0"/>
              <a:t> non-secure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687763"/>
          </a:xfrm>
        </p:spPr>
        <p:txBody>
          <a:bodyPr>
            <a:normAutofit/>
          </a:bodyPr>
          <a:lstStyle/>
          <a:p>
            <a:r>
              <a:rPr lang="en-US" i="1" dirty="0" smtClean="0"/>
              <a:t>On any folder except </a:t>
            </a:r>
            <a:r>
              <a:rPr lang="en-US" i="1" dirty="0" err="1" smtClean="0"/>
              <a:t>GACC_Support</a:t>
            </a:r>
            <a:endParaRPr lang="en-US" i="1" dirty="0" smtClean="0"/>
          </a:p>
          <a:p>
            <a:pPr lvl="1"/>
            <a:r>
              <a:rPr lang="en-US" i="1" dirty="0" smtClean="0"/>
              <a:t>Use the Username: </a:t>
            </a:r>
            <a:r>
              <a:rPr lang="en-US" i="1" dirty="0" err="1" smtClean="0"/>
              <a:t>nrgaccadm!n</a:t>
            </a:r>
            <a:r>
              <a:rPr lang="en-US" i="1" dirty="0" smtClean="0"/>
              <a:t> and its password</a:t>
            </a:r>
          </a:p>
          <a:p>
            <a:pPr lvl="2"/>
            <a:r>
              <a:rPr lang="en-US" i="1" dirty="0" smtClean="0"/>
              <a:t>It is case sensitive</a:t>
            </a:r>
          </a:p>
          <a:p>
            <a:endParaRPr lang="en-US" i="1" dirty="0" smtClean="0"/>
          </a:p>
          <a:p>
            <a:r>
              <a:rPr lang="en-US" i="1" dirty="0" smtClean="0"/>
              <a:t>Non-Secure data includes</a:t>
            </a:r>
          </a:p>
          <a:p>
            <a:pPr lvl="1"/>
            <a:r>
              <a:rPr lang="en-US" i="1" dirty="0" smtClean="0"/>
              <a:t>Whole ICS structure included.</a:t>
            </a:r>
          </a:p>
          <a:p>
            <a:pPr lvl="1"/>
            <a:r>
              <a:rPr lang="en-US" i="1" dirty="0" smtClean="0"/>
              <a:t>GIS data or Maps.</a:t>
            </a:r>
          </a:p>
          <a:p>
            <a:pPr lvl="1"/>
            <a:r>
              <a:rPr lang="en-US" i="1" dirty="0" smtClean="0"/>
              <a:t>Any Non-Personal information.</a:t>
            </a:r>
          </a:p>
          <a:p>
            <a:pPr>
              <a:buNone/>
            </a:pP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86200" y="6245225"/>
            <a:ext cx="5029200" cy="476250"/>
          </a:xfrm>
        </p:spPr>
        <p:txBody>
          <a:bodyPr/>
          <a:lstStyle/>
          <a:p>
            <a:r>
              <a:rPr lang="en-US" dirty="0" smtClean="0"/>
              <a:t>Anne </a:t>
            </a:r>
            <a:r>
              <a:rPr lang="en-US" dirty="0" err="1" smtClean="0"/>
              <a:t>Rys</a:t>
            </a:r>
            <a:r>
              <a:rPr lang="en-US" dirty="0" smtClean="0"/>
              <a:t>-</a:t>
            </a:r>
            <a:r>
              <a:rPr lang="en-US" dirty="0" err="1" smtClean="0"/>
              <a:t>Sikora</a:t>
            </a:r>
            <a:r>
              <a:rPr lang="en-US" dirty="0" smtClean="0"/>
              <a:t>  </a:t>
            </a:r>
            <a:r>
              <a:rPr lang="en-US" dirty="0" smtClean="0">
                <a:hlinkClick r:id="rId2"/>
              </a:rPr>
              <a:t>aryssikora@fs.fed.us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</a:p>
          <a:p>
            <a:r>
              <a:rPr lang="en-US" sz="1000" dirty="0" smtClean="0"/>
              <a:t>Dispatchers Meeting</a:t>
            </a:r>
            <a:endParaRPr lang="en-US" sz="1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i="1" dirty="0" smtClean="0"/>
              <a:t>put</a:t>
            </a:r>
            <a:r>
              <a:rPr lang="en-US" dirty="0" smtClean="0"/>
              <a:t> secure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687763"/>
          </a:xfrm>
        </p:spPr>
        <p:txBody>
          <a:bodyPr>
            <a:normAutofit/>
          </a:bodyPr>
          <a:lstStyle/>
          <a:p>
            <a:r>
              <a:rPr lang="en-US" i="1" dirty="0" smtClean="0"/>
              <a:t>All secure data goes in the </a:t>
            </a:r>
            <a:r>
              <a:rPr lang="en-US" i="1" dirty="0" err="1" smtClean="0"/>
              <a:t>GACC_Support</a:t>
            </a:r>
            <a:r>
              <a:rPr lang="en-US" i="1" dirty="0" smtClean="0"/>
              <a:t> folder</a:t>
            </a:r>
          </a:p>
          <a:p>
            <a:pPr lvl="1"/>
            <a:r>
              <a:rPr lang="en-US" i="1" dirty="0" smtClean="0"/>
              <a:t>Use the Username: </a:t>
            </a:r>
            <a:r>
              <a:rPr lang="en-US" i="1" dirty="0" err="1" smtClean="0"/>
              <a:t>secsupport</a:t>
            </a:r>
            <a:r>
              <a:rPr lang="en-US" i="1" dirty="0" smtClean="0"/>
              <a:t> and its password</a:t>
            </a:r>
          </a:p>
          <a:p>
            <a:pPr lvl="2"/>
            <a:r>
              <a:rPr lang="en-US" i="1" dirty="0" smtClean="0"/>
              <a:t>It is case sensitive</a:t>
            </a:r>
          </a:p>
          <a:p>
            <a:endParaRPr lang="en-US" i="1" dirty="0" smtClean="0"/>
          </a:p>
          <a:p>
            <a:r>
              <a:rPr lang="en-US" i="1" dirty="0" smtClean="0"/>
              <a:t>Secure data includes</a:t>
            </a:r>
          </a:p>
          <a:p>
            <a:pPr lvl="1"/>
            <a:r>
              <a:rPr lang="en-US" i="1" dirty="0" smtClean="0"/>
              <a:t>IAPs or Contracts</a:t>
            </a:r>
          </a:p>
          <a:p>
            <a:pPr lvl="2"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86200" y="6245225"/>
            <a:ext cx="5029200" cy="476250"/>
          </a:xfrm>
        </p:spPr>
        <p:txBody>
          <a:bodyPr/>
          <a:lstStyle/>
          <a:p>
            <a:r>
              <a:rPr lang="en-US" dirty="0" smtClean="0"/>
              <a:t>Anne </a:t>
            </a:r>
            <a:r>
              <a:rPr lang="en-US" dirty="0" err="1" smtClean="0"/>
              <a:t>Rys</a:t>
            </a:r>
            <a:r>
              <a:rPr lang="en-US" dirty="0" smtClean="0"/>
              <a:t>-</a:t>
            </a:r>
            <a:r>
              <a:rPr lang="en-US" dirty="0" err="1" smtClean="0"/>
              <a:t>Sikora</a:t>
            </a:r>
            <a:r>
              <a:rPr lang="en-US" dirty="0" smtClean="0"/>
              <a:t>  </a:t>
            </a:r>
            <a:r>
              <a:rPr lang="en-US" dirty="0" smtClean="0">
                <a:hlinkClick r:id="rId2"/>
              </a:rPr>
              <a:t>aryssikora@fs.fed.us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</a:p>
          <a:p>
            <a:r>
              <a:rPr lang="en-US" sz="1000" dirty="0" smtClean="0"/>
              <a:t>Dispatchers Meeting</a:t>
            </a:r>
            <a:endParaRPr lang="en-US" sz="1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Help is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687763"/>
          </a:xfrm>
        </p:spPr>
        <p:txBody>
          <a:bodyPr>
            <a:normAutofit/>
          </a:bodyPr>
          <a:lstStyle/>
          <a:p>
            <a:r>
              <a:rPr lang="en-US" i="1" dirty="0" smtClean="0"/>
              <a:t>The </a:t>
            </a:r>
            <a:r>
              <a:rPr lang="en-US" i="1" dirty="0" smtClean="0">
                <a:hlinkClick r:id="rId2"/>
              </a:rPr>
              <a:t>ftp.nifc.gov</a:t>
            </a:r>
            <a:r>
              <a:rPr lang="en-US" i="1" dirty="0" smtClean="0"/>
              <a:t> site is supported by:</a:t>
            </a:r>
          </a:p>
          <a:p>
            <a:r>
              <a:rPr lang="en-US" i="1" dirty="0" smtClean="0"/>
              <a:t>NIFC </a:t>
            </a:r>
            <a:r>
              <a:rPr lang="en-US" i="1" dirty="0" err="1" smtClean="0"/>
              <a:t>HelpDesk</a:t>
            </a:r>
            <a:r>
              <a:rPr lang="en-US" i="1" dirty="0" smtClean="0"/>
              <a:t> </a:t>
            </a:r>
          </a:p>
          <a:p>
            <a:pPr lvl="1"/>
            <a:r>
              <a:rPr lang="en-US" dirty="0" smtClean="0"/>
              <a:t>1-800-253-5559 or  208-387-5290</a:t>
            </a:r>
            <a:endParaRPr lang="en-US" i="1" dirty="0" smtClean="0"/>
          </a:p>
          <a:p>
            <a:r>
              <a:rPr lang="en-US" i="1" dirty="0" smtClean="0"/>
              <a:t>Local NR Help</a:t>
            </a:r>
          </a:p>
          <a:p>
            <a:pPr lvl="1"/>
            <a:r>
              <a:rPr lang="en-US" i="1" dirty="0" smtClean="0"/>
              <a:t>Anne </a:t>
            </a:r>
            <a:r>
              <a:rPr lang="en-US" i="1" dirty="0" err="1" smtClean="0"/>
              <a:t>Rys</a:t>
            </a:r>
            <a:r>
              <a:rPr lang="en-US" i="1" dirty="0" smtClean="0"/>
              <a:t>-</a:t>
            </a:r>
            <a:r>
              <a:rPr lang="en-US" i="1" dirty="0" err="1" smtClean="0"/>
              <a:t>Sikora</a:t>
            </a:r>
            <a:r>
              <a:rPr lang="en-US" i="1" dirty="0" smtClean="0"/>
              <a:t> 329-1005 or 370-3378</a:t>
            </a:r>
          </a:p>
          <a:p>
            <a:pPr lvl="1"/>
            <a:r>
              <a:rPr lang="en-US" i="1" dirty="0" smtClean="0"/>
              <a:t>Tyler Hackney </a:t>
            </a:r>
            <a:r>
              <a:rPr lang="en-US" dirty="0" smtClean="0"/>
              <a:t>329-4935 or 544-0371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i="1" dirty="0" smtClean="0"/>
              <a:t>The Site Does Work given proper baud width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86200" y="6245225"/>
            <a:ext cx="5029200" cy="476250"/>
          </a:xfrm>
        </p:spPr>
        <p:txBody>
          <a:bodyPr/>
          <a:lstStyle/>
          <a:p>
            <a:r>
              <a:rPr lang="en-US" dirty="0" smtClean="0"/>
              <a:t>Anne </a:t>
            </a:r>
            <a:r>
              <a:rPr lang="en-US" dirty="0" err="1" smtClean="0"/>
              <a:t>Rys</a:t>
            </a:r>
            <a:r>
              <a:rPr lang="en-US" dirty="0" smtClean="0"/>
              <a:t>-</a:t>
            </a:r>
            <a:r>
              <a:rPr lang="en-US" dirty="0" err="1" smtClean="0"/>
              <a:t>Sikora</a:t>
            </a:r>
            <a:r>
              <a:rPr lang="en-US" dirty="0" smtClean="0"/>
              <a:t>  </a:t>
            </a:r>
            <a:r>
              <a:rPr lang="en-US" dirty="0" smtClean="0">
                <a:hlinkClick r:id="rId3"/>
              </a:rPr>
              <a:t>aryssikora@fs.fed.us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</a:p>
          <a:p>
            <a:r>
              <a:rPr lang="en-US" sz="1000" dirty="0" smtClean="0"/>
              <a:t>Dispatchers Meeting</a:t>
            </a:r>
            <a:endParaRPr lang="en-US" sz="1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5562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How ftp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4864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Who ever is first to work on an incident must take the initiative to create a folder in the  </a:t>
            </a:r>
            <a:r>
              <a:rPr lang="en-US" i="1" dirty="0" smtClean="0"/>
              <a:t>../N_ROCKIES/2012</a:t>
            </a:r>
            <a:r>
              <a:rPr lang="en-US" dirty="0" smtClean="0"/>
              <a:t> folder </a:t>
            </a:r>
          </a:p>
          <a:p>
            <a:pPr lvl="1"/>
            <a:r>
              <a:rPr lang="en-US" dirty="0" smtClean="0"/>
              <a:t>Copy the </a:t>
            </a:r>
            <a:r>
              <a:rPr lang="en-US" dirty="0" err="1" smtClean="0"/>
              <a:t>templet</a:t>
            </a:r>
            <a:r>
              <a:rPr lang="en-US" dirty="0" smtClean="0"/>
              <a:t> folder to your C:/drive, rename it the new </a:t>
            </a:r>
            <a:r>
              <a:rPr lang="en-US" i="1" dirty="0" smtClean="0"/>
              <a:t>fire name, </a:t>
            </a:r>
            <a:r>
              <a:rPr lang="en-US" dirty="0" smtClean="0"/>
              <a:t>then copy it back.</a:t>
            </a:r>
            <a:r>
              <a:rPr lang="en-US" i="1" dirty="0" smtClean="0"/>
              <a:t> </a:t>
            </a:r>
          </a:p>
          <a:p>
            <a:pPr lvl="2"/>
            <a:r>
              <a:rPr lang="en-US" i="1" dirty="0" err="1" smtClean="0"/>
              <a:t>Templet</a:t>
            </a:r>
            <a:r>
              <a:rPr lang="en-US" i="1" dirty="0" smtClean="0"/>
              <a:t> folder: </a:t>
            </a:r>
            <a:r>
              <a:rPr lang="en-US" i="1" dirty="0" err="1" smtClean="0"/>
              <a:t>Copy_ftpsite</a:t>
            </a:r>
            <a:r>
              <a:rPr lang="en-US" i="1" dirty="0" smtClean="0"/>
              <a:t>_(</a:t>
            </a:r>
            <a:r>
              <a:rPr lang="en-US" i="1" dirty="0" err="1" smtClean="0"/>
              <a:t>ICS_structure</a:t>
            </a:r>
            <a:r>
              <a:rPr lang="en-US" i="1" dirty="0" smtClean="0"/>
              <a:t>)_</a:t>
            </a:r>
            <a:r>
              <a:rPr lang="en-US" i="1" dirty="0" err="1" smtClean="0"/>
              <a:t>put_your_fire_name_here</a:t>
            </a:r>
            <a:r>
              <a:rPr lang="en-US" i="1" dirty="0" smtClean="0"/>
              <a:t>}</a:t>
            </a:r>
          </a:p>
          <a:p>
            <a:pPr lvl="1">
              <a:buNone/>
            </a:pPr>
            <a:endParaRPr lang="en-US" i="1" dirty="0" smtClean="0"/>
          </a:p>
          <a:p>
            <a:r>
              <a:rPr lang="en-US" dirty="0" smtClean="0"/>
              <a:t>The rules of ‘ftp land’ are that you cannot copy and paste within an ftp site. </a:t>
            </a:r>
          </a:p>
          <a:p>
            <a:pPr lvl="1"/>
            <a:r>
              <a:rPr lang="en-US" dirty="0" smtClean="0"/>
              <a:t>Whoever creates the new folders must copy the </a:t>
            </a:r>
            <a:r>
              <a:rPr lang="en-US" i="1" dirty="0" err="1" smtClean="0"/>
              <a:t>templet</a:t>
            </a:r>
            <a:r>
              <a:rPr lang="en-US" dirty="0" smtClean="0"/>
              <a:t> from the ftp site to their local C:/drive re-name it and then copy it back to ftp site.</a:t>
            </a:r>
          </a:p>
          <a:p>
            <a:pPr lvl="1"/>
            <a:r>
              <a:rPr lang="en-US" dirty="0" smtClean="0"/>
              <a:t>Finally, delete the folder from your C:/drive.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86200" y="6245225"/>
            <a:ext cx="5029200" cy="476250"/>
          </a:xfrm>
        </p:spPr>
        <p:txBody>
          <a:bodyPr/>
          <a:lstStyle/>
          <a:p>
            <a:r>
              <a:rPr lang="en-US" dirty="0" smtClean="0"/>
              <a:t>Anne </a:t>
            </a:r>
            <a:r>
              <a:rPr lang="en-US" dirty="0" err="1" smtClean="0"/>
              <a:t>Rys</a:t>
            </a:r>
            <a:r>
              <a:rPr lang="en-US" dirty="0" smtClean="0"/>
              <a:t>-</a:t>
            </a:r>
            <a:r>
              <a:rPr lang="en-US" dirty="0" err="1" smtClean="0"/>
              <a:t>Sikora</a:t>
            </a:r>
            <a:r>
              <a:rPr lang="en-US" dirty="0" smtClean="0"/>
              <a:t>  </a:t>
            </a:r>
            <a:r>
              <a:rPr lang="en-US" dirty="0" smtClean="0">
                <a:hlinkClick r:id="rId2"/>
              </a:rPr>
              <a:t>aryssikora@fs.fed.us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</a:p>
          <a:p>
            <a:r>
              <a:rPr lang="en-US" sz="1000" dirty="0" smtClean="0"/>
              <a:t>Dispatchers Meeting</a:t>
            </a:r>
            <a:endParaRPr lang="en-US" sz="1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04800"/>
            <a:ext cx="299085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1181</TotalTime>
  <Words>778</Words>
  <Application>Microsoft Office PowerPoint</Application>
  <PresentationFormat>On-screen Show (4:3)</PresentationFormat>
  <Paragraphs>124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Human</vt:lpstr>
      <vt:lpstr>Northern Rockies  Dispatcher Workshop   ****************************************** “The ftp.nifc.gov site” </vt:lpstr>
      <vt:lpstr>Northern Rockies GACC Instructions for posting documents to the  ftp.nifc.gov ftp site</vt:lpstr>
      <vt:lpstr>Two levels of Security</vt:lpstr>
      <vt:lpstr>Incident Specific Data &amp; GACC Support</vt:lpstr>
      <vt:lpstr>Put vs. Get</vt:lpstr>
      <vt:lpstr>To put non-secure data</vt:lpstr>
      <vt:lpstr>To put secure data</vt:lpstr>
      <vt:lpstr>Help is available</vt:lpstr>
      <vt:lpstr>How ftp works</vt:lpstr>
      <vt:lpstr>How ftp works</vt:lpstr>
      <vt:lpstr>Why FileZilla</vt:lpstr>
      <vt:lpstr>How FileZilla works</vt:lpstr>
      <vt:lpstr>How FileZilla works</vt:lpstr>
      <vt:lpstr>Live Demostration</vt:lpstr>
    </vt:vector>
  </TitlesOfParts>
  <Company>Forest Service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Northern Rockies GACC Instructions for posting documents to the  ftp.nifc.gov ftp site</dc:title>
  <dc:creator>aryssikora</dc:creator>
  <cp:lastModifiedBy>cbienhold</cp:lastModifiedBy>
  <cp:revision>32</cp:revision>
  <dcterms:created xsi:type="dcterms:W3CDTF">2012-02-29T19:57:24Z</dcterms:created>
  <dcterms:modified xsi:type="dcterms:W3CDTF">2012-03-01T21:01:30Z</dcterms:modified>
</cp:coreProperties>
</file>