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4BC46-36D0-482B-8DD7-9B026FEC2C11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7B0F3-8E03-4A79-A24B-BEDA493DA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8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AE104-26ED-460C-8173-661E92C3A68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48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9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75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89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37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7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8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8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5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DFEE-0EA1-4B35-8866-22E42CDCAD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C205-8E1D-4049-8F99-1FB282F9F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1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00" y="388936"/>
            <a:ext cx="9165033" cy="611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22540" y="3657601"/>
            <a:ext cx="9176774" cy="23622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013" y="3886200"/>
            <a:ext cx="9144000" cy="1671234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</a:rPr>
              <a:t>DAILY OUTLOOK 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Sunday July 8</a:t>
            </a:r>
            <a:r>
              <a:rPr lang="en-US" sz="72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7200" b="1" dirty="0" smtClean="0">
                <a:solidFill>
                  <a:schemeClr val="bg1"/>
                </a:solidFill>
              </a:rPr>
              <a:t>, </a:t>
            </a:r>
            <a:r>
              <a:rPr lang="en-US" sz="7200" b="1" dirty="0" smtClean="0">
                <a:solidFill>
                  <a:schemeClr val="bg1"/>
                </a:solidFill>
              </a:rPr>
              <a:t>2018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https://www.meted.ucar.edu/spotter_training/convective/media/graphics/3742669289_275166d445_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AutoShape 4" descr="https://www.meted.ucar.edu/spotter_training/convective/media/graphics/3742669289_275166d445_o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AutoShape 6" descr="https://www.meted.ucar.edu/spotter_training/convective/media/graphics/3742669289_275166d445_o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utoShape 8" descr="https://www.meted.ucar.edu/spotter_training/convective/media/graphics/3742669289_275166d445_o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AutoShape 6" descr="Displaying gb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AutoShape 8" descr="Displaying gb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AutoShape 10" descr="Displaying gb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AutoShape 12" descr="Displaying gb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Picture 2" descr="Great Basi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49"/>
          <a:stretch/>
        </p:blipFill>
        <p:spPr bwMode="auto">
          <a:xfrm>
            <a:off x="307975" y="852235"/>
            <a:ext cx="2196293" cy="158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psgeodata.fs.fed.us/images/NPSG_logo_lowres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913" b="96958" l="3889" r="96905">
                        <a14:foregroundMark x1="9206" y1="77411" x2="91270" y2="76828"/>
                        <a14:foregroundMark x1="14921" y1="89644" x2="89206" y2="88285"/>
                        <a14:foregroundMark x1="20238" y1="80000" x2="91270" y2="80000"/>
                        <a14:foregroundMark x1="22540" y1="72880" x2="73730" y2="74951"/>
                        <a14:foregroundMark x1="34762" y1="93204" x2="86905" y2="91133"/>
                        <a14:foregroundMark x1="50799" y1="85677" x2="84984" y2="87240"/>
                        <a14:foregroundMark x1="16933" y1="92708" x2="38019" y2="934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02" t="2854" r="2960" b="2474"/>
          <a:stretch/>
        </p:blipFill>
        <p:spPr bwMode="auto">
          <a:xfrm>
            <a:off x="7500912" y="1003813"/>
            <a:ext cx="1153015" cy="142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59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7354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 DAILY OUTLOOK  Sunday July 8th, 2018</vt:lpstr>
    </vt:vector>
  </TitlesOfParts>
  <Company>Forest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9/23/2015</dc:title>
  <dc:creator>USDA Forest Service</dc:creator>
  <cp:lastModifiedBy>Hosenfeld, Nanette -FS</cp:lastModifiedBy>
  <cp:revision>41</cp:revision>
  <dcterms:created xsi:type="dcterms:W3CDTF">2015-09-23T20:57:50Z</dcterms:created>
  <dcterms:modified xsi:type="dcterms:W3CDTF">2018-07-08T15:07:31Z</dcterms:modified>
</cp:coreProperties>
</file>