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81" r:id="rId2"/>
    <p:sldId id="382" r:id="rId3"/>
    <p:sldId id="383" r:id="rId4"/>
    <p:sldId id="384" r:id="rId5"/>
    <p:sldId id="343" r:id="rId6"/>
    <p:sldId id="337" r:id="rId7"/>
    <p:sldId id="338" r:id="rId8"/>
    <p:sldId id="385" r:id="rId9"/>
    <p:sldId id="267" r:id="rId10"/>
    <p:sldId id="341" r:id="rId11"/>
    <p:sldId id="386" r:id="rId12"/>
    <p:sldId id="332" r:id="rId13"/>
    <p:sldId id="380" r:id="rId14"/>
    <p:sldId id="369" r:id="rId15"/>
    <p:sldId id="379" r:id="rId16"/>
    <p:sldId id="270" r:id="rId17"/>
    <p:sldId id="370" r:id="rId18"/>
    <p:sldId id="295" r:id="rId19"/>
    <p:sldId id="371" r:id="rId20"/>
    <p:sldId id="296" r:id="rId21"/>
    <p:sldId id="350" r:id="rId22"/>
    <p:sldId id="372" r:id="rId23"/>
    <p:sldId id="373" r:id="rId24"/>
    <p:sldId id="374" r:id="rId25"/>
    <p:sldId id="375" r:id="rId26"/>
    <p:sldId id="351" r:id="rId27"/>
    <p:sldId id="278" r:id="rId28"/>
    <p:sldId id="361" r:id="rId29"/>
    <p:sldId id="362" r:id="rId30"/>
    <p:sldId id="363" r:id="rId31"/>
    <p:sldId id="364" r:id="rId32"/>
    <p:sldId id="367" r:id="rId33"/>
    <p:sldId id="365" r:id="rId34"/>
    <p:sldId id="36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0E0E"/>
    <a:srgbClr val="FEFD05"/>
    <a:srgbClr val="FF00FF"/>
    <a:srgbClr val="EE8200"/>
    <a:srgbClr val="B57439"/>
    <a:srgbClr val="69C970"/>
    <a:srgbClr val="29712E"/>
    <a:srgbClr val="4EFA26"/>
    <a:srgbClr val="489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64" autoAdjust="0"/>
  </p:normalViewPr>
  <p:slideViewPr>
    <p:cSldViewPr>
      <p:cViewPr varScale="1">
        <p:scale>
          <a:sx n="52" d="100"/>
          <a:sy n="52" d="100"/>
        </p:scale>
        <p:origin x="29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CCB26-9AB0-4DD5-810F-1B7E9930555E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AE104-26ED-460C-8173-661E92C3A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08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08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5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1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1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19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58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81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18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88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66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7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2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81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29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8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97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9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03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7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1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7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1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25334" y="0"/>
            <a:ext cx="541866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rgbClr val="27271B">
                  <a:alpha val="84706"/>
                </a:srgb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756752"/>
          </a:xfrm>
          <a:prstGeom prst="rect">
            <a:avLst/>
          </a:prstGeom>
          <a:gradFill flip="none" rotWithShape="1">
            <a:gsLst>
              <a:gs pos="9000">
                <a:srgbClr val="FFC000"/>
              </a:gs>
              <a:gs pos="98000">
                <a:srgbClr val="9A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91440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7" b="98369" l="5395" r="97303">
                        <a14:foregroundMark x1="55877" y1="18271" x2="77264" y2="15824"/>
                        <a14:foregroundMark x1="52601" y1="56770" x2="75145" y2="36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33987"/>
            <a:ext cx="5410200" cy="63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38600" y="1447799"/>
            <a:ext cx="3733800" cy="46481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447801"/>
            <a:ext cx="3733800" cy="46481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400" y="660975"/>
            <a:ext cx="6172200" cy="61970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4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_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1196975" y="1358900"/>
            <a:ext cx="6765925" cy="5084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7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ay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79138" y="1524000"/>
            <a:ext cx="40386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6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79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PFW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4425" y="1038225"/>
            <a:ext cx="7143750" cy="5353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3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1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RC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5181600" y="3880847"/>
            <a:ext cx="3962400" cy="29548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181600" y="876301"/>
            <a:ext cx="3962400" cy="2971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4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FD Forecast Slides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687888" y="1455738"/>
            <a:ext cx="4189412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81000" y="1455738"/>
            <a:ext cx="41910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" y="6629400"/>
            <a:ext cx="91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Surface forecast images via NOAA National Digital Forecast Database Display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6" descr="http://talltailsguideservice.com/main/wp-content/uploads/2009/03/noa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33682"/>
            <a:ext cx="609600" cy="618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2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54400" y="1455738"/>
            <a:ext cx="57456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4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Vapor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1600" y="152400"/>
            <a:ext cx="7467600" cy="746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0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981200" y="812115"/>
            <a:ext cx="5562600" cy="5207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2076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524000"/>
            <a:ext cx="46482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7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2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6" r:id="rId2"/>
    <p:sldLayoutId id="2147483693" r:id="rId3"/>
    <p:sldLayoutId id="2147483695" r:id="rId4"/>
    <p:sldLayoutId id="2147483702" r:id="rId5"/>
    <p:sldLayoutId id="2147483698" r:id="rId6"/>
    <p:sldLayoutId id="2147483709" r:id="rId7"/>
    <p:sldLayoutId id="2147483699" r:id="rId8"/>
    <p:sldLayoutId id="2147483697" r:id="rId9"/>
    <p:sldLayoutId id="2147483707" r:id="rId10"/>
    <p:sldLayoutId id="2147483700" r:id="rId11"/>
    <p:sldLayoutId id="2147483696" r:id="rId12"/>
    <p:sldLayoutId id="2147483705" r:id="rId13"/>
    <p:sldLayoutId id="2147483679" r:id="rId14"/>
    <p:sldLayoutId id="2147483703" r:id="rId15"/>
    <p:sldLayoutId id="2147483706" r:id="rId16"/>
    <p:sldLayoutId id="2147483708" r:id="rId17"/>
    <p:sldLayoutId id="2147483710" r:id="rId18"/>
    <p:sldLayoutId id="2147483711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BriefingImages\sat.gif" TargetMode="External"/><Relationship Id="rId1" Type="http://schemas.microsoft.com/office/2007/relationships/media" Target="file:///C:\BriefingImages\sat.gif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07.png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20.tmp"/><Relationship Id="rId7" Type="http://schemas.openxmlformats.org/officeDocument/2006/relationships/image" Target="../media/image24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tmp"/><Relationship Id="rId11" Type="http://schemas.openxmlformats.org/officeDocument/2006/relationships/image" Target="../media/image28.tmp"/><Relationship Id="rId5" Type="http://schemas.openxmlformats.org/officeDocument/2006/relationships/image" Target="../media/image22.tmp"/><Relationship Id="rId10" Type="http://schemas.openxmlformats.org/officeDocument/2006/relationships/image" Target="../media/image27.tmp"/><Relationship Id="rId4" Type="http://schemas.openxmlformats.org/officeDocument/2006/relationships/image" Target="../media/image21.tmp"/><Relationship Id="rId9" Type="http://schemas.openxmlformats.org/officeDocument/2006/relationships/image" Target="../media/image26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15.png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23.png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http://www.wpc.ncep.noaa.gov/qpf/d13_fill.gif?146566632090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31.png" TargetMode="Externa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39.png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47.png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file:///C:\BriefingImages\screenCapture-55.png" TargetMode="Externa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http://www.wpc.ncep.noaa.gov/qpf/p168i.gif?146566752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http://www.cpc.ncep.noaa.gov/products/predictions/814day/814prcp.new.gif" TargetMode="External"/><Relationship Id="rId5" Type="http://schemas.openxmlformats.org/officeDocument/2006/relationships/image" Target="../media/image38.gif"/><Relationship Id="rId4" Type="http://schemas.openxmlformats.org/officeDocument/2006/relationships/image" Target="http://www.cpc.ncep.noaa.gov/products/predictions/814day/814temp.new.gi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mp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1788" r="-199"/>
          <a:stretch/>
        </p:blipFill>
        <p:spPr>
          <a:xfrm>
            <a:off x="-11917" y="0"/>
            <a:ext cx="916544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963" y="4302164"/>
            <a:ext cx="9169489" cy="2555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5963" y="4302165"/>
            <a:ext cx="9144000" cy="1331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Great Basin Fire Potential Briefing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(Date)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psgeodata.fs.fed.us/images/NPSG_logo_low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3" b="96958" l="3889" r="96905">
                        <a14:foregroundMark x1="9206" y1="77411" x2="91270" y2="76828"/>
                        <a14:foregroundMark x1="14921" y1="89644" x2="89206" y2="88285"/>
                        <a14:foregroundMark x1="20238" y1="80000" x2="91270" y2="80000"/>
                        <a14:foregroundMark x1="22540" y1="72880" x2="73730" y2="74951"/>
                        <a14:foregroundMark x1="34762" y1="93204" x2="86905" y2="91133"/>
                        <a14:foregroundMark x1="50799" y1="85677" x2="84984" y2="87240"/>
                        <a14:foregroundMark x1="16933" y1="92708" x2="38019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" t="2854" r="2960" b="2474"/>
          <a:stretch/>
        </p:blipFill>
        <p:spPr bwMode="auto">
          <a:xfrm>
            <a:off x="103062" y="5029200"/>
            <a:ext cx="1219200" cy="15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2" descr="Great Bas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9"/>
          <a:stretch/>
        </p:blipFill>
        <p:spPr bwMode="auto">
          <a:xfrm>
            <a:off x="7315200" y="5085116"/>
            <a:ext cx="1828800" cy="13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1374775" y="5486680"/>
            <a:ext cx="6872526" cy="5712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prstClr val="white"/>
                </a:solidFill>
              </a:rPr>
              <a:t>Basil </a:t>
            </a:r>
            <a:r>
              <a:rPr lang="en-US" sz="3000" dirty="0" err="1" smtClean="0">
                <a:solidFill>
                  <a:prstClr val="white"/>
                </a:solidFill>
              </a:rPr>
              <a:t>Newmerzhycky</a:t>
            </a:r>
            <a:r>
              <a:rPr lang="en-US" sz="3000" dirty="0" smtClean="0">
                <a:solidFill>
                  <a:prstClr val="white"/>
                </a:solidFill>
              </a:rPr>
              <a:t> </a:t>
            </a:r>
            <a:r>
              <a:rPr lang="en-US" sz="3000" dirty="0" smtClean="0">
                <a:solidFill>
                  <a:prstClr val="white"/>
                </a:solidFill>
              </a:rPr>
              <a:t> Shelby </a:t>
            </a:r>
            <a:r>
              <a:rPr lang="en-US" sz="3000" dirty="0">
                <a:solidFill>
                  <a:prstClr val="white"/>
                </a:solidFill>
              </a:rPr>
              <a:t>Law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4775" y="5942645"/>
            <a:ext cx="687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Nanette </a:t>
            </a:r>
            <a:r>
              <a:rPr lang="en-US" sz="2800" dirty="0" err="1">
                <a:solidFill>
                  <a:prstClr val="white"/>
                </a:solidFill>
              </a:rPr>
              <a:t>Hosenfeld</a:t>
            </a:r>
            <a:r>
              <a:rPr lang="en-US" sz="2800" dirty="0">
                <a:solidFill>
                  <a:prstClr val="white"/>
                </a:solidFill>
              </a:rPr>
              <a:t>    </a:t>
            </a:r>
            <a:r>
              <a:rPr lang="en-US" sz="2800" dirty="0" smtClean="0">
                <a:solidFill>
                  <a:prstClr val="white"/>
                </a:solidFill>
              </a:rPr>
              <a:t> Gina McGuire Palma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38200" y="913812"/>
            <a:ext cx="4724399" cy="5486987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Current Fuel Conditions: ERC</a:t>
            </a:r>
            <a:endParaRPr lang="en-US" dirty="0"/>
          </a:p>
        </p:txBody>
      </p:sp>
      <p:pic>
        <p:nvPicPr>
          <p:cNvPr id="1026" name="Picture 2" descr="http://gacc.nifc.gov/gbcc/predictive/ERCMap/LegendFull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42627"/>
          <a:stretch/>
        </p:blipFill>
        <p:spPr bwMode="auto">
          <a:xfrm>
            <a:off x="5562599" y="910113"/>
            <a:ext cx="2125429" cy="3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Current Fuel Conditions: ERC</a:t>
            </a:r>
            <a:endParaRPr lang="en-US" dirty="0"/>
          </a:p>
        </p:txBody>
      </p:sp>
      <p:pic>
        <p:nvPicPr>
          <p:cNvPr id="10" name="Picture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" b="2883"/>
          <a:stretch>
            <a:fillRect/>
          </a:stretch>
        </p:blipFill>
        <p:spPr>
          <a:xfrm>
            <a:off x="228600" y="1066800"/>
            <a:ext cx="4724400" cy="54864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/>
      </p:sp>
      <p:cxnSp>
        <p:nvCxnSpPr>
          <p:cNvPr id="12" name="Straight Arrow Connector 11"/>
          <p:cNvCxnSpPr/>
          <p:nvPr/>
        </p:nvCxnSpPr>
        <p:spPr>
          <a:xfrm>
            <a:off x="9525000" y="1600505"/>
            <a:ext cx="1524000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372600" y="2365076"/>
            <a:ext cx="1524000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Current Fuel Conditions: Live Fuel Moisture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783771"/>
            <a:ext cx="5257799" cy="6074229"/>
            <a:chOff x="2259988" y="-38100"/>
            <a:chExt cx="5646355" cy="653034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-38100"/>
              <a:ext cx="4248743" cy="6087325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2" r="14454"/>
            <a:stretch/>
          </p:blipFill>
          <p:spPr>
            <a:xfrm>
              <a:off x="2259988" y="2560320"/>
              <a:ext cx="2773305" cy="3931920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>
          <a:xfrm>
            <a:off x="9525000" y="1600505"/>
            <a:ext cx="1524000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t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838200"/>
            <a:ext cx="9120187" cy="5173663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Satellite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6172200"/>
            <a:ext cx="6172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5009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</a:t>
            </a:r>
            <a:r>
              <a:rPr lang="en-US" sz="1400" dirty="0" smtClean="0">
                <a:solidFill>
                  <a:prstClr val="white"/>
                </a:solidFill>
              </a:rPr>
              <a:t>700mb-300mb </a:t>
            </a:r>
            <a:r>
              <a:rPr lang="en-US" sz="1400" dirty="0">
                <a:solidFill>
                  <a:prstClr val="white"/>
                </a:solidFill>
              </a:rPr>
              <a:t>Wind and </a:t>
            </a:r>
            <a:r>
              <a:rPr lang="en-US" sz="1400" dirty="0" smtClean="0">
                <a:solidFill>
                  <a:prstClr val="white"/>
                </a:solidFill>
              </a:rPr>
              <a:t>RH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41750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914400"/>
            <a:ext cx="4190998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Maximum Temperature Forecast</a:t>
            </a:r>
          </a:p>
        </p:txBody>
      </p:sp>
      <p:pic>
        <p:nvPicPr>
          <p:cNvPr id="4" name="Picture Placeholder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t="-8263" r="127" b="-3"/>
          <a:stretch/>
        </p:blipFill>
        <p:spPr>
          <a:xfrm>
            <a:off x="381000" y="1371600"/>
            <a:ext cx="4194149" cy="206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8189" y="914400"/>
            <a:ext cx="4188899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Minimum Temperature Forecast</a:t>
            </a:r>
          </a:p>
        </p:txBody>
      </p:sp>
      <p:pic>
        <p:nvPicPr>
          <p:cNvPr id="6" name="Picture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r="27312"/>
          <a:stretch/>
        </p:blipFill>
        <p:spPr>
          <a:xfrm>
            <a:off x="4686088" y="1387344"/>
            <a:ext cx="4191000" cy="190500"/>
          </a:xfrm>
          <a:prstGeom prst="rect">
            <a:avLst/>
          </a:prstGeom>
        </p:spPr>
      </p:pic>
      <p:pic>
        <p:nvPicPr>
          <p:cNvPr id="9" name="Picture Placeholder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r="362"/>
          <a:stretch/>
        </p:blipFill>
        <p:spPr>
          <a:xfrm>
            <a:off x="365758" y="2316163"/>
            <a:ext cx="4191000" cy="190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8189" y="1905000"/>
            <a:ext cx="4188899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Weather</a:t>
            </a:r>
          </a:p>
        </p:txBody>
      </p:sp>
      <p:pic>
        <p:nvPicPr>
          <p:cNvPr id="12" name="Picture Placeholder 1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4313"/>
          <a:stretch/>
        </p:blipFill>
        <p:spPr>
          <a:xfrm>
            <a:off x="4714679" y="3211830"/>
            <a:ext cx="4191000" cy="190500"/>
          </a:xfrm>
          <a:prstGeom prst="rect">
            <a:avLst/>
          </a:prstGeom>
        </p:spPr>
      </p:pic>
      <p:pic>
        <p:nvPicPr>
          <p:cNvPr id="13" name="Picture Placeholder 9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13793" r="-1"/>
          <a:stretch/>
        </p:blipFill>
        <p:spPr>
          <a:xfrm>
            <a:off x="380998" y="3200400"/>
            <a:ext cx="4191000" cy="190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24400" y="2743200"/>
            <a:ext cx="4188899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Sky Cover (%)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" y="2743200"/>
            <a:ext cx="4190998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Relative Humidity (%)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2299" y="3589020"/>
            <a:ext cx="4188899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Wind Gust (kts)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2583" y="3581400"/>
            <a:ext cx="4190998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Wind Speed (kts)</a:t>
            </a:r>
          </a:p>
        </p:txBody>
      </p:sp>
      <p:pic>
        <p:nvPicPr>
          <p:cNvPr id="20" name="Picture Placeholder 1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2213"/>
          <a:stretch/>
        </p:blipFill>
        <p:spPr>
          <a:xfrm>
            <a:off x="4714679" y="4057650"/>
            <a:ext cx="4191000" cy="190500"/>
          </a:xfrm>
          <a:prstGeom prst="rect">
            <a:avLst/>
          </a:prstGeom>
        </p:spPr>
      </p:pic>
      <p:pic>
        <p:nvPicPr>
          <p:cNvPr id="21" name="Picture Placeholder 9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-2"/>
          <a:stretch/>
        </p:blipFill>
        <p:spPr>
          <a:xfrm>
            <a:off x="365760" y="4057650"/>
            <a:ext cx="4191000" cy="190500"/>
          </a:xfrm>
          <a:prstGeom prst="rect">
            <a:avLst/>
          </a:prstGeom>
        </p:spPr>
      </p:pic>
      <p:pic>
        <p:nvPicPr>
          <p:cNvPr id="22" name="Picture Placeholder 13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-44"/>
          <a:stretch/>
        </p:blipFill>
        <p:spPr>
          <a:xfrm>
            <a:off x="4710990" y="9906000"/>
            <a:ext cx="4191000" cy="190500"/>
          </a:xfrm>
          <a:prstGeom prst="rect">
            <a:avLst/>
          </a:prstGeom>
        </p:spPr>
      </p:pic>
      <p:pic>
        <p:nvPicPr>
          <p:cNvPr id="23" name="Picture Placeholder 1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-4000" r="36314" b="4000"/>
          <a:stretch/>
        </p:blipFill>
        <p:spPr>
          <a:xfrm>
            <a:off x="404102" y="9906000"/>
            <a:ext cx="4191000" cy="1905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11291" y="4343400"/>
            <a:ext cx="4188899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Snow Amount (in)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4102" y="4343400"/>
            <a:ext cx="4190998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Precipitation Amount (in)</a:t>
            </a:r>
          </a:p>
        </p:txBody>
      </p:sp>
      <p:pic>
        <p:nvPicPr>
          <p:cNvPr id="26" name="Picture Placeholder 13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-44"/>
          <a:stretch/>
        </p:blipFill>
        <p:spPr>
          <a:xfrm>
            <a:off x="4718669" y="4800600"/>
            <a:ext cx="4191000" cy="190500"/>
          </a:xfrm>
          <a:prstGeom prst="rect">
            <a:avLst/>
          </a:prstGeom>
        </p:spPr>
      </p:pic>
      <p:pic>
        <p:nvPicPr>
          <p:cNvPr id="27" name="Picture Placeholder 1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-4000" r="36314" b="4000"/>
          <a:stretch/>
        </p:blipFill>
        <p:spPr>
          <a:xfrm>
            <a:off x="411781" y="4800600"/>
            <a:ext cx="4191000" cy="1905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8702" y="1851026"/>
            <a:ext cx="4190998" cy="45720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Probability of Precipitation (%)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-12901" r="27309" b="3234"/>
          <a:stretch/>
        </p:blipFill>
        <p:spPr>
          <a:xfrm>
            <a:off x="4804577" y="2302665"/>
            <a:ext cx="4191000" cy="2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http://new.nowcoast.noaa.gov/images/legends/probabilityofprec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8189" y="914400"/>
            <a:ext cx="4188899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0" y="914400"/>
            <a:ext cx="4190998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25230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http://new.nowcoast.noaa.gov/images/legends/probabilityofprec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8189" y="914400"/>
            <a:ext cx="4188899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0" y="914400"/>
            <a:ext cx="4190998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20685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9361" r="-156" b="5328"/>
          <a:stretch/>
        </p:blipFill>
        <p:spPr>
          <a:xfrm>
            <a:off x="-11917" y="-35719"/>
            <a:ext cx="9165443" cy="460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963" y="4302164"/>
            <a:ext cx="9169489" cy="2555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5963" y="4302165"/>
            <a:ext cx="9144000" cy="1331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Great Basin Fire Potential Briefing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(Date)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psgeodata.fs.fed.us/images/NPSG_logo_low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3" b="96958" l="3889" r="96905">
                        <a14:foregroundMark x1="9206" y1="77411" x2="91270" y2="76828"/>
                        <a14:foregroundMark x1="14921" y1="89644" x2="89206" y2="88285"/>
                        <a14:foregroundMark x1="20238" y1="80000" x2="91270" y2="80000"/>
                        <a14:foregroundMark x1="22540" y1="72880" x2="73730" y2="74951"/>
                        <a14:foregroundMark x1="34762" y1="93204" x2="86905" y2="91133"/>
                        <a14:foregroundMark x1="50799" y1="85677" x2="84984" y2="87240"/>
                        <a14:foregroundMark x1="16933" y1="92708" x2="38019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" t="2854" r="2960" b="2474"/>
          <a:stretch/>
        </p:blipFill>
        <p:spPr bwMode="auto">
          <a:xfrm>
            <a:off x="103062" y="5029200"/>
            <a:ext cx="1219200" cy="15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at Bas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9"/>
          <a:stretch/>
        </p:blipFill>
        <p:spPr bwMode="auto">
          <a:xfrm>
            <a:off x="7315200" y="5085116"/>
            <a:ext cx="1828800" cy="13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374775" y="5486680"/>
            <a:ext cx="6872526" cy="5712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prstClr val="white"/>
                </a:solidFill>
              </a:rPr>
              <a:t>Basil </a:t>
            </a:r>
            <a:r>
              <a:rPr lang="en-US" sz="3000" dirty="0" err="1" smtClean="0">
                <a:solidFill>
                  <a:prstClr val="white"/>
                </a:solidFill>
              </a:rPr>
              <a:t>Newmerzhycky</a:t>
            </a:r>
            <a:r>
              <a:rPr lang="en-US" sz="3000" dirty="0" smtClean="0">
                <a:solidFill>
                  <a:prstClr val="white"/>
                </a:solidFill>
              </a:rPr>
              <a:t> </a:t>
            </a:r>
            <a:r>
              <a:rPr lang="en-US" sz="3000" dirty="0" smtClean="0">
                <a:solidFill>
                  <a:prstClr val="white"/>
                </a:solidFill>
              </a:rPr>
              <a:t> Shelby </a:t>
            </a:r>
            <a:r>
              <a:rPr lang="en-US" sz="3000" dirty="0">
                <a:solidFill>
                  <a:prstClr val="white"/>
                </a:solidFill>
              </a:rPr>
              <a:t>Law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4775" y="5942645"/>
            <a:ext cx="687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Nanette </a:t>
            </a:r>
            <a:r>
              <a:rPr lang="en-US" sz="2800" dirty="0" err="1">
                <a:solidFill>
                  <a:prstClr val="white"/>
                </a:solidFill>
              </a:rPr>
              <a:t>Hosenfeld</a:t>
            </a:r>
            <a:r>
              <a:rPr lang="en-US" sz="2800" dirty="0">
                <a:solidFill>
                  <a:prstClr val="white"/>
                </a:solidFill>
              </a:rPr>
              <a:t>    </a:t>
            </a:r>
            <a:r>
              <a:rPr lang="en-US" sz="2800" dirty="0" smtClean="0">
                <a:solidFill>
                  <a:prstClr val="white"/>
                </a:solidFill>
              </a:rPr>
              <a:t> Gina McGuire Palma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http://new.nowcoast.noaa.gov/images/legends/probabilityofprec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8189" y="914400"/>
            <a:ext cx="4188899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0" y="914400"/>
            <a:ext cx="4190998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3-Day Precipitation Accumulation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6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11126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29338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18610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ame 48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2865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628650 w 9144000"/>
              <a:gd name="connsiteY9" fmla="*/ 152019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415290 w 9144000"/>
              <a:gd name="connsiteY5" fmla="*/ 152019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415290 w 9144000"/>
              <a:gd name="connsiteY9" fmla="*/ 1520190 h 6858000"/>
              <a:gd name="connsiteX0" fmla="*/ 1093470 w 10237470"/>
              <a:gd name="connsiteY0" fmla="*/ 0 h 6858000"/>
              <a:gd name="connsiteX1" fmla="*/ 10237470 w 10237470"/>
              <a:gd name="connsiteY1" fmla="*/ 0 h 6858000"/>
              <a:gd name="connsiteX2" fmla="*/ 10237470 w 10237470"/>
              <a:gd name="connsiteY2" fmla="*/ 6858000 h 6858000"/>
              <a:gd name="connsiteX3" fmla="*/ 1093470 w 10237470"/>
              <a:gd name="connsiteY3" fmla="*/ 6858000 h 6858000"/>
              <a:gd name="connsiteX4" fmla="*/ 1093470 w 10237470"/>
              <a:gd name="connsiteY4" fmla="*/ 0 h 6858000"/>
              <a:gd name="connsiteX5" fmla="*/ 0 w 10237470"/>
              <a:gd name="connsiteY5" fmla="*/ 971550 h 6858000"/>
              <a:gd name="connsiteX6" fmla="*/ 1950720 w 10237470"/>
              <a:gd name="connsiteY6" fmla="*/ 6000750 h 6858000"/>
              <a:gd name="connsiteX7" fmla="*/ 5913120 w 10237470"/>
              <a:gd name="connsiteY7" fmla="*/ 5871210 h 6858000"/>
              <a:gd name="connsiteX8" fmla="*/ 5897880 w 10237470"/>
              <a:gd name="connsiteY8" fmla="*/ 1512570 h 6858000"/>
              <a:gd name="connsiteX9" fmla="*/ 0 w 10237470"/>
              <a:gd name="connsiteY9" fmla="*/ 9715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857250 w 9144000"/>
              <a:gd name="connsiteY6" fmla="*/ 60007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55245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25730 w 9144000"/>
              <a:gd name="connsiteY6" fmla="*/ 584835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316230 w 9460230"/>
              <a:gd name="connsiteY0" fmla="*/ 0 h 6858000"/>
              <a:gd name="connsiteX1" fmla="*/ 9460230 w 9460230"/>
              <a:gd name="connsiteY1" fmla="*/ 0 h 6858000"/>
              <a:gd name="connsiteX2" fmla="*/ 9460230 w 9460230"/>
              <a:gd name="connsiteY2" fmla="*/ 6858000 h 6858000"/>
              <a:gd name="connsiteX3" fmla="*/ 316230 w 9460230"/>
              <a:gd name="connsiteY3" fmla="*/ 6858000 h 6858000"/>
              <a:gd name="connsiteX4" fmla="*/ 316230 w 9460230"/>
              <a:gd name="connsiteY4" fmla="*/ 0 h 6858000"/>
              <a:gd name="connsiteX5" fmla="*/ 457200 w 9460230"/>
              <a:gd name="connsiteY5" fmla="*/ 1527810 h 6858000"/>
              <a:gd name="connsiteX6" fmla="*/ 0 w 9460230"/>
              <a:gd name="connsiteY6" fmla="*/ 5825490 h 6858000"/>
              <a:gd name="connsiteX7" fmla="*/ 5135880 w 9460230"/>
              <a:gd name="connsiteY7" fmla="*/ 5871210 h 6858000"/>
              <a:gd name="connsiteX8" fmla="*/ 5120640 w 9460230"/>
              <a:gd name="connsiteY8" fmla="*/ 1512570 h 6858000"/>
              <a:gd name="connsiteX9" fmla="*/ 457200 w 94602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33350 w 9144000"/>
              <a:gd name="connsiteY6" fmla="*/ 593979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  <a:gd name="connsiteX0" fmla="*/ 11430 w 9155430"/>
              <a:gd name="connsiteY0" fmla="*/ 0 h 6858000"/>
              <a:gd name="connsiteX1" fmla="*/ 9155430 w 9155430"/>
              <a:gd name="connsiteY1" fmla="*/ 0 h 6858000"/>
              <a:gd name="connsiteX2" fmla="*/ 9155430 w 9155430"/>
              <a:gd name="connsiteY2" fmla="*/ 6858000 h 6858000"/>
              <a:gd name="connsiteX3" fmla="*/ 11430 w 9155430"/>
              <a:gd name="connsiteY3" fmla="*/ 6858000 h 6858000"/>
              <a:gd name="connsiteX4" fmla="*/ 11430 w 9155430"/>
              <a:gd name="connsiteY4" fmla="*/ 0 h 6858000"/>
              <a:gd name="connsiteX5" fmla="*/ 152400 w 9155430"/>
              <a:gd name="connsiteY5" fmla="*/ 1527810 h 6858000"/>
              <a:gd name="connsiteX6" fmla="*/ 0 w 9155430"/>
              <a:gd name="connsiteY6" fmla="*/ 5970270 h 6858000"/>
              <a:gd name="connsiteX7" fmla="*/ 4831080 w 9155430"/>
              <a:gd name="connsiteY7" fmla="*/ 5871210 h 6858000"/>
              <a:gd name="connsiteX8" fmla="*/ 4815840 w 9155430"/>
              <a:gd name="connsiteY8" fmla="*/ 1512570 h 6858000"/>
              <a:gd name="connsiteX9" fmla="*/ 152400 w 9155430"/>
              <a:gd name="connsiteY9" fmla="*/ 152781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40970 w 9144000"/>
              <a:gd name="connsiteY5" fmla="*/ 1527810 h 6858000"/>
              <a:gd name="connsiteX6" fmla="*/ 156210 w 9144000"/>
              <a:gd name="connsiteY6" fmla="*/ 5871210 h 6858000"/>
              <a:gd name="connsiteX7" fmla="*/ 4819650 w 9144000"/>
              <a:gd name="connsiteY7" fmla="*/ 5871210 h 6858000"/>
              <a:gd name="connsiteX8" fmla="*/ 4804410 w 9144000"/>
              <a:gd name="connsiteY8" fmla="*/ 1512570 h 6858000"/>
              <a:gd name="connsiteX9" fmla="*/ 140970 w 9144000"/>
              <a:gd name="connsiteY9" fmla="*/ 15278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40970" y="1527810"/>
                </a:moveTo>
                <a:lnTo>
                  <a:pt x="156210" y="5871210"/>
                </a:lnTo>
                <a:lnTo>
                  <a:pt x="4819650" y="5871210"/>
                </a:lnTo>
                <a:lnTo>
                  <a:pt x="4804410" y="1512570"/>
                </a:lnTo>
                <a:lnTo>
                  <a:pt x="140970" y="152781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914400"/>
            <a:ext cx="46482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General Weather Pattern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914400"/>
            <a:ext cx="40386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prstClr val="white"/>
                </a:solidFill>
              </a:rPr>
              <a:t>Significant Fire Potential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2400" y="5888995"/>
            <a:ext cx="4648200" cy="398621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0z GFS 500mb Height 700mb-300mb Wind and RH</a:t>
            </a:r>
          </a:p>
        </p:txBody>
      </p: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13" y="5867401"/>
            <a:ext cx="4027487" cy="620914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19696"/>
          <a:stretch>
            <a:fillRect/>
          </a:stretch>
        </p:blipFill>
        <p:spPr>
          <a:xfrm>
            <a:off x="160338" y="1458913"/>
            <a:ext cx="4640262" cy="4343400"/>
          </a:xfrm>
        </p:spPr>
      </p:pic>
      <p:sp>
        <p:nvSpPr>
          <p:cNvPr id="1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4973715" y="1458597"/>
            <a:ext cx="3998912" cy="4343400"/>
          </a:xfrm>
        </p:spPr>
      </p:sp>
    </p:spTree>
    <p:extLst>
      <p:ext uri="{BB962C8B-B14F-4D97-AF65-F5344CB8AC3E}">
        <p14:creationId xmlns:p14="http://schemas.microsoft.com/office/powerpoint/2010/main" val="332056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Precipitation Accumulation: </a:t>
            </a:r>
            <a:r>
              <a:rPr lang="en-US" dirty="0" smtClean="0"/>
              <a:t>7 Day Total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21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2726" y="914400"/>
            <a:ext cx="44958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435" y="914400"/>
            <a:ext cx="43434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NOAA CPC 8-14 Day Outlook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6179" y="990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3358" y="945109"/>
            <a:ext cx="448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Precipitation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r="3055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56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960" r="82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7089" y="4907378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Shelby</a:t>
            </a:r>
            <a:r>
              <a:rPr lang="en-US" sz="2400" dirty="0">
                <a:solidFill>
                  <a:prstClr val="white"/>
                </a:solidFill>
              </a:rPr>
              <a:t>: slaw@blm.gov</a:t>
            </a:r>
          </a:p>
          <a:p>
            <a:r>
              <a:rPr lang="en-US" sz="3600" dirty="0">
                <a:solidFill>
                  <a:prstClr val="white"/>
                </a:solidFill>
              </a:rPr>
              <a:t>Nanette</a:t>
            </a:r>
            <a:r>
              <a:rPr lang="en-US" sz="2400" dirty="0">
                <a:solidFill>
                  <a:prstClr val="white"/>
                </a:solidFill>
              </a:rPr>
              <a:t>: nhosenfeld@blm.gov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62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Questions?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48813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Basil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bnewmerzhycky@fs.fed.us</a:t>
            </a:r>
          </a:p>
          <a:p>
            <a:r>
              <a:rPr lang="en-US" sz="3600" dirty="0">
                <a:solidFill>
                  <a:prstClr val="white"/>
                </a:solidFill>
              </a:rPr>
              <a:t>Gina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gmcguire@blm.gov</a:t>
            </a:r>
          </a:p>
        </p:txBody>
      </p:sp>
      <p:pic>
        <p:nvPicPr>
          <p:cNvPr id="24" name="Picture 4" descr="https://g.twimg.com/Twitter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0" y="6172151"/>
            <a:ext cx="685800" cy="5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8705" y="622610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>
                <a:solidFill>
                  <a:prstClr val="white"/>
                </a:solidFill>
              </a:rPr>
              <a:t>GreatBasinCC</a:t>
            </a:r>
          </a:p>
        </p:txBody>
      </p:sp>
    </p:spTree>
    <p:extLst>
      <p:ext uri="{BB962C8B-B14F-4D97-AF65-F5344CB8AC3E}">
        <p14:creationId xmlns:p14="http://schemas.microsoft.com/office/powerpoint/2010/main" val="34242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0" y="0"/>
            <a:ext cx="9144000" cy="6861349"/>
          </a:xfrm>
          <a:prstGeom prst="rect">
            <a:avLst/>
          </a:prstGeom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3195" y="6068059"/>
            <a:ext cx="256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@</a:t>
            </a:r>
            <a:r>
              <a:rPr lang="en-US" sz="2400" dirty="0" err="1" smtClean="0">
                <a:solidFill>
                  <a:prstClr val="white"/>
                </a:solidFill>
              </a:rPr>
              <a:t>GreatBasinCC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3962400"/>
            <a:ext cx="9331489" cy="2639555"/>
            <a:chOff x="0" y="3962400"/>
            <a:chExt cx="9331489" cy="2639555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3962400"/>
              <a:ext cx="9331489" cy="2639555"/>
              <a:chOff x="0" y="3962400"/>
              <a:chExt cx="9331489" cy="263955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0" y="3962400"/>
                <a:ext cx="9331489" cy="2567324"/>
                <a:chOff x="0" y="3962400"/>
                <a:chExt cx="9331489" cy="256732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0" y="4060371"/>
                  <a:ext cx="9144000" cy="24693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607089" y="4907378"/>
                  <a:ext cx="47244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Shelby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slaw@blm.gov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Nanette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nhosenfeld@blm.gov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0" y="3962400"/>
                  <a:ext cx="4191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prstClr val="white"/>
                      </a:solidFill>
                    </a:rPr>
                    <a:t>Questions?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6200" y="4881313"/>
                  <a:ext cx="4572000" cy="120032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Basil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bnewmerzhycky@fs.fed.us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Gina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gmcguire@blm.gov</a:t>
                  </a:r>
                </a:p>
              </p:txBody>
            </p:sp>
          </p:grpSp>
          <p:pic>
            <p:nvPicPr>
              <p:cNvPr id="22" name="Picture 4" descr="https://g.twimg.com/Twitter_logo_wh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675" y="6044404"/>
                <a:ext cx="685800" cy="557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1181100" y="6044404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>
                  <a:solidFill>
                    <a:prstClr val="white"/>
                  </a:solidFill>
                </a:rPr>
                <a:t>GreatBasinCC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11987" r="-234" b="-11987"/>
          <a:stretch/>
        </p:blipFill>
        <p:spPr>
          <a:xfrm>
            <a:off x="-1" y="-228219"/>
            <a:ext cx="9147457" cy="6078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963" y="4302164"/>
            <a:ext cx="9169489" cy="2555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5963" y="4302165"/>
            <a:ext cx="9144000" cy="1331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Great Basin Fire Potential Briefing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(Date)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psgeodata.fs.fed.us/images/NPSG_logo_low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3" b="96958" l="3889" r="96905">
                        <a14:foregroundMark x1="9206" y1="77411" x2="91270" y2="76828"/>
                        <a14:foregroundMark x1="14921" y1="89644" x2="89206" y2="88285"/>
                        <a14:foregroundMark x1="20238" y1="80000" x2="91270" y2="80000"/>
                        <a14:foregroundMark x1="22540" y1="72880" x2="73730" y2="74951"/>
                        <a14:foregroundMark x1="34762" y1="93204" x2="86905" y2="91133"/>
                        <a14:foregroundMark x1="50799" y1="85677" x2="84984" y2="87240"/>
                        <a14:foregroundMark x1="16933" y1="92708" x2="38019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" t="2854" r="2960" b="2474"/>
          <a:stretch/>
        </p:blipFill>
        <p:spPr bwMode="auto">
          <a:xfrm>
            <a:off x="103062" y="5029200"/>
            <a:ext cx="1219200" cy="15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at Bas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9"/>
          <a:stretch/>
        </p:blipFill>
        <p:spPr bwMode="auto">
          <a:xfrm>
            <a:off x="7315200" y="5085116"/>
            <a:ext cx="1828800" cy="13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374775" y="5486680"/>
            <a:ext cx="6872526" cy="5712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prstClr val="white"/>
                </a:solidFill>
              </a:rPr>
              <a:t>Basil </a:t>
            </a:r>
            <a:r>
              <a:rPr lang="en-US" sz="3000" dirty="0" err="1" smtClean="0">
                <a:solidFill>
                  <a:prstClr val="white"/>
                </a:solidFill>
              </a:rPr>
              <a:t>Newmerzhycky</a:t>
            </a:r>
            <a:r>
              <a:rPr lang="en-US" sz="3000" dirty="0" smtClean="0">
                <a:solidFill>
                  <a:prstClr val="white"/>
                </a:solidFill>
              </a:rPr>
              <a:t> </a:t>
            </a:r>
            <a:r>
              <a:rPr lang="en-US" sz="3000" dirty="0" smtClean="0">
                <a:solidFill>
                  <a:prstClr val="white"/>
                </a:solidFill>
              </a:rPr>
              <a:t> Shelby </a:t>
            </a:r>
            <a:r>
              <a:rPr lang="en-US" sz="3000" dirty="0">
                <a:solidFill>
                  <a:prstClr val="white"/>
                </a:solidFill>
              </a:rPr>
              <a:t>Law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4775" y="5942645"/>
            <a:ext cx="687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Nanette </a:t>
            </a:r>
            <a:r>
              <a:rPr lang="en-US" sz="2800" dirty="0" err="1">
                <a:solidFill>
                  <a:prstClr val="white"/>
                </a:solidFill>
              </a:rPr>
              <a:t>Hosenfeld</a:t>
            </a:r>
            <a:r>
              <a:rPr lang="en-US" sz="2800" dirty="0">
                <a:solidFill>
                  <a:prstClr val="white"/>
                </a:solidFill>
              </a:rPr>
              <a:t>    </a:t>
            </a:r>
            <a:r>
              <a:rPr lang="en-US" sz="2800" dirty="0" smtClean="0">
                <a:solidFill>
                  <a:prstClr val="white"/>
                </a:solidFill>
              </a:rPr>
              <a:t> Gina McGuire Palma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3962400"/>
            <a:ext cx="9331489" cy="2650844"/>
            <a:chOff x="0" y="3962400"/>
            <a:chExt cx="9331489" cy="2650844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3962400"/>
              <a:ext cx="9331489" cy="2650844"/>
              <a:chOff x="0" y="3962400"/>
              <a:chExt cx="9331489" cy="265084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0" y="3962400"/>
                <a:ext cx="9331489" cy="2567324"/>
                <a:chOff x="0" y="3962400"/>
                <a:chExt cx="9331489" cy="256732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0" y="4060371"/>
                  <a:ext cx="9144000" cy="24693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607089" y="4907378"/>
                  <a:ext cx="47244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Shelby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slaw@blm.gov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Nanette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nhosenfeld@blm.gov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0" y="3962400"/>
                  <a:ext cx="4191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prstClr val="white"/>
                      </a:solidFill>
                    </a:rPr>
                    <a:t>Questions?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6200" y="4881313"/>
                  <a:ext cx="4572000" cy="120032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Basil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bnewmerzhycky@fs.fed.us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Gina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gmcguire@blm.gov</a:t>
                  </a:r>
                </a:p>
              </p:txBody>
            </p:sp>
          </p:grpSp>
          <p:pic>
            <p:nvPicPr>
              <p:cNvPr id="32" name="Picture 4" descr="https://g.twimg.com/Twitter_logo_wh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38" y="6055693"/>
                <a:ext cx="685800" cy="557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808563" y="6055693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>
                  <a:solidFill>
                    <a:prstClr val="white"/>
                  </a:solidFill>
                </a:rPr>
                <a:t>GreatBasinCC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8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1.staticflickr.com/1/418/18947149188_f9c27eec81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4506"/>
            <a:ext cx="9144002" cy="1364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7937"/>
            <a:ext cx="9118207" cy="13154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</a:rPr>
              <a:t>Questions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9526" y="5181600"/>
            <a:ext cx="9153526" cy="16996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6464" y="5234474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Shelby</a:t>
            </a:r>
            <a:r>
              <a:rPr lang="en-US" sz="2400" dirty="0">
                <a:solidFill>
                  <a:prstClr val="white"/>
                </a:solidFill>
              </a:rPr>
              <a:t>: slaw@blm.gov</a:t>
            </a:r>
          </a:p>
          <a:p>
            <a:r>
              <a:rPr lang="en-US" sz="3600" dirty="0">
                <a:solidFill>
                  <a:prstClr val="white"/>
                </a:solidFill>
              </a:rPr>
              <a:t>Nanette</a:t>
            </a:r>
            <a:r>
              <a:rPr lang="en-US" sz="2400" dirty="0">
                <a:solidFill>
                  <a:prstClr val="white"/>
                </a:solidFill>
              </a:rPr>
              <a:t>: nhosenfeld@blm.gov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5575" y="52084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Basil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bnewmerzhycky@fs.fed.us</a:t>
            </a:r>
          </a:p>
          <a:p>
            <a:r>
              <a:rPr lang="en-US" sz="3600" dirty="0">
                <a:solidFill>
                  <a:prstClr val="white"/>
                </a:solidFill>
              </a:rPr>
              <a:t>Gina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gmcguire@blm.gov</a:t>
            </a:r>
          </a:p>
        </p:txBody>
      </p:sp>
      <p:pic>
        <p:nvPicPr>
          <p:cNvPr id="22" name="Picture 4" descr="https://g.twimg.com/Twitter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6371500"/>
            <a:ext cx="56785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0475" y="63715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>
                <a:solidFill>
                  <a:prstClr val="white"/>
                </a:solidFill>
              </a:rPr>
              <a:t>GreatBasinCC</a:t>
            </a:r>
          </a:p>
        </p:txBody>
      </p:sp>
    </p:spTree>
    <p:extLst>
      <p:ext uri="{BB962C8B-B14F-4D97-AF65-F5344CB8AC3E}">
        <p14:creationId xmlns:p14="http://schemas.microsoft.com/office/powerpoint/2010/main" val="7390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756"/>
            <a:ext cx="9144000" cy="5428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4506"/>
            <a:ext cx="9144002" cy="1364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7937"/>
            <a:ext cx="9118207" cy="13154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</a:rPr>
              <a:t>Questions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9526" y="5181600"/>
            <a:ext cx="9153526" cy="16996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6464" y="5234474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Shelby</a:t>
            </a:r>
            <a:r>
              <a:rPr lang="en-US" sz="2400" dirty="0">
                <a:solidFill>
                  <a:prstClr val="white"/>
                </a:solidFill>
              </a:rPr>
              <a:t>: slaw@blm.gov</a:t>
            </a:r>
          </a:p>
          <a:p>
            <a:r>
              <a:rPr lang="en-US" sz="3600" dirty="0">
                <a:solidFill>
                  <a:prstClr val="white"/>
                </a:solidFill>
              </a:rPr>
              <a:t>Nanette</a:t>
            </a:r>
            <a:r>
              <a:rPr lang="en-US" sz="2400" dirty="0">
                <a:solidFill>
                  <a:prstClr val="white"/>
                </a:solidFill>
              </a:rPr>
              <a:t>: nhosenfeld@blm.gov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5575" y="52084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Basil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bnewmerzhycky@fs.fed.us</a:t>
            </a:r>
          </a:p>
          <a:p>
            <a:r>
              <a:rPr lang="en-US" sz="3600" dirty="0">
                <a:solidFill>
                  <a:prstClr val="white"/>
                </a:solidFill>
              </a:rPr>
              <a:t>Gina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gmcguire@blm.gov</a:t>
            </a:r>
          </a:p>
        </p:txBody>
      </p:sp>
      <p:pic>
        <p:nvPicPr>
          <p:cNvPr id="22" name="Picture 4" descr="https://g.twimg.com/Twitter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6371500"/>
            <a:ext cx="56785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0475" y="63715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>
                <a:solidFill>
                  <a:prstClr val="white"/>
                </a:solidFill>
              </a:rPr>
              <a:t>GreatBasinCC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2022" y="4859631"/>
            <a:ext cx="1746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C. </a:t>
            </a:r>
            <a:r>
              <a:rPr lang="en-US" sz="1600" dirty="0" err="1" smtClean="0">
                <a:solidFill>
                  <a:schemeClr val="bg1"/>
                </a:solidFill>
              </a:rPr>
              <a:t>Czinski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660" t="89474" r="10304" b="5561"/>
          <a:stretch/>
        </p:blipFill>
        <p:spPr>
          <a:xfrm>
            <a:off x="0" y="6510160"/>
            <a:ext cx="9144000" cy="3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60" t="31394" r="10304" b="5561"/>
          <a:stretch/>
        </p:blipFill>
        <p:spPr>
          <a:xfrm>
            <a:off x="0" y="7938"/>
            <a:ext cx="9144000" cy="4318530"/>
          </a:xfrm>
          <a:prstGeom prst="rect">
            <a:avLst/>
          </a:prstGeom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4109157"/>
            <a:ext cx="9331489" cy="2650844"/>
            <a:chOff x="0" y="3962400"/>
            <a:chExt cx="9331489" cy="2650844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3962400"/>
              <a:ext cx="9331489" cy="2650844"/>
              <a:chOff x="0" y="3962400"/>
              <a:chExt cx="9331489" cy="26508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0" y="3962400"/>
                <a:ext cx="9331489" cy="2567324"/>
                <a:chOff x="0" y="3962400"/>
                <a:chExt cx="9331489" cy="256732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0" y="4060371"/>
                  <a:ext cx="9144000" cy="24693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607089" y="4907378"/>
                  <a:ext cx="47244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Shelby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slaw@blm.gov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Nanette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nhosenfeld@blm.gov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0" y="3962400"/>
                  <a:ext cx="4191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prstClr val="white"/>
                      </a:solidFill>
                    </a:rPr>
                    <a:t>Questions?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6200" y="4881313"/>
                  <a:ext cx="4572000" cy="120032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Basil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bnewmerzhycky@fs.fed.us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Gina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gmcguire@blm.gov</a:t>
                  </a:r>
                </a:p>
              </p:txBody>
            </p:sp>
          </p:grpSp>
          <p:pic>
            <p:nvPicPr>
              <p:cNvPr id="20" name="Picture 4" descr="https://g.twimg.com/Twitter_logo_wh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38" y="6055693"/>
                <a:ext cx="685800" cy="557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808563" y="6055693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>
                  <a:solidFill>
                    <a:prstClr val="white"/>
                  </a:solidFill>
                </a:rPr>
                <a:t>GreatBasinCC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6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assets.worldwildlife.org/photos/344/images/carousel_small/SCR_202582.jpg?13455199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6" b="938"/>
          <a:stretch/>
        </p:blipFill>
        <p:spPr bwMode="auto">
          <a:xfrm>
            <a:off x="0" y="6083300"/>
            <a:ext cx="91440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ssets.worldwildlife.org/photos/344/images/carousel_small/SCR_202582.jpg?13455199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1470" r="-139" b="24271"/>
          <a:stretch/>
        </p:blipFill>
        <p:spPr bwMode="auto">
          <a:xfrm>
            <a:off x="0" y="-12699"/>
            <a:ext cx="91440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4109157"/>
            <a:ext cx="9331489" cy="2650844"/>
            <a:chOff x="0" y="3962400"/>
            <a:chExt cx="9331489" cy="2650844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3962400"/>
              <a:ext cx="9331489" cy="2650844"/>
              <a:chOff x="0" y="3962400"/>
              <a:chExt cx="9331489" cy="26508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0" y="3962400"/>
                <a:ext cx="9331489" cy="2567324"/>
                <a:chOff x="0" y="3962400"/>
                <a:chExt cx="9331489" cy="256732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0" y="4060371"/>
                  <a:ext cx="9144000" cy="24693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607089" y="4907378"/>
                  <a:ext cx="47244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Shelby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slaw@blm.gov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Nanette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: nhosenfeld@blm.gov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0" y="3962400"/>
                  <a:ext cx="4191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prstClr val="white"/>
                      </a:solidFill>
                    </a:rPr>
                    <a:t>Questions?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6200" y="4881313"/>
                  <a:ext cx="4572000" cy="120032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Basil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bnewmerzhycky@fs.fed.us</a:t>
                  </a:r>
                </a:p>
                <a:p>
                  <a:r>
                    <a:rPr lang="en-US" sz="3600" dirty="0">
                      <a:solidFill>
                        <a:prstClr val="white"/>
                      </a:solidFill>
                    </a:rPr>
                    <a:t>Gina</a:t>
                  </a:r>
                  <a:r>
                    <a:rPr lang="en-US" dirty="0">
                      <a:solidFill>
                        <a:prstClr val="white"/>
                      </a:solidFill>
                    </a:rPr>
                    <a:t>: </a:t>
                  </a:r>
                  <a:r>
                    <a:rPr lang="en-US" sz="2400" dirty="0">
                      <a:solidFill>
                        <a:prstClr val="white"/>
                      </a:solidFill>
                    </a:rPr>
                    <a:t>gmcguire@blm.gov</a:t>
                  </a:r>
                </a:p>
              </p:txBody>
            </p:sp>
          </p:grpSp>
          <p:pic>
            <p:nvPicPr>
              <p:cNvPr id="20" name="Picture 4" descr="https://g.twimg.com/Twitter_logo_wh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38" y="6055693"/>
                <a:ext cx="685800" cy="557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808563" y="6055693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>
                  <a:solidFill>
                    <a:prstClr val="white"/>
                  </a:solidFill>
                </a:rPr>
                <a:t>GreatBasinCC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8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317" b="1"/>
          <a:stretch/>
        </p:blipFill>
        <p:spPr>
          <a:xfrm>
            <a:off x="-11917" y="-14288"/>
            <a:ext cx="9165443" cy="4480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963" y="4302164"/>
            <a:ext cx="9169489" cy="2555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5963" y="4302165"/>
            <a:ext cx="9144000" cy="1331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Great Basin Fire Potential Briefing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(Date)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psgeodata.fs.fed.us/images/NPSG_logo_low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3" b="96958" l="3889" r="96905">
                        <a14:foregroundMark x1="9206" y1="77411" x2="91270" y2="76828"/>
                        <a14:foregroundMark x1="14921" y1="89644" x2="89206" y2="88285"/>
                        <a14:foregroundMark x1="20238" y1="80000" x2="91270" y2="80000"/>
                        <a14:foregroundMark x1="22540" y1="72880" x2="73730" y2="74951"/>
                        <a14:foregroundMark x1="34762" y1="93204" x2="86905" y2="91133"/>
                        <a14:foregroundMark x1="50799" y1="85677" x2="84984" y2="87240"/>
                        <a14:foregroundMark x1="16933" y1="92708" x2="38019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" t="2854" r="2960" b="2474"/>
          <a:stretch/>
        </p:blipFill>
        <p:spPr bwMode="auto">
          <a:xfrm>
            <a:off x="103062" y="5029200"/>
            <a:ext cx="1219200" cy="15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at Bas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9"/>
          <a:stretch/>
        </p:blipFill>
        <p:spPr bwMode="auto">
          <a:xfrm>
            <a:off x="7315200" y="5085116"/>
            <a:ext cx="1828800" cy="13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374775" y="5486680"/>
            <a:ext cx="6872526" cy="5712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prstClr val="white"/>
                </a:solidFill>
              </a:rPr>
              <a:t>Basil </a:t>
            </a:r>
            <a:r>
              <a:rPr lang="en-US" sz="3000" dirty="0" err="1" smtClean="0">
                <a:solidFill>
                  <a:prstClr val="white"/>
                </a:solidFill>
              </a:rPr>
              <a:t>Newmerzhycky</a:t>
            </a:r>
            <a:r>
              <a:rPr lang="en-US" sz="3000" dirty="0" smtClean="0">
                <a:solidFill>
                  <a:prstClr val="white"/>
                </a:solidFill>
              </a:rPr>
              <a:t> </a:t>
            </a:r>
            <a:r>
              <a:rPr lang="en-US" sz="3000" dirty="0" smtClean="0">
                <a:solidFill>
                  <a:prstClr val="white"/>
                </a:solidFill>
              </a:rPr>
              <a:t> Shelby </a:t>
            </a:r>
            <a:r>
              <a:rPr lang="en-US" sz="3000" dirty="0">
                <a:solidFill>
                  <a:prstClr val="white"/>
                </a:solidFill>
              </a:rPr>
              <a:t>Law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4775" y="5942645"/>
            <a:ext cx="687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Nanette </a:t>
            </a:r>
            <a:r>
              <a:rPr lang="en-US" sz="2800" dirty="0" err="1">
                <a:solidFill>
                  <a:prstClr val="white"/>
                </a:solidFill>
              </a:rPr>
              <a:t>Hosenfeld</a:t>
            </a:r>
            <a:r>
              <a:rPr lang="en-US" sz="2800" dirty="0">
                <a:solidFill>
                  <a:prstClr val="white"/>
                </a:solidFill>
              </a:rPr>
              <a:t>    </a:t>
            </a:r>
            <a:r>
              <a:rPr lang="en-US" sz="2800" dirty="0" smtClean="0">
                <a:solidFill>
                  <a:prstClr val="white"/>
                </a:solidFill>
              </a:rPr>
              <a:t> Gina McGuire Palma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7" b="98369" l="5395" r="97303">
                        <a14:foregroundMark x1="55877" y1="18271" x2="77264" y2="15824"/>
                        <a14:foregroundMark x1="52601" y1="56770" x2="75145" y2="36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33987"/>
            <a:ext cx="5410200" cy="6390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2720" y="2971800"/>
            <a:ext cx="340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Short description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05400" y="2286000"/>
            <a:ext cx="3886200" cy="3505200"/>
          </a:xfrm>
          <a:prstGeom prst="rect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4041" y="5087207"/>
            <a:ext cx="340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Short description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50485" y="4556449"/>
            <a:ext cx="3749079" cy="530758"/>
            <a:chOff x="5626892" y="4876800"/>
            <a:chExt cx="3749079" cy="530758"/>
          </a:xfrm>
        </p:grpSpPr>
        <p:sp>
          <p:nvSpPr>
            <p:cNvPr id="24" name="Rectangle 23"/>
            <p:cNvSpPr/>
            <p:nvPr/>
          </p:nvSpPr>
          <p:spPr>
            <a:xfrm>
              <a:off x="5626892" y="4876800"/>
              <a:ext cx="3749079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67649" y="4912578"/>
              <a:ext cx="502956" cy="431842"/>
            </a:xfrm>
            <a:prstGeom prst="rect">
              <a:avLst/>
            </a:prstGeom>
            <a:solidFill>
              <a:srgbClr val="EE820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24712" y="4943833"/>
              <a:ext cx="309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noProof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Threat 2</a:t>
              </a:r>
              <a:endParaRPr kumimoji="0" lang="en-US" sz="1800" b="1" i="0" u="none" strike="noStrike" kern="0" cap="none" spc="0" normalizeH="0" baseline="0" noProof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7240" y="2139019"/>
            <a:ext cx="3886200" cy="3180018"/>
            <a:chOff x="777240" y="2139019"/>
            <a:chExt cx="3886200" cy="3180018"/>
          </a:xfrm>
        </p:grpSpPr>
        <p:sp>
          <p:nvSpPr>
            <p:cNvPr id="4" name="Rectangle 3"/>
            <p:cNvSpPr/>
            <p:nvPr/>
          </p:nvSpPr>
          <p:spPr>
            <a:xfrm>
              <a:off x="777240" y="2139019"/>
              <a:ext cx="3886200" cy="31800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Outline impacted areas on map below using the     button. You can right click on the outline and select “Format Shape” to change outline properties. I usually change the transparency (under Fill option), get rid of the outline (under Line Color) and give it a soft edge of 2 or 3 (under ‘Glow and Soft Edges’)</a:t>
              </a:r>
              <a:endParaRPr lang="en-US" dirty="0"/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2957920"/>
              <a:ext cx="209579" cy="209579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Fire Potential Impacts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181600" y="2316514"/>
            <a:ext cx="3775424" cy="530758"/>
            <a:chOff x="5181600" y="2316514"/>
            <a:chExt cx="3775424" cy="530758"/>
          </a:xfrm>
        </p:grpSpPr>
        <p:sp>
          <p:nvSpPr>
            <p:cNvPr id="20" name="Rectangle 19"/>
            <p:cNvSpPr/>
            <p:nvPr/>
          </p:nvSpPr>
          <p:spPr>
            <a:xfrm>
              <a:off x="5181600" y="2316514"/>
              <a:ext cx="3775424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03108" y="2424982"/>
              <a:ext cx="3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noProof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Threat 1</a:t>
              </a:r>
              <a:endParaRPr kumimoji="0" lang="en-US" sz="1800" b="1" i="0" u="none" strike="noStrike" kern="0" cap="none" spc="0" normalizeH="0" baseline="0" noProof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45428" y="2365972"/>
              <a:ext cx="502956" cy="431842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3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0026" y="3886200"/>
            <a:ext cx="3886200" cy="2057400"/>
          </a:xfrm>
          <a:prstGeom prst="rect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0" y="1676400"/>
            <a:ext cx="3775424" cy="530758"/>
            <a:chOff x="762000" y="1676400"/>
            <a:chExt cx="3775424" cy="530758"/>
          </a:xfrm>
        </p:grpSpPr>
        <p:sp>
          <p:nvSpPr>
            <p:cNvPr id="24" name="Rectangle 23"/>
            <p:cNvSpPr/>
            <p:nvPr/>
          </p:nvSpPr>
          <p:spPr>
            <a:xfrm>
              <a:off x="762000" y="1676400"/>
              <a:ext cx="3775424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2757" y="1712178"/>
              <a:ext cx="502956" cy="43184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59820" y="1743433"/>
              <a:ext cx="309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kern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Gusty Winds and Low RH</a:t>
              </a:r>
              <a:endPara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1969" y="1066800"/>
            <a:ext cx="3775424" cy="530758"/>
            <a:chOff x="731969" y="1066800"/>
            <a:chExt cx="3775424" cy="530758"/>
          </a:xfrm>
        </p:grpSpPr>
        <p:sp>
          <p:nvSpPr>
            <p:cNvPr id="27" name="Rectangle 26"/>
            <p:cNvSpPr/>
            <p:nvPr/>
          </p:nvSpPr>
          <p:spPr>
            <a:xfrm>
              <a:off x="731969" y="1066800"/>
              <a:ext cx="3775424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2726" y="1102578"/>
              <a:ext cx="502956" cy="431842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29789" y="1133833"/>
              <a:ext cx="309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kern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Lightning</a:t>
              </a:r>
              <a:endPara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0" y="2265165"/>
            <a:ext cx="3775424" cy="530758"/>
            <a:chOff x="762000" y="2265165"/>
            <a:chExt cx="3775424" cy="530758"/>
          </a:xfrm>
        </p:grpSpPr>
        <p:sp>
          <p:nvSpPr>
            <p:cNvPr id="31" name="Rectangle 30"/>
            <p:cNvSpPr/>
            <p:nvPr/>
          </p:nvSpPr>
          <p:spPr>
            <a:xfrm>
              <a:off x="762000" y="2265165"/>
              <a:ext cx="3775424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02757" y="2300943"/>
              <a:ext cx="502956" cy="43184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59820" y="2332198"/>
              <a:ext cx="309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kern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Rain</a:t>
              </a:r>
              <a:endPara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2726" y="2891087"/>
            <a:ext cx="3775424" cy="530758"/>
            <a:chOff x="772726" y="2891087"/>
            <a:chExt cx="3775424" cy="530758"/>
          </a:xfrm>
        </p:grpSpPr>
        <p:sp>
          <p:nvSpPr>
            <p:cNvPr id="35" name="Rectangle 34"/>
            <p:cNvSpPr/>
            <p:nvPr/>
          </p:nvSpPr>
          <p:spPr>
            <a:xfrm>
              <a:off x="772726" y="2891087"/>
              <a:ext cx="3775424" cy="530758"/>
            </a:xfrm>
            <a:prstGeom prst="rect">
              <a:avLst/>
            </a:prstGeom>
            <a:solidFill>
              <a:srgbClr val="3E3D2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3483" y="2926865"/>
              <a:ext cx="502956" cy="4318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70546" y="2958120"/>
              <a:ext cx="309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kern="0" dirty="0" smtClean="0">
                  <a:ln w="3175">
                    <a:solidFill>
                      <a:prstClr val="black">
                        <a:alpha val="40000"/>
                      </a:prstClr>
                    </a:solidFill>
                  </a:ln>
                  <a:solidFill>
                    <a:prstClr val="white"/>
                  </a:solidFill>
                </a:rPr>
                <a:t>Cool Temperatures</a:t>
              </a:r>
              <a:endPara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00200" y="4343400"/>
            <a:ext cx="166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prstClr val="black">
                      <a:alpha val="68000"/>
                    </a:prstClr>
                  </a:solidFill>
                </a:ln>
                <a:solidFill>
                  <a:prstClr val="white"/>
                </a:solidFill>
              </a:rPr>
              <a:t>Weekday</a:t>
            </a:r>
            <a:endParaRPr lang="en-US" sz="2800" b="1" dirty="0">
              <a:ln>
                <a:solidFill>
                  <a:prstClr val="black">
                    <a:alpha val="68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86352" y="3733800"/>
            <a:ext cx="244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prstClr val="white">
                      <a:alpha val="68000"/>
                    </a:prstClr>
                  </a:solidFill>
                </a:ln>
                <a:solidFill>
                  <a:prstClr val="black"/>
                </a:solidFill>
              </a:rPr>
              <a:t>Weekday</a:t>
            </a:r>
            <a:endParaRPr lang="en-US" sz="2800" b="1" dirty="0">
              <a:ln>
                <a:solidFill>
                  <a:prstClr val="white">
                    <a:alpha val="68000"/>
                  </a:prstClr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40306" y="4343400"/>
            <a:ext cx="340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Descriptive Text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6400800"/>
            <a:ext cx="25908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created (date)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24399" y="188131"/>
            <a:ext cx="4648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prstClr val="white">
                      <a:alpha val="68000"/>
                    </a:prstClr>
                  </a:solidFill>
                </a:ln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No Significant Impacts</a:t>
            </a:r>
            <a:endParaRPr lang="en-US" sz="6600" b="1" dirty="0">
              <a:ln>
                <a:solidFill>
                  <a:prstClr val="white">
                    <a:alpha val="68000"/>
                  </a:prstClr>
                </a:solidFill>
              </a:ln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1" name="Rectangle 10"/>
          <p:cNvSpPr/>
          <p:nvPr/>
        </p:nvSpPr>
        <p:spPr>
          <a:xfrm>
            <a:off x="381000" y="914400"/>
            <a:ext cx="4190999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686300" y="914400"/>
            <a:ext cx="4190999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88188" y="917549"/>
            <a:ext cx="4188900" cy="457200"/>
          </a:xfrm>
          <a:prstGeom prst="rect">
            <a:avLst/>
          </a:pr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Lightning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9" y="917549"/>
            <a:ext cx="4191002" cy="457200"/>
          </a:xfrm>
          <a:prstGeom prst="rect">
            <a:avLst/>
          </a:pr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Precipitation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Past 24 Hours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AutoShape 6" descr="Displaying lightni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374749"/>
            <a:ext cx="657317" cy="4772691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1393799"/>
            <a:ext cx="666843" cy="481079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117910" y="1856096"/>
            <a:ext cx="3398293" cy="4203510"/>
          </a:xfrm>
          <a:custGeom>
            <a:avLst/>
            <a:gdLst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323230 w 3418962"/>
              <a:gd name="connsiteY179" fmla="*/ 2217761 h 4203510"/>
              <a:gd name="connsiteX180" fmla="*/ 3309583 w 3418962"/>
              <a:gd name="connsiteY180" fmla="*/ 2081283 h 4203510"/>
              <a:gd name="connsiteX181" fmla="*/ 3302759 w 3418962"/>
              <a:gd name="connsiteY181" fmla="*/ 2053988 h 4203510"/>
              <a:gd name="connsiteX182" fmla="*/ 3289111 w 3418962"/>
              <a:gd name="connsiteY182" fmla="*/ 1985749 h 4203510"/>
              <a:gd name="connsiteX183" fmla="*/ 3282287 w 3418962"/>
              <a:gd name="connsiteY183" fmla="*/ 1897038 h 4203510"/>
              <a:gd name="connsiteX184" fmla="*/ 3261815 w 3418962"/>
              <a:gd name="connsiteY184" fmla="*/ 1890214 h 4203510"/>
              <a:gd name="connsiteX185" fmla="*/ 3118514 w 3418962"/>
              <a:gd name="connsiteY185" fmla="*/ 1903862 h 4203510"/>
              <a:gd name="connsiteX186" fmla="*/ 2982036 w 3418962"/>
              <a:gd name="connsiteY186" fmla="*/ 1897038 h 4203510"/>
              <a:gd name="connsiteX187" fmla="*/ 2941093 w 3418962"/>
              <a:gd name="connsiteY187" fmla="*/ 1890214 h 4203510"/>
              <a:gd name="connsiteX188" fmla="*/ 2818263 w 3418962"/>
              <a:gd name="connsiteY188" fmla="*/ 1897038 h 4203510"/>
              <a:gd name="connsiteX189" fmla="*/ 2702257 w 3418962"/>
              <a:gd name="connsiteY189" fmla="*/ 1903862 h 4203510"/>
              <a:gd name="connsiteX190" fmla="*/ 2695433 w 3418962"/>
              <a:gd name="connsiteY190" fmla="*/ 1883391 h 4203510"/>
              <a:gd name="connsiteX191" fmla="*/ 2681786 w 3418962"/>
              <a:gd name="connsiteY191" fmla="*/ 1781032 h 4203510"/>
              <a:gd name="connsiteX192" fmla="*/ 2668138 w 3418962"/>
              <a:gd name="connsiteY192" fmla="*/ 1740089 h 4203510"/>
              <a:gd name="connsiteX193" fmla="*/ 2674962 w 3418962"/>
              <a:gd name="connsiteY193" fmla="*/ 1460310 h 4203510"/>
              <a:gd name="connsiteX194" fmla="*/ 2681786 w 3418962"/>
              <a:gd name="connsiteY194" fmla="*/ 1433014 h 4203510"/>
              <a:gd name="connsiteX195" fmla="*/ 2688609 w 3418962"/>
              <a:gd name="connsiteY195" fmla="*/ 1317008 h 4203510"/>
              <a:gd name="connsiteX196" fmla="*/ 2702257 w 3418962"/>
              <a:gd name="connsiteY196" fmla="*/ 1276065 h 4203510"/>
              <a:gd name="connsiteX197" fmla="*/ 2736377 w 3418962"/>
              <a:gd name="connsiteY197" fmla="*/ 1419367 h 4203510"/>
              <a:gd name="connsiteX198" fmla="*/ 2777320 w 3418962"/>
              <a:gd name="connsiteY198" fmla="*/ 1412543 h 4203510"/>
              <a:gd name="connsiteX199" fmla="*/ 2777320 w 3418962"/>
              <a:gd name="connsiteY199" fmla="*/ 1282889 h 4203510"/>
              <a:gd name="connsiteX200" fmla="*/ 2784144 w 3418962"/>
              <a:gd name="connsiteY200" fmla="*/ 1262417 h 4203510"/>
              <a:gd name="connsiteX201" fmla="*/ 2804615 w 3418962"/>
              <a:gd name="connsiteY201" fmla="*/ 1207826 h 4203510"/>
              <a:gd name="connsiteX202" fmla="*/ 2818263 w 3418962"/>
              <a:gd name="connsiteY202" fmla="*/ 1166883 h 4203510"/>
              <a:gd name="connsiteX203" fmla="*/ 2825087 w 3418962"/>
              <a:gd name="connsiteY203" fmla="*/ 1139588 h 4203510"/>
              <a:gd name="connsiteX204" fmla="*/ 2845559 w 3418962"/>
              <a:gd name="connsiteY204" fmla="*/ 1119116 h 4203510"/>
              <a:gd name="connsiteX205" fmla="*/ 2859206 w 3418962"/>
              <a:gd name="connsiteY205" fmla="*/ 1071349 h 4203510"/>
              <a:gd name="connsiteX206" fmla="*/ 2872854 w 3418962"/>
              <a:gd name="connsiteY206" fmla="*/ 1030405 h 4203510"/>
              <a:gd name="connsiteX207" fmla="*/ 2879678 w 3418962"/>
              <a:gd name="connsiteY207" fmla="*/ 1009934 h 4203510"/>
              <a:gd name="connsiteX208" fmla="*/ 2900150 w 3418962"/>
              <a:gd name="connsiteY208" fmla="*/ 1003110 h 4203510"/>
              <a:gd name="connsiteX209" fmla="*/ 2913797 w 3418962"/>
              <a:gd name="connsiteY209" fmla="*/ 962167 h 4203510"/>
              <a:gd name="connsiteX210" fmla="*/ 2954741 w 3418962"/>
              <a:gd name="connsiteY210" fmla="*/ 934871 h 4203510"/>
              <a:gd name="connsiteX211" fmla="*/ 2995684 w 3418962"/>
              <a:gd name="connsiteY211" fmla="*/ 914400 h 4203510"/>
              <a:gd name="connsiteX212" fmla="*/ 3050275 w 3418962"/>
              <a:gd name="connsiteY212" fmla="*/ 928047 h 4203510"/>
              <a:gd name="connsiteX213" fmla="*/ 3063923 w 3418962"/>
              <a:gd name="connsiteY213" fmla="*/ 948519 h 4203510"/>
              <a:gd name="connsiteX214" fmla="*/ 3118514 w 3418962"/>
              <a:gd name="connsiteY214" fmla="*/ 975814 h 4203510"/>
              <a:gd name="connsiteX215" fmla="*/ 3138986 w 3418962"/>
              <a:gd name="connsiteY215" fmla="*/ 989462 h 4203510"/>
              <a:gd name="connsiteX216" fmla="*/ 3186753 w 3418962"/>
              <a:gd name="connsiteY216" fmla="*/ 1037229 h 4203510"/>
              <a:gd name="connsiteX217" fmla="*/ 3214048 w 3418962"/>
              <a:gd name="connsiteY217" fmla="*/ 1098644 h 4203510"/>
              <a:gd name="connsiteX218" fmla="*/ 3241344 w 3418962"/>
              <a:gd name="connsiteY218" fmla="*/ 1132764 h 4203510"/>
              <a:gd name="connsiteX219" fmla="*/ 3254991 w 3418962"/>
              <a:gd name="connsiteY219" fmla="*/ 1153235 h 4203510"/>
              <a:gd name="connsiteX220" fmla="*/ 3295935 w 3418962"/>
              <a:gd name="connsiteY220" fmla="*/ 1194179 h 4203510"/>
              <a:gd name="connsiteX221" fmla="*/ 3309583 w 3418962"/>
              <a:gd name="connsiteY221" fmla="*/ 1214650 h 4203510"/>
              <a:gd name="connsiteX222" fmla="*/ 3330054 w 3418962"/>
              <a:gd name="connsiteY222" fmla="*/ 1221474 h 4203510"/>
              <a:gd name="connsiteX223" fmla="*/ 3350526 w 3418962"/>
              <a:gd name="connsiteY223" fmla="*/ 1262417 h 4203510"/>
              <a:gd name="connsiteX224" fmla="*/ 3370997 w 3418962"/>
              <a:gd name="connsiteY224" fmla="*/ 1276065 h 4203510"/>
              <a:gd name="connsiteX225" fmla="*/ 3391469 w 3418962"/>
              <a:gd name="connsiteY225" fmla="*/ 1269241 h 4203510"/>
              <a:gd name="connsiteX226" fmla="*/ 3398293 w 3418962"/>
              <a:gd name="connsiteY226" fmla="*/ 1248770 h 4203510"/>
              <a:gd name="connsiteX227" fmla="*/ 3364174 w 3418962"/>
              <a:gd name="connsiteY227" fmla="*/ 1187355 h 4203510"/>
              <a:gd name="connsiteX228" fmla="*/ 3336878 w 3418962"/>
              <a:gd name="connsiteY228" fmla="*/ 1146411 h 4203510"/>
              <a:gd name="connsiteX229" fmla="*/ 3330054 w 3418962"/>
              <a:gd name="connsiteY229" fmla="*/ 1125940 h 4203510"/>
              <a:gd name="connsiteX230" fmla="*/ 3309583 w 3418962"/>
              <a:gd name="connsiteY230" fmla="*/ 1112292 h 4203510"/>
              <a:gd name="connsiteX231" fmla="*/ 3289111 w 3418962"/>
              <a:gd name="connsiteY231" fmla="*/ 1091820 h 4203510"/>
              <a:gd name="connsiteX232" fmla="*/ 3261815 w 3418962"/>
              <a:gd name="connsiteY232" fmla="*/ 1050877 h 4203510"/>
              <a:gd name="connsiteX233" fmla="*/ 3234520 w 3418962"/>
              <a:gd name="connsiteY233" fmla="*/ 1009934 h 4203510"/>
              <a:gd name="connsiteX234" fmla="*/ 3207224 w 3418962"/>
              <a:gd name="connsiteY234" fmla="*/ 968991 h 4203510"/>
              <a:gd name="connsiteX235" fmla="*/ 3166281 w 3418962"/>
              <a:gd name="connsiteY235" fmla="*/ 928047 h 4203510"/>
              <a:gd name="connsiteX236" fmla="*/ 3111690 w 3418962"/>
              <a:gd name="connsiteY236" fmla="*/ 880280 h 4203510"/>
              <a:gd name="connsiteX237" fmla="*/ 3091218 w 3418962"/>
              <a:gd name="connsiteY237" fmla="*/ 866632 h 4203510"/>
              <a:gd name="connsiteX238" fmla="*/ 3077571 w 3418962"/>
              <a:gd name="connsiteY238" fmla="*/ 818865 h 4203510"/>
              <a:gd name="connsiteX239" fmla="*/ 3084394 w 3418962"/>
              <a:gd name="connsiteY239" fmla="*/ 743803 h 4203510"/>
              <a:gd name="connsiteX240" fmla="*/ 3077571 w 3418962"/>
              <a:gd name="connsiteY240" fmla="*/ 627797 h 4203510"/>
              <a:gd name="connsiteX241" fmla="*/ 3057099 w 3418962"/>
              <a:gd name="connsiteY241" fmla="*/ 620973 h 4203510"/>
              <a:gd name="connsiteX242" fmla="*/ 2709081 w 3418962"/>
              <a:gd name="connsiteY242" fmla="*/ 614149 h 4203510"/>
              <a:gd name="connsiteX243" fmla="*/ 2715905 w 3418962"/>
              <a:gd name="connsiteY243" fmla="*/ 532262 h 4203510"/>
              <a:gd name="connsiteX244" fmla="*/ 2688609 w 3418962"/>
              <a:gd name="connsiteY244" fmla="*/ 484495 h 4203510"/>
              <a:gd name="connsiteX245" fmla="*/ 2668138 w 3418962"/>
              <a:gd name="connsiteY245" fmla="*/ 477671 h 4203510"/>
              <a:gd name="connsiteX246" fmla="*/ 2538484 w 3418962"/>
              <a:gd name="connsiteY246" fmla="*/ 457200 h 4203510"/>
              <a:gd name="connsiteX247" fmla="*/ 2456597 w 3418962"/>
              <a:gd name="connsiteY247" fmla="*/ 464023 h 4203510"/>
              <a:gd name="connsiteX248" fmla="*/ 2436126 w 3418962"/>
              <a:gd name="connsiteY248" fmla="*/ 470847 h 4203510"/>
              <a:gd name="connsiteX249" fmla="*/ 2374711 w 3418962"/>
              <a:gd name="connsiteY249" fmla="*/ 464023 h 4203510"/>
              <a:gd name="connsiteX250" fmla="*/ 2299648 w 3418962"/>
              <a:gd name="connsiteY250" fmla="*/ 470847 h 4203510"/>
              <a:gd name="connsiteX251" fmla="*/ 2279177 w 3418962"/>
              <a:gd name="connsiteY251" fmla="*/ 477671 h 4203510"/>
              <a:gd name="connsiteX252" fmla="*/ 2238233 w 3418962"/>
              <a:gd name="connsiteY252" fmla="*/ 504967 h 4203510"/>
              <a:gd name="connsiteX253" fmla="*/ 2197290 w 3418962"/>
              <a:gd name="connsiteY253" fmla="*/ 477671 h 4203510"/>
              <a:gd name="connsiteX254" fmla="*/ 2183642 w 3418962"/>
              <a:gd name="connsiteY254" fmla="*/ 457200 h 4203510"/>
              <a:gd name="connsiteX255" fmla="*/ 2163171 w 3418962"/>
              <a:gd name="connsiteY255" fmla="*/ 450376 h 4203510"/>
              <a:gd name="connsiteX256" fmla="*/ 2101756 w 3418962"/>
              <a:gd name="connsiteY256" fmla="*/ 409432 h 4203510"/>
              <a:gd name="connsiteX257" fmla="*/ 2081284 w 3418962"/>
              <a:gd name="connsiteY257" fmla="*/ 395785 h 4203510"/>
              <a:gd name="connsiteX258" fmla="*/ 2060812 w 3418962"/>
              <a:gd name="connsiteY258" fmla="*/ 388961 h 4203510"/>
              <a:gd name="connsiteX259" fmla="*/ 2019869 w 3418962"/>
              <a:gd name="connsiteY259" fmla="*/ 361665 h 4203510"/>
              <a:gd name="connsiteX260" fmla="*/ 1999397 w 3418962"/>
              <a:gd name="connsiteY260" fmla="*/ 348017 h 4203510"/>
              <a:gd name="connsiteX261" fmla="*/ 1978926 w 3418962"/>
              <a:gd name="connsiteY261" fmla="*/ 341194 h 4203510"/>
              <a:gd name="connsiteX262" fmla="*/ 1958454 w 3418962"/>
              <a:gd name="connsiteY262" fmla="*/ 327546 h 4203510"/>
              <a:gd name="connsiteX263" fmla="*/ 1924335 w 3418962"/>
              <a:gd name="connsiteY263" fmla="*/ 293426 h 4203510"/>
              <a:gd name="connsiteX264" fmla="*/ 1917511 w 3418962"/>
              <a:gd name="connsiteY264" fmla="*/ 272955 h 4203510"/>
              <a:gd name="connsiteX265" fmla="*/ 1903863 w 3418962"/>
              <a:gd name="connsiteY265" fmla="*/ 238835 h 4203510"/>
              <a:gd name="connsiteX266" fmla="*/ 1897039 w 3418962"/>
              <a:gd name="connsiteY266" fmla="*/ 197892 h 4203510"/>
              <a:gd name="connsiteX267" fmla="*/ 1876568 w 3418962"/>
              <a:gd name="connsiteY267" fmla="*/ 129653 h 4203510"/>
              <a:gd name="connsiteX268" fmla="*/ 1869744 w 3418962"/>
              <a:gd name="connsiteY268" fmla="*/ 88710 h 4203510"/>
              <a:gd name="connsiteX269" fmla="*/ 1862920 w 3418962"/>
              <a:gd name="connsiteY269" fmla="*/ 68238 h 4203510"/>
              <a:gd name="connsiteX270" fmla="*/ 1842448 w 3418962"/>
              <a:gd name="connsiteY270" fmla="*/ 61414 h 4203510"/>
              <a:gd name="connsiteX271" fmla="*/ 1801505 w 3418962"/>
              <a:gd name="connsiteY271" fmla="*/ 40943 h 4203510"/>
              <a:gd name="connsiteX272" fmla="*/ 1753738 w 3418962"/>
              <a:gd name="connsiteY272" fmla="*/ 47767 h 4203510"/>
              <a:gd name="connsiteX273" fmla="*/ 1726442 w 3418962"/>
              <a:gd name="connsiteY273" fmla="*/ 88710 h 4203510"/>
              <a:gd name="connsiteX274" fmla="*/ 1705971 w 3418962"/>
              <a:gd name="connsiteY274" fmla="*/ 109182 h 4203510"/>
              <a:gd name="connsiteX275" fmla="*/ 1685499 w 3418962"/>
              <a:gd name="connsiteY275" fmla="*/ 116005 h 4203510"/>
              <a:gd name="connsiteX276" fmla="*/ 1624084 w 3418962"/>
              <a:gd name="connsiteY276" fmla="*/ 102358 h 4203510"/>
              <a:gd name="connsiteX277" fmla="*/ 1610436 w 3418962"/>
              <a:gd name="connsiteY277" fmla="*/ 81886 h 4203510"/>
              <a:gd name="connsiteX278" fmla="*/ 1569493 w 3418962"/>
              <a:gd name="connsiteY278" fmla="*/ 68238 h 4203510"/>
              <a:gd name="connsiteX279" fmla="*/ 1549021 w 3418962"/>
              <a:gd name="connsiteY279" fmla="*/ 47767 h 4203510"/>
              <a:gd name="connsiteX280" fmla="*/ 1528550 w 3418962"/>
              <a:gd name="connsiteY280" fmla="*/ 34119 h 4203510"/>
              <a:gd name="connsiteX281" fmla="*/ 1501254 w 3418962"/>
              <a:gd name="connsiteY281" fmla="*/ 0 h 4203510"/>
              <a:gd name="connsiteX282" fmla="*/ 1480783 w 3418962"/>
              <a:gd name="connsiteY282" fmla="*/ 6823 h 4203510"/>
              <a:gd name="connsiteX283" fmla="*/ 1453487 w 3418962"/>
              <a:gd name="connsiteY283" fmla="*/ 13647 h 4203510"/>
              <a:gd name="connsiteX284" fmla="*/ 1433015 w 3418962"/>
              <a:gd name="connsiteY284" fmla="*/ 27295 h 4203510"/>
              <a:gd name="connsiteX285" fmla="*/ 1412544 w 3418962"/>
              <a:gd name="connsiteY285" fmla="*/ 34119 h 4203510"/>
              <a:gd name="connsiteX286" fmla="*/ 1392072 w 3418962"/>
              <a:gd name="connsiteY286" fmla="*/ 47767 h 4203510"/>
              <a:gd name="connsiteX287" fmla="*/ 1371600 w 3418962"/>
              <a:gd name="connsiteY287" fmla="*/ 54591 h 4203510"/>
              <a:gd name="connsiteX288" fmla="*/ 1330657 w 3418962"/>
              <a:gd name="connsiteY288" fmla="*/ 75062 h 4203510"/>
              <a:gd name="connsiteX289" fmla="*/ 1289714 w 3418962"/>
              <a:gd name="connsiteY289" fmla="*/ 68238 h 4203510"/>
              <a:gd name="connsiteX290" fmla="*/ 1276066 w 3418962"/>
              <a:gd name="connsiteY290" fmla="*/ 47767 h 4203510"/>
              <a:gd name="connsiteX291" fmla="*/ 1255594 w 3418962"/>
              <a:gd name="connsiteY291" fmla="*/ 34119 h 4203510"/>
              <a:gd name="connsiteX292" fmla="*/ 1248771 w 3418962"/>
              <a:gd name="connsiteY292" fmla="*/ 54591 h 4203510"/>
              <a:gd name="connsiteX293" fmla="*/ 1228299 w 3418962"/>
              <a:gd name="connsiteY293" fmla="*/ 61414 h 4203510"/>
              <a:gd name="connsiteX294" fmla="*/ 1207827 w 3418962"/>
              <a:gd name="connsiteY294" fmla="*/ 75062 h 4203510"/>
              <a:gd name="connsiteX295" fmla="*/ 1132765 w 3418962"/>
              <a:gd name="connsiteY295" fmla="*/ 68238 h 4203510"/>
              <a:gd name="connsiteX296" fmla="*/ 1030406 w 3418962"/>
              <a:gd name="connsiteY296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323230 w 3418962"/>
              <a:gd name="connsiteY179" fmla="*/ 2217761 h 4203510"/>
              <a:gd name="connsiteX180" fmla="*/ 3309583 w 3418962"/>
              <a:gd name="connsiteY180" fmla="*/ 2081283 h 4203510"/>
              <a:gd name="connsiteX181" fmla="*/ 3302759 w 3418962"/>
              <a:gd name="connsiteY181" fmla="*/ 2053988 h 4203510"/>
              <a:gd name="connsiteX182" fmla="*/ 3289111 w 3418962"/>
              <a:gd name="connsiteY182" fmla="*/ 1985749 h 4203510"/>
              <a:gd name="connsiteX183" fmla="*/ 3282287 w 3418962"/>
              <a:gd name="connsiteY183" fmla="*/ 1897038 h 4203510"/>
              <a:gd name="connsiteX184" fmla="*/ 3261815 w 3418962"/>
              <a:gd name="connsiteY184" fmla="*/ 1890214 h 4203510"/>
              <a:gd name="connsiteX185" fmla="*/ 3118514 w 3418962"/>
              <a:gd name="connsiteY185" fmla="*/ 1903862 h 4203510"/>
              <a:gd name="connsiteX186" fmla="*/ 2982036 w 3418962"/>
              <a:gd name="connsiteY186" fmla="*/ 1897038 h 4203510"/>
              <a:gd name="connsiteX187" fmla="*/ 2941093 w 3418962"/>
              <a:gd name="connsiteY187" fmla="*/ 1890214 h 4203510"/>
              <a:gd name="connsiteX188" fmla="*/ 2818263 w 3418962"/>
              <a:gd name="connsiteY188" fmla="*/ 1897038 h 4203510"/>
              <a:gd name="connsiteX189" fmla="*/ 2702257 w 3418962"/>
              <a:gd name="connsiteY189" fmla="*/ 1903862 h 4203510"/>
              <a:gd name="connsiteX190" fmla="*/ 2695433 w 3418962"/>
              <a:gd name="connsiteY190" fmla="*/ 1883391 h 4203510"/>
              <a:gd name="connsiteX191" fmla="*/ 2681786 w 3418962"/>
              <a:gd name="connsiteY191" fmla="*/ 1781032 h 4203510"/>
              <a:gd name="connsiteX192" fmla="*/ 2668138 w 3418962"/>
              <a:gd name="connsiteY192" fmla="*/ 1740089 h 4203510"/>
              <a:gd name="connsiteX193" fmla="*/ 2674962 w 3418962"/>
              <a:gd name="connsiteY193" fmla="*/ 1460310 h 4203510"/>
              <a:gd name="connsiteX194" fmla="*/ 2681786 w 3418962"/>
              <a:gd name="connsiteY194" fmla="*/ 1433014 h 4203510"/>
              <a:gd name="connsiteX195" fmla="*/ 2688609 w 3418962"/>
              <a:gd name="connsiteY195" fmla="*/ 1317008 h 4203510"/>
              <a:gd name="connsiteX196" fmla="*/ 2702257 w 3418962"/>
              <a:gd name="connsiteY196" fmla="*/ 1276065 h 4203510"/>
              <a:gd name="connsiteX197" fmla="*/ 2736377 w 3418962"/>
              <a:gd name="connsiteY197" fmla="*/ 1419367 h 4203510"/>
              <a:gd name="connsiteX198" fmla="*/ 2777320 w 3418962"/>
              <a:gd name="connsiteY198" fmla="*/ 1412543 h 4203510"/>
              <a:gd name="connsiteX199" fmla="*/ 2777320 w 3418962"/>
              <a:gd name="connsiteY199" fmla="*/ 1282889 h 4203510"/>
              <a:gd name="connsiteX200" fmla="*/ 2784144 w 3418962"/>
              <a:gd name="connsiteY200" fmla="*/ 1262417 h 4203510"/>
              <a:gd name="connsiteX201" fmla="*/ 2804615 w 3418962"/>
              <a:gd name="connsiteY201" fmla="*/ 1207826 h 4203510"/>
              <a:gd name="connsiteX202" fmla="*/ 2818263 w 3418962"/>
              <a:gd name="connsiteY202" fmla="*/ 1166883 h 4203510"/>
              <a:gd name="connsiteX203" fmla="*/ 2825087 w 3418962"/>
              <a:gd name="connsiteY203" fmla="*/ 1139588 h 4203510"/>
              <a:gd name="connsiteX204" fmla="*/ 2845559 w 3418962"/>
              <a:gd name="connsiteY204" fmla="*/ 1119116 h 4203510"/>
              <a:gd name="connsiteX205" fmla="*/ 2859206 w 3418962"/>
              <a:gd name="connsiteY205" fmla="*/ 1071349 h 4203510"/>
              <a:gd name="connsiteX206" fmla="*/ 2872854 w 3418962"/>
              <a:gd name="connsiteY206" fmla="*/ 1030405 h 4203510"/>
              <a:gd name="connsiteX207" fmla="*/ 2879678 w 3418962"/>
              <a:gd name="connsiteY207" fmla="*/ 1009934 h 4203510"/>
              <a:gd name="connsiteX208" fmla="*/ 2900150 w 3418962"/>
              <a:gd name="connsiteY208" fmla="*/ 1003110 h 4203510"/>
              <a:gd name="connsiteX209" fmla="*/ 2913797 w 3418962"/>
              <a:gd name="connsiteY209" fmla="*/ 962167 h 4203510"/>
              <a:gd name="connsiteX210" fmla="*/ 2954741 w 3418962"/>
              <a:gd name="connsiteY210" fmla="*/ 934871 h 4203510"/>
              <a:gd name="connsiteX211" fmla="*/ 2995684 w 3418962"/>
              <a:gd name="connsiteY211" fmla="*/ 914400 h 4203510"/>
              <a:gd name="connsiteX212" fmla="*/ 3050275 w 3418962"/>
              <a:gd name="connsiteY212" fmla="*/ 928047 h 4203510"/>
              <a:gd name="connsiteX213" fmla="*/ 3063923 w 3418962"/>
              <a:gd name="connsiteY213" fmla="*/ 948519 h 4203510"/>
              <a:gd name="connsiteX214" fmla="*/ 3118514 w 3418962"/>
              <a:gd name="connsiteY214" fmla="*/ 975814 h 4203510"/>
              <a:gd name="connsiteX215" fmla="*/ 3138986 w 3418962"/>
              <a:gd name="connsiteY215" fmla="*/ 989462 h 4203510"/>
              <a:gd name="connsiteX216" fmla="*/ 3186753 w 3418962"/>
              <a:gd name="connsiteY216" fmla="*/ 1037229 h 4203510"/>
              <a:gd name="connsiteX217" fmla="*/ 3214048 w 3418962"/>
              <a:gd name="connsiteY217" fmla="*/ 1098644 h 4203510"/>
              <a:gd name="connsiteX218" fmla="*/ 3241344 w 3418962"/>
              <a:gd name="connsiteY218" fmla="*/ 1132764 h 4203510"/>
              <a:gd name="connsiteX219" fmla="*/ 3254991 w 3418962"/>
              <a:gd name="connsiteY219" fmla="*/ 1153235 h 4203510"/>
              <a:gd name="connsiteX220" fmla="*/ 3295935 w 3418962"/>
              <a:gd name="connsiteY220" fmla="*/ 1194179 h 4203510"/>
              <a:gd name="connsiteX221" fmla="*/ 3309583 w 3418962"/>
              <a:gd name="connsiteY221" fmla="*/ 1214650 h 4203510"/>
              <a:gd name="connsiteX222" fmla="*/ 3330054 w 3418962"/>
              <a:gd name="connsiteY222" fmla="*/ 1221474 h 4203510"/>
              <a:gd name="connsiteX223" fmla="*/ 3350526 w 3418962"/>
              <a:gd name="connsiteY223" fmla="*/ 1262417 h 4203510"/>
              <a:gd name="connsiteX224" fmla="*/ 3370997 w 3418962"/>
              <a:gd name="connsiteY224" fmla="*/ 1276065 h 4203510"/>
              <a:gd name="connsiteX225" fmla="*/ 3391469 w 3418962"/>
              <a:gd name="connsiteY225" fmla="*/ 1269241 h 4203510"/>
              <a:gd name="connsiteX226" fmla="*/ 3398293 w 3418962"/>
              <a:gd name="connsiteY226" fmla="*/ 1248770 h 4203510"/>
              <a:gd name="connsiteX227" fmla="*/ 3364174 w 3418962"/>
              <a:gd name="connsiteY227" fmla="*/ 1187355 h 4203510"/>
              <a:gd name="connsiteX228" fmla="*/ 3336878 w 3418962"/>
              <a:gd name="connsiteY228" fmla="*/ 1146411 h 4203510"/>
              <a:gd name="connsiteX229" fmla="*/ 3330054 w 3418962"/>
              <a:gd name="connsiteY229" fmla="*/ 1125940 h 4203510"/>
              <a:gd name="connsiteX230" fmla="*/ 3309583 w 3418962"/>
              <a:gd name="connsiteY230" fmla="*/ 1112292 h 4203510"/>
              <a:gd name="connsiteX231" fmla="*/ 3289111 w 3418962"/>
              <a:gd name="connsiteY231" fmla="*/ 1091820 h 4203510"/>
              <a:gd name="connsiteX232" fmla="*/ 3261815 w 3418962"/>
              <a:gd name="connsiteY232" fmla="*/ 1050877 h 4203510"/>
              <a:gd name="connsiteX233" fmla="*/ 3234520 w 3418962"/>
              <a:gd name="connsiteY233" fmla="*/ 1009934 h 4203510"/>
              <a:gd name="connsiteX234" fmla="*/ 3207224 w 3418962"/>
              <a:gd name="connsiteY234" fmla="*/ 968991 h 4203510"/>
              <a:gd name="connsiteX235" fmla="*/ 3166281 w 3418962"/>
              <a:gd name="connsiteY235" fmla="*/ 928047 h 4203510"/>
              <a:gd name="connsiteX236" fmla="*/ 3111690 w 3418962"/>
              <a:gd name="connsiteY236" fmla="*/ 880280 h 4203510"/>
              <a:gd name="connsiteX237" fmla="*/ 3091218 w 3418962"/>
              <a:gd name="connsiteY237" fmla="*/ 866632 h 4203510"/>
              <a:gd name="connsiteX238" fmla="*/ 3077571 w 3418962"/>
              <a:gd name="connsiteY238" fmla="*/ 818865 h 4203510"/>
              <a:gd name="connsiteX239" fmla="*/ 3084394 w 3418962"/>
              <a:gd name="connsiteY239" fmla="*/ 743803 h 4203510"/>
              <a:gd name="connsiteX240" fmla="*/ 3077571 w 3418962"/>
              <a:gd name="connsiteY240" fmla="*/ 627797 h 4203510"/>
              <a:gd name="connsiteX241" fmla="*/ 3057099 w 3418962"/>
              <a:gd name="connsiteY241" fmla="*/ 620973 h 4203510"/>
              <a:gd name="connsiteX242" fmla="*/ 2709081 w 3418962"/>
              <a:gd name="connsiteY242" fmla="*/ 614149 h 4203510"/>
              <a:gd name="connsiteX243" fmla="*/ 2715905 w 3418962"/>
              <a:gd name="connsiteY243" fmla="*/ 532262 h 4203510"/>
              <a:gd name="connsiteX244" fmla="*/ 2688609 w 3418962"/>
              <a:gd name="connsiteY244" fmla="*/ 484495 h 4203510"/>
              <a:gd name="connsiteX245" fmla="*/ 2668138 w 3418962"/>
              <a:gd name="connsiteY245" fmla="*/ 477671 h 4203510"/>
              <a:gd name="connsiteX246" fmla="*/ 2538484 w 3418962"/>
              <a:gd name="connsiteY246" fmla="*/ 457200 h 4203510"/>
              <a:gd name="connsiteX247" fmla="*/ 2456597 w 3418962"/>
              <a:gd name="connsiteY247" fmla="*/ 464023 h 4203510"/>
              <a:gd name="connsiteX248" fmla="*/ 2436126 w 3418962"/>
              <a:gd name="connsiteY248" fmla="*/ 470847 h 4203510"/>
              <a:gd name="connsiteX249" fmla="*/ 2374711 w 3418962"/>
              <a:gd name="connsiteY249" fmla="*/ 464023 h 4203510"/>
              <a:gd name="connsiteX250" fmla="*/ 2299648 w 3418962"/>
              <a:gd name="connsiteY250" fmla="*/ 470847 h 4203510"/>
              <a:gd name="connsiteX251" fmla="*/ 2279177 w 3418962"/>
              <a:gd name="connsiteY251" fmla="*/ 477671 h 4203510"/>
              <a:gd name="connsiteX252" fmla="*/ 2238233 w 3418962"/>
              <a:gd name="connsiteY252" fmla="*/ 504967 h 4203510"/>
              <a:gd name="connsiteX253" fmla="*/ 2197290 w 3418962"/>
              <a:gd name="connsiteY253" fmla="*/ 477671 h 4203510"/>
              <a:gd name="connsiteX254" fmla="*/ 2183642 w 3418962"/>
              <a:gd name="connsiteY254" fmla="*/ 457200 h 4203510"/>
              <a:gd name="connsiteX255" fmla="*/ 2163171 w 3418962"/>
              <a:gd name="connsiteY255" fmla="*/ 450376 h 4203510"/>
              <a:gd name="connsiteX256" fmla="*/ 2101756 w 3418962"/>
              <a:gd name="connsiteY256" fmla="*/ 409432 h 4203510"/>
              <a:gd name="connsiteX257" fmla="*/ 2081284 w 3418962"/>
              <a:gd name="connsiteY257" fmla="*/ 395785 h 4203510"/>
              <a:gd name="connsiteX258" fmla="*/ 2060812 w 3418962"/>
              <a:gd name="connsiteY258" fmla="*/ 388961 h 4203510"/>
              <a:gd name="connsiteX259" fmla="*/ 2019869 w 3418962"/>
              <a:gd name="connsiteY259" fmla="*/ 361665 h 4203510"/>
              <a:gd name="connsiteX260" fmla="*/ 1999397 w 3418962"/>
              <a:gd name="connsiteY260" fmla="*/ 348017 h 4203510"/>
              <a:gd name="connsiteX261" fmla="*/ 1978926 w 3418962"/>
              <a:gd name="connsiteY261" fmla="*/ 341194 h 4203510"/>
              <a:gd name="connsiteX262" fmla="*/ 1958454 w 3418962"/>
              <a:gd name="connsiteY262" fmla="*/ 327546 h 4203510"/>
              <a:gd name="connsiteX263" fmla="*/ 1924335 w 3418962"/>
              <a:gd name="connsiteY263" fmla="*/ 293426 h 4203510"/>
              <a:gd name="connsiteX264" fmla="*/ 1917511 w 3418962"/>
              <a:gd name="connsiteY264" fmla="*/ 272955 h 4203510"/>
              <a:gd name="connsiteX265" fmla="*/ 1903863 w 3418962"/>
              <a:gd name="connsiteY265" fmla="*/ 238835 h 4203510"/>
              <a:gd name="connsiteX266" fmla="*/ 1897039 w 3418962"/>
              <a:gd name="connsiteY266" fmla="*/ 197892 h 4203510"/>
              <a:gd name="connsiteX267" fmla="*/ 1876568 w 3418962"/>
              <a:gd name="connsiteY267" fmla="*/ 129653 h 4203510"/>
              <a:gd name="connsiteX268" fmla="*/ 1869744 w 3418962"/>
              <a:gd name="connsiteY268" fmla="*/ 88710 h 4203510"/>
              <a:gd name="connsiteX269" fmla="*/ 1862920 w 3418962"/>
              <a:gd name="connsiteY269" fmla="*/ 68238 h 4203510"/>
              <a:gd name="connsiteX270" fmla="*/ 1842448 w 3418962"/>
              <a:gd name="connsiteY270" fmla="*/ 61414 h 4203510"/>
              <a:gd name="connsiteX271" fmla="*/ 1801505 w 3418962"/>
              <a:gd name="connsiteY271" fmla="*/ 40943 h 4203510"/>
              <a:gd name="connsiteX272" fmla="*/ 1753738 w 3418962"/>
              <a:gd name="connsiteY272" fmla="*/ 47767 h 4203510"/>
              <a:gd name="connsiteX273" fmla="*/ 1726442 w 3418962"/>
              <a:gd name="connsiteY273" fmla="*/ 88710 h 4203510"/>
              <a:gd name="connsiteX274" fmla="*/ 1705971 w 3418962"/>
              <a:gd name="connsiteY274" fmla="*/ 109182 h 4203510"/>
              <a:gd name="connsiteX275" fmla="*/ 1685499 w 3418962"/>
              <a:gd name="connsiteY275" fmla="*/ 116005 h 4203510"/>
              <a:gd name="connsiteX276" fmla="*/ 1624084 w 3418962"/>
              <a:gd name="connsiteY276" fmla="*/ 102358 h 4203510"/>
              <a:gd name="connsiteX277" fmla="*/ 1610436 w 3418962"/>
              <a:gd name="connsiteY277" fmla="*/ 81886 h 4203510"/>
              <a:gd name="connsiteX278" fmla="*/ 1569493 w 3418962"/>
              <a:gd name="connsiteY278" fmla="*/ 68238 h 4203510"/>
              <a:gd name="connsiteX279" fmla="*/ 1549021 w 3418962"/>
              <a:gd name="connsiteY279" fmla="*/ 47767 h 4203510"/>
              <a:gd name="connsiteX280" fmla="*/ 1528550 w 3418962"/>
              <a:gd name="connsiteY280" fmla="*/ 34119 h 4203510"/>
              <a:gd name="connsiteX281" fmla="*/ 1501254 w 3418962"/>
              <a:gd name="connsiteY281" fmla="*/ 0 h 4203510"/>
              <a:gd name="connsiteX282" fmla="*/ 1480783 w 3418962"/>
              <a:gd name="connsiteY282" fmla="*/ 6823 h 4203510"/>
              <a:gd name="connsiteX283" fmla="*/ 1453487 w 3418962"/>
              <a:gd name="connsiteY283" fmla="*/ 13647 h 4203510"/>
              <a:gd name="connsiteX284" fmla="*/ 1433015 w 3418962"/>
              <a:gd name="connsiteY284" fmla="*/ 27295 h 4203510"/>
              <a:gd name="connsiteX285" fmla="*/ 1412544 w 3418962"/>
              <a:gd name="connsiteY285" fmla="*/ 34119 h 4203510"/>
              <a:gd name="connsiteX286" fmla="*/ 1392072 w 3418962"/>
              <a:gd name="connsiteY286" fmla="*/ 47767 h 4203510"/>
              <a:gd name="connsiteX287" fmla="*/ 1371600 w 3418962"/>
              <a:gd name="connsiteY287" fmla="*/ 54591 h 4203510"/>
              <a:gd name="connsiteX288" fmla="*/ 1330657 w 3418962"/>
              <a:gd name="connsiteY288" fmla="*/ 75062 h 4203510"/>
              <a:gd name="connsiteX289" fmla="*/ 1289714 w 3418962"/>
              <a:gd name="connsiteY289" fmla="*/ 68238 h 4203510"/>
              <a:gd name="connsiteX290" fmla="*/ 1276066 w 3418962"/>
              <a:gd name="connsiteY290" fmla="*/ 47767 h 4203510"/>
              <a:gd name="connsiteX291" fmla="*/ 1255594 w 3418962"/>
              <a:gd name="connsiteY291" fmla="*/ 34119 h 4203510"/>
              <a:gd name="connsiteX292" fmla="*/ 1248771 w 3418962"/>
              <a:gd name="connsiteY292" fmla="*/ 54591 h 4203510"/>
              <a:gd name="connsiteX293" fmla="*/ 1228299 w 3418962"/>
              <a:gd name="connsiteY293" fmla="*/ 61414 h 4203510"/>
              <a:gd name="connsiteX294" fmla="*/ 1207827 w 3418962"/>
              <a:gd name="connsiteY294" fmla="*/ 75062 h 4203510"/>
              <a:gd name="connsiteX295" fmla="*/ 1132765 w 3418962"/>
              <a:gd name="connsiteY295" fmla="*/ 68238 h 4203510"/>
              <a:gd name="connsiteX296" fmla="*/ 1030406 w 3418962"/>
              <a:gd name="connsiteY296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323230 w 3418962"/>
              <a:gd name="connsiteY179" fmla="*/ 2217761 h 4203510"/>
              <a:gd name="connsiteX180" fmla="*/ 3309583 w 3418962"/>
              <a:gd name="connsiteY180" fmla="*/ 2081283 h 4203510"/>
              <a:gd name="connsiteX181" fmla="*/ 3302759 w 3418962"/>
              <a:gd name="connsiteY181" fmla="*/ 2053988 h 4203510"/>
              <a:gd name="connsiteX182" fmla="*/ 3289111 w 3418962"/>
              <a:gd name="connsiteY182" fmla="*/ 1985749 h 4203510"/>
              <a:gd name="connsiteX183" fmla="*/ 3282287 w 3418962"/>
              <a:gd name="connsiteY183" fmla="*/ 1897038 h 4203510"/>
              <a:gd name="connsiteX184" fmla="*/ 3261815 w 3418962"/>
              <a:gd name="connsiteY184" fmla="*/ 1890214 h 4203510"/>
              <a:gd name="connsiteX185" fmla="*/ 3118514 w 3418962"/>
              <a:gd name="connsiteY185" fmla="*/ 1903862 h 4203510"/>
              <a:gd name="connsiteX186" fmla="*/ 2982036 w 3418962"/>
              <a:gd name="connsiteY186" fmla="*/ 1897038 h 4203510"/>
              <a:gd name="connsiteX187" fmla="*/ 2941093 w 3418962"/>
              <a:gd name="connsiteY187" fmla="*/ 1890214 h 4203510"/>
              <a:gd name="connsiteX188" fmla="*/ 2818263 w 3418962"/>
              <a:gd name="connsiteY188" fmla="*/ 1897038 h 4203510"/>
              <a:gd name="connsiteX189" fmla="*/ 2702257 w 3418962"/>
              <a:gd name="connsiteY189" fmla="*/ 1903862 h 4203510"/>
              <a:gd name="connsiteX190" fmla="*/ 2695433 w 3418962"/>
              <a:gd name="connsiteY190" fmla="*/ 1883391 h 4203510"/>
              <a:gd name="connsiteX191" fmla="*/ 2681786 w 3418962"/>
              <a:gd name="connsiteY191" fmla="*/ 1781032 h 4203510"/>
              <a:gd name="connsiteX192" fmla="*/ 2668138 w 3418962"/>
              <a:gd name="connsiteY192" fmla="*/ 1740089 h 4203510"/>
              <a:gd name="connsiteX193" fmla="*/ 2674962 w 3418962"/>
              <a:gd name="connsiteY193" fmla="*/ 1460310 h 4203510"/>
              <a:gd name="connsiteX194" fmla="*/ 2681786 w 3418962"/>
              <a:gd name="connsiteY194" fmla="*/ 1433014 h 4203510"/>
              <a:gd name="connsiteX195" fmla="*/ 2688609 w 3418962"/>
              <a:gd name="connsiteY195" fmla="*/ 1317008 h 4203510"/>
              <a:gd name="connsiteX196" fmla="*/ 2702257 w 3418962"/>
              <a:gd name="connsiteY196" fmla="*/ 1276065 h 4203510"/>
              <a:gd name="connsiteX197" fmla="*/ 2736377 w 3418962"/>
              <a:gd name="connsiteY197" fmla="*/ 1419367 h 4203510"/>
              <a:gd name="connsiteX198" fmla="*/ 2777320 w 3418962"/>
              <a:gd name="connsiteY198" fmla="*/ 1412543 h 4203510"/>
              <a:gd name="connsiteX199" fmla="*/ 2777320 w 3418962"/>
              <a:gd name="connsiteY199" fmla="*/ 1282889 h 4203510"/>
              <a:gd name="connsiteX200" fmla="*/ 2784144 w 3418962"/>
              <a:gd name="connsiteY200" fmla="*/ 1262417 h 4203510"/>
              <a:gd name="connsiteX201" fmla="*/ 2804615 w 3418962"/>
              <a:gd name="connsiteY201" fmla="*/ 1207826 h 4203510"/>
              <a:gd name="connsiteX202" fmla="*/ 2818263 w 3418962"/>
              <a:gd name="connsiteY202" fmla="*/ 1166883 h 4203510"/>
              <a:gd name="connsiteX203" fmla="*/ 2825087 w 3418962"/>
              <a:gd name="connsiteY203" fmla="*/ 1139588 h 4203510"/>
              <a:gd name="connsiteX204" fmla="*/ 2845559 w 3418962"/>
              <a:gd name="connsiteY204" fmla="*/ 1119116 h 4203510"/>
              <a:gd name="connsiteX205" fmla="*/ 2859206 w 3418962"/>
              <a:gd name="connsiteY205" fmla="*/ 1071349 h 4203510"/>
              <a:gd name="connsiteX206" fmla="*/ 2872854 w 3418962"/>
              <a:gd name="connsiteY206" fmla="*/ 1030405 h 4203510"/>
              <a:gd name="connsiteX207" fmla="*/ 2879678 w 3418962"/>
              <a:gd name="connsiteY207" fmla="*/ 1009934 h 4203510"/>
              <a:gd name="connsiteX208" fmla="*/ 2900150 w 3418962"/>
              <a:gd name="connsiteY208" fmla="*/ 1003110 h 4203510"/>
              <a:gd name="connsiteX209" fmla="*/ 2913797 w 3418962"/>
              <a:gd name="connsiteY209" fmla="*/ 962167 h 4203510"/>
              <a:gd name="connsiteX210" fmla="*/ 2954741 w 3418962"/>
              <a:gd name="connsiteY210" fmla="*/ 934871 h 4203510"/>
              <a:gd name="connsiteX211" fmla="*/ 2995684 w 3418962"/>
              <a:gd name="connsiteY211" fmla="*/ 914400 h 4203510"/>
              <a:gd name="connsiteX212" fmla="*/ 3050275 w 3418962"/>
              <a:gd name="connsiteY212" fmla="*/ 928047 h 4203510"/>
              <a:gd name="connsiteX213" fmla="*/ 3063923 w 3418962"/>
              <a:gd name="connsiteY213" fmla="*/ 948519 h 4203510"/>
              <a:gd name="connsiteX214" fmla="*/ 3118514 w 3418962"/>
              <a:gd name="connsiteY214" fmla="*/ 975814 h 4203510"/>
              <a:gd name="connsiteX215" fmla="*/ 3138986 w 3418962"/>
              <a:gd name="connsiteY215" fmla="*/ 989462 h 4203510"/>
              <a:gd name="connsiteX216" fmla="*/ 3186753 w 3418962"/>
              <a:gd name="connsiteY216" fmla="*/ 1037229 h 4203510"/>
              <a:gd name="connsiteX217" fmla="*/ 3214048 w 3418962"/>
              <a:gd name="connsiteY217" fmla="*/ 1098644 h 4203510"/>
              <a:gd name="connsiteX218" fmla="*/ 3241344 w 3418962"/>
              <a:gd name="connsiteY218" fmla="*/ 1132764 h 4203510"/>
              <a:gd name="connsiteX219" fmla="*/ 3254991 w 3418962"/>
              <a:gd name="connsiteY219" fmla="*/ 1153235 h 4203510"/>
              <a:gd name="connsiteX220" fmla="*/ 3295935 w 3418962"/>
              <a:gd name="connsiteY220" fmla="*/ 1194179 h 4203510"/>
              <a:gd name="connsiteX221" fmla="*/ 3309583 w 3418962"/>
              <a:gd name="connsiteY221" fmla="*/ 1214650 h 4203510"/>
              <a:gd name="connsiteX222" fmla="*/ 3330054 w 3418962"/>
              <a:gd name="connsiteY222" fmla="*/ 1221474 h 4203510"/>
              <a:gd name="connsiteX223" fmla="*/ 3350526 w 3418962"/>
              <a:gd name="connsiteY223" fmla="*/ 1262417 h 4203510"/>
              <a:gd name="connsiteX224" fmla="*/ 3370997 w 3418962"/>
              <a:gd name="connsiteY224" fmla="*/ 1276065 h 4203510"/>
              <a:gd name="connsiteX225" fmla="*/ 3391469 w 3418962"/>
              <a:gd name="connsiteY225" fmla="*/ 1269241 h 4203510"/>
              <a:gd name="connsiteX226" fmla="*/ 3398293 w 3418962"/>
              <a:gd name="connsiteY226" fmla="*/ 1248770 h 4203510"/>
              <a:gd name="connsiteX227" fmla="*/ 3364174 w 3418962"/>
              <a:gd name="connsiteY227" fmla="*/ 1187355 h 4203510"/>
              <a:gd name="connsiteX228" fmla="*/ 3336878 w 3418962"/>
              <a:gd name="connsiteY228" fmla="*/ 1146411 h 4203510"/>
              <a:gd name="connsiteX229" fmla="*/ 3330054 w 3418962"/>
              <a:gd name="connsiteY229" fmla="*/ 1125940 h 4203510"/>
              <a:gd name="connsiteX230" fmla="*/ 3309583 w 3418962"/>
              <a:gd name="connsiteY230" fmla="*/ 1112292 h 4203510"/>
              <a:gd name="connsiteX231" fmla="*/ 3289111 w 3418962"/>
              <a:gd name="connsiteY231" fmla="*/ 1091820 h 4203510"/>
              <a:gd name="connsiteX232" fmla="*/ 3261815 w 3418962"/>
              <a:gd name="connsiteY232" fmla="*/ 1050877 h 4203510"/>
              <a:gd name="connsiteX233" fmla="*/ 3234520 w 3418962"/>
              <a:gd name="connsiteY233" fmla="*/ 1009934 h 4203510"/>
              <a:gd name="connsiteX234" fmla="*/ 3207224 w 3418962"/>
              <a:gd name="connsiteY234" fmla="*/ 968991 h 4203510"/>
              <a:gd name="connsiteX235" fmla="*/ 3166281 w 3418962"/>
              <a:gd name="connsiteY235" fmla="*/ 928047 h 4203510"/>
              <a:gd name="connsiteX236" fmla="*/ 3111690 w 3418962"/>
              <a:gd name="connsiteY236" fmla="*/ 880280 h 4203510"/>
              <a:gd name="connsiteX237" fmla="*/ 3091218 w 3418962"/>
              <a:gd name="connsiteY237" fmla="*/ 866632 h 4203510"/>
              <a:gd name="connsiteX238" fmla="*/ 3077571 w 3418962"/>
              <a:gd name="connsiteY238" fmla="*/ 818865 h 4203510"/>
              <a:gd name="connsiteX239" fmla="*/ 3084394 w 3418962"/>
              <a:gd name="connsiteY239" fmla="*/ 743803 h 4203510"/>
              <a:gd name="connsiteX240" fmla="*/ 3077571 w 3418962"/>
              <a:gd name="connsiteY240" fmla="*/ 627797 h 4203510"/>
              <a:gd name="connsiteX241" fmla="*/ 3057099 w 3418962"/>
              <a:gd name="connsiteY241" fmla="*/ 620973 h 4203510"/>
              <a:gd name="connsiteX242" fmla="*/ 2709081 w 3418962"/>
              <a:gd name="connsiteY242" fmla="*/ 614149 h 4203510"/>
              <a:gd name="connsiteX243" fmla="*/ 2715905 w 3418962"/>
              <a:gd name="connsiteY243" fmla="*/ 532262 h 4203510"/>
              <a:gd name="connsiteX244" fmla="*/ 2688609 w 3418962"/>
              <a:gd name="connsiteY244" fmla="*/ 484495 h 4203510"/>
              <a:gd name="connsiteX245" fmla="*/ 2668138 w 3418962"/>
              <a:gd name="connsiteY245" fmla="*/ 477671 h 4203510"/>
              <a:gd name="connsiteX246" fmla="*/ 2538484 w 3418962"/>
              <a:gd name="connsiteY246" fmla="*/ 457200 h 4203510"/>
              <a:gd name="connsiteX247" fmla="*/ 2456597 w 3418962"/>
              <a:gd name="connsiteY247" fmla="*/ 464023 h 4203510"/>
              <a:gd name="connsiteX248" fmla="*/ 2436126 w 3418962"/>
              <a:gd name="connsiteY248" fmla="*/ 470847 h 4203510"/>
              <a:gd name="connsiteX249" fmla="*/ 2374711 w 3418962"/>
              <a:gd name="connsiteY249" fmla="*/ 464023 h 4203510"/>
              <a:gd name="connsiteX250" fmla="*/ 2299648 w 3418962"/>
              <a:gd name="connsiteY250" fmla="*/ 470847 h 4203510"/>
              <a:gd name="connsiteX251" fmla="*/ 2279177 w 3418962"/>
              <a:gd name="connsiteY251" fmla="*/ 477671 h 4203510"/>
              <a:gd name="connsiteX252" fmla="*/ 2238233 w 3418962"/>
              <a:gd name="connsiteY252" fmla="*/ 504967 h 4203510"/>
              <a:gd name="connsiteX253" fmla="*/ 2197290 w 3418962"/>
              <a:gd name="connsiteY253" fmla="*/ 477671 h 4203510"/>
              <a:gd name="connsiteX254" fmla="*/ 2183642 w 3418962"/>
              <a:gd name="connsiteY254" fmla="*/ 457200 h 4203510"/>
              <a:gd name="connsiteX255" fmla="*/ 2163171 w 3418962"/>
              <a:gd name="connsiteY255" fmla="*/ 450376 h 4203510"/>
              <a:gd name="connsiteX256" fmla="*/ 2101756 w 3418962"/>
              <a:gd name="connsiteY256" fmla="*/ 409432 h 4203510"/>
              <a:gd name="connsiteX257" fmla="*/ 2081284 w 3418962"/>
              <a:gd name="connsiteY257" fmla="*/ 395785 h 4203510"/>
              <a:gd name="connsiteX258" fmla="*/ 2060812 w 3418962"/>
              <a:gd name="connsiteY258" fmla="*/ 388961 h 4203510"/>
              <a:gd name="connsiteX259" fmla="*/ 2019869 w 3418962"/>
              <a:gd name="connsiteY259" fmla="*/ 361665 h 4203510"/>
              <a:gd name="connsiteX260" fmla="*/ 1999397 w 3418962"/>
              <a:gd name="connsiteY260" fmla="*/ 348017 h 4203510"/>
              <a:gd name="connsiteX261" fmla="*/ 1978926 w 3418962"/>
              <a:gd name="connsiteY261" fmla="*/ 341194 h 4203510"/>
              <a:gd name="connsiteX262" fmla="*/ 1958454 w 3418962"/>
              <a:gd name="connsiteY262" fmla="*/ 327546 h 4203510"/>
              <a:gd name="connsiteX263" fmla="*/ 1924335 w 3418962"/>
              <a:gd name="connsiteY263" fmla="*/ 293426 h 4203510"/>
              <a:gd name="connsiteX264" fmla="*/ 1917511 w 3418962"/>
              <a:gd name="connsiteY264" fmla="*/ 272955 h 4203510"/>
              <a:gd name="connsiteX265" fmla="*/ 1903863 w 3418962"/>
              <a:gd name="connsiteY265" fmla="*/ 238835 h 4203510"/>
              <a:gd name="connsiteX266" fmla="*/ 1897039 w 3418962"/>
              <a:gd name="connsiteY266" fmla="*/ 197892 h 4203510"/>
              <a:gd name="connsiteX267" fmla="*/ 1876568 w 3418962"/>
              <a:gd name="connsiteY267" fmla="*/ 129653 h 4203510"/>
              <a:gd name="connsiteX268" fmla="*/ 1869744 w 3418962"/>
              <a:gd name="connsiteY268" fmla="*/ 88710 h 4203510"/>
              <a:gd name="connsiteX269" fmla="*/ 1862920 w 3418962"/>
              <a:gd name="connsiteY269" fmla="*/ 68238 h 4203510"/>
              <a:gd name="connsiteX270" fmla="*/ 1842448 w 3418962"/>
              <a:gd name="connsiteY270" fmla="*/ 61414 h 4203510"/>
              <a:gd name="connsiteX271" fmla="*/ 1801505 w 3418962"/>
              <a:gd name="connsiteY271" fmla="*/ 40943 h 4203510"/>
              <a:gd name="connsiteX272" fmla="*/ 1753738 w 3418962"/>
              <a:gd name="connsiteY272" fmla="*/ 47767 h 4203510"/>
              <a:gd name="connsiteX273" fmla="*/ 1726442 w 3418962"/>
              <a:gd name="connsiteY273" fmla="*/ 88710 h 4203510"/>
              <a:gd name="connsiteX274" fmla="*/ 1705971 w 3418962"/>
              <a:gd name="connsiteY274" fmla="*/ 109182 h 4203510"/>
              <a:gd name="connsiteX275" fmla="*/ 1685499 w 3418962"/>
              <a:gd name="connsiteY275" fmla="*/ 116005 h 4203510"/>
              <a:gd name="connsiteX276" fmla="*/ 1624084 w 3418962"/>
              <a:gd name="connsiteY276" fmla="*/ 102358 h 4203510"/>
              <a:gd name="connsiteX277" fmla="*/ 1610436 w 3418962"/>
              <a:gd name="connsiteY277" fmla="*/ 81886 h 4203510"/>
              <a:gd name="connsiteX278" fmla="*/ 1569493 w 3418962"/>
              <a:gd name="connsiteY278" fmla="*/ 68238 h 4203510"/>
              <a:gd name="connsiteX279" fmla="*/ 1549021 w 3418962"/>
              <a:gd name="connsiteY279" fmla="*/ 47767 h 4203510"/>
              <a:gd name="connsiteX280" fmla="*/ 1528550 w 3418962"/>
              <a:gd name="connsiteY280" fmla="*/ 34119 h 4203510"/>
              <a:gd name="connsiteX281" fmla="*/ 1501254 w 3418962"/>
              <a:gd name="connsiteY281" fmla="*/ 0 h 4203510"/>
              <a:gd name="connsiteX282" fmla="*/ 1480783 w 3418962"/>
              <a:gd name="connsiteY282" fmla="*/ 6823 h 4203510"/>
              <a:gd name="connsiteX283" fmla="*/ 1453487 w 3418962"/>
              <a:gd name="connsiteY283" fmla="*/ 13647 h 4203510"/>
              <a:gd name="connsiteX284" fmla="*/ 1433015 w 3418962"/>
              <a:gd name="connsiteY284" fmla="*/ 27295 h 4203510"/>
              <a:gd name="connsiteX285" fmla="*/ 1412544 w 3418962"/>
              <a:gd name="connsiteY285" fmla="*/ 34119 h 4203510"/>
              <a:gd name="connsiteX286" fmla="*/ 1392072 w 3418962"/>
              <a:gd name="connsiteY286" fmla="*/ 47767 h 4203510"/>
              <a:gd name="connsiteX287" fmla="*/ 1371600 w 3418962"/>
              <a:gd name="connsiteY287" fmla="*/ 54591 h 4203510"/>
              <a:gd name="connsiteX288" fmla="*/ 1330657 w 3418962"/>
              <a:gd name="connsiteY288" fmla="*/ 75062 h 4203510"/>
              <a:gd name="connsiteX289" fmla="*/ 1289714 w 3418962"/>
              <a:gd name="connsiteY289" fmla="*/ 68238 h 4203510"/>
              <a:gd name="connsiteX290" fmla="*/ 1276066 w 3418962"/>
              <a:gd name="connsiteY290" fmla="*/ 47767 h 4203510"/>
              <a:gd name="connsiteX291" fmla="*/ 1255594 w 3418962"/>
              <a:gd name="connsiteY291" fmla="*/ 34119 h 4203510"/>
              <a:gd name="connsiteX292" fmla="*/ 1248771 w 3418962"/>
              <a:gd name="connsiteY292" fmla="*/ 54591 h 4203510"/>
              <a:gd name="connsiteX293" fmla="*/ 1228299 w 3418962"/>
              <a:gd name="connsiteY293" fmla="*/ 61414 h 4203510"/>
              <a:gd name="connsiteX294" fmla="*/ 1207827 w 3418962"/>
              <a:gd name="connsiteY294" fmla="*/ 75062 h 4203510"/>
              <a:gd name="connsiteX295" fmla="*/ 1132765 w 3418962"/>
              <a:gd name="connsiteY295" fmla="*/ 68238 h 4203510"/>
              <a:gd name="connsiteX296" fmla="*/ 1030406 w 3418962"/>
              <a:gd name="connsiteY296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323230 w 3418962"/>
              <a:gd name="connsiteY179" fmla="*/ 2217761 h 4203510"/>
              <a:gd name="connsiteX180" fmla="*/ 3309583 w 3418962"/>
              <a:gd name="connsiteY180" fmla="*/ 2081283 h 4203510"/>
              <a:gd name="connsiteX181" fmla="*/ 3289111 w 3418962"/>
              <a:gd name="connsiteY181" fmla="*/ 1985749 h 4203510"/>
              <a:gd name="connsiteX182" fmla="*/ 3282287 w 3418962"/>
              <a:gd name="connsiteY182" fmla="*/ 1897038 h 4203510"/>
              <a:gd name="connsiteX183" fmla="*/ 3261815 w 3418962"/>
              <a:gd name="connsiteY183" fmla="*/ 1890214 h 4203510"/>
              <a:gd name="connsiteX184" fmla="*/ 3118514 w 3418962"/>
              <a:gd name="connsiteY184" fmla="*/ 1903862 h 4203510"/>
              <a:gd name="connsiteX185" fmla="*/ 2982036 w 3418962"/>
              <a:gd name="connsiteY185" fmla="*/ 1897038 h 4203510"/>
              <a:gd name="connsiteX186" fmla="*/ 2941093 w 3418962"/>
              <a:gd name="connsiteY186" fmla="*/ 1890214 h 4203510"/>
              <a:gd name="connsiteX187" fmla="*/ 2818263 w 3418962"/>
              <a:gd name="connsiteY187" fmla="*/ 1897038 h 4203510"/>
              <a:gd name="connsiteX188" fmla="*/ 2702257 w 3418962"/>
              <a:gd name="connsiteY188" fmla="*/ 1903862 h 4203510"/>
              <a:gd name="connsiteX189" fmla="*/ 2695433 w 3418962"/>
              <a:gd name="connsiteY189" fmla="*/ 1883391 h 4203510"/>
              <a:gd name="connsiteX190" fmla="*/ 2681786 w 3418962"/>
              <a:gd name="connsiteY190" fmla="*/ 1781032 h 4203510"/>
              <a:gd name="connsiteX191" fmla="*/ 2668138 w 3418962"/>
              <a:gd name="connsiteY191" fmla="*/ 1740089 h 4203510"/>
              <a:gd name="connsiteX192" fmla="*/ 2674962 w 3418962"/>
              <a:gd name="connsiteY192" fmla="*/ 1460310 h 4203510"/>
              <a:gd name="connsiteX193" fmla="*/ 2681786 w 3418962"/>
              <a:gd name="connsiteY193" fmla="*/ 1433014 h 4203510"/>
              <a:gd name="connsiteX194" fmla="*/ 2688609 w 3418962"/>
              <a:gd name="connsiteY194" fmla="*/ 1317008 h 4203510"/>
              <a:gd name="connsiteX195" fmla="*/ 2702257 w 3418962"/>
              <a:gd name="connsiteY195" fmla="*/ 1276065 h 4203510"/>
              <a:gd name="connsiteX196" fmla="*/ 2736377 w 3418962"/>
              <a:gd name="connsiteY196" fmla="*/ 1419367 h 4203510"/>
              <a:gd name="connsiteX197" fmla="*/ 2777320 w 3418962"/>
              <a:gd name="connsiteY197" fmla="*/ 1412543 h 4203510"/>
              <a:gd name="connsiteX198" fmla="*/ 2777320 w 3418962"/>
              <a:gd name="connsiteY198" fmla="*/ 1282889 h 4203510"/>
              <a:gd name="connsiteX199" fmla="*/ 2784144 w 3418962"/>
              <a:gd name="connsiteY199" fmla="*/ 1262417 h 4203510"/>
              <a:gd name="connsiteX200" fmla="*/ 2804615 w 3418962"/>
              <a:gd name="connsiteY200" fmla="*/ 1207826 h 4203510"/>
              <a:gd name="connsiteX201" fmla="*/ 2818263 w 3418962"/>
              <a:gd name="connsiteY201" fmla="*/ 1166883 h 4203510"/>
              <a:gd name="connsiteX202" fmla="*/ 2825087 w 3418962"/>
              <a:gd name="connsiteY202" fmla="*/ 1139588 h 4203510"/>
              <a:gd name="connsiteX203" fmla="*/ 2845559 w 3418962"/>
              <a:gd name="connsiteY203" fmla="*/ 1119116 h 4203510"/>
              <a:gd name="connsiteX204" fmla="*/ 2859206 w 3418962"/>
              <a:gd name="connsiteY204" fmla="*/ 1071349 h 4203510"/>
              <a:gd name="connsiteX205" fmla="*/ 2872854 w 3418962"/>
              <a:gd name="connsiteY205" fmla="*/ 1030405 h 4203510"/>
              <a:gd name="connsiteX206" fmla="*/ 2879678 w 3418962"/>
              <a:gd name="connsiteY206" fmla="*/ 1009934 h 4203510"/>
              <a:gd name="connsiteX207" fmla="*/ 2900150 w 3418962"/>
              <a:gd name="connsiteY207" fmla="*/ 1003110 h 4203510"/>
              <a:gd name="connsiteX208" fmla="*/ 2913797 w 3418962"/>
              <a:gd name="connsiteY208" fmla="*/ 962167 h 4203510"/>
              <a:gd name="connsiteX209" fmla="*/ 2954741 w 3418962"/>
              <a:gd name="connsiteY209" fmla="*/ 934871 h 4203510"/>
              <a:gd name="connsiteX210" fmla="*/ 2995684 w 3418962"/>
              <a:gd name="connsiteY210" fmla="*/ 914400 h 4203510"/>
              <a:gd name="connsiteX211" fmla="*/ 3050275 w 3418962"/>
              <a:gd name="connsiteY211" fmla="*/ 928047 h 4203510"/>
              <a:gd name="connsiteX212" fmla="*/ 3063923 w 3418962"/>
              <a:gd name="connsiteY212" fmla="*/ 948519 h 4203510"/>
              <a:gd name="connsiteX213" fmla="*/ 3118514 w 3418962"/>
              <a:gd name="connsiteY213" fmla="*/ 975814 h 4203510"/>
              <a:gd name="connsiteX214" fmla="*/ 3138986 w 3418962"/>
              <a:gd name="connsiteY214" fmla="*/ 989462 h 4203510"/>
              <a:gd name="connsiteX215" fmla="*/ 3186753 w 3418962"/>
              <a:gd name="connsiteY215" fmla="*/ 1037229 h 4203510"/>
              <a:gd name="connsiteX216" fmla="*/ 3214048 w 3418962"/>
              <a:gd name="connsiteY216" fmla="*/ 1098644 h 4203510"/>
              <a:gd name="connsiteX217" fmla="*/ 3241344 w 3418962"/>
              <a:gd name="connsiteY217" fmla="*/ 1132764 h 4203510"/>
              <a:gd name="connsiteX218" fmla="*/ 3254991 w 3418962"/>
              <a:gd name="connsiteY218" fmla="*/ 1153235 h 4203510"/>
              <a:gd name="connsiteX219" fmla="*/ 3295935 w 3418962"/>
              <a:gd name="connsiteY219" fmla="*/ 1194179 h 4203510"/>
              <a:gd name="connsiteX220" fmla="*/ 3309583 w 3418962"/>
              <a:gd name="connsiteY220" fmla="*/ 1214650 h 4203510"/>
              <a:gd name="connsiteX221" fmla="*/ 3330054 w 3418962"/>
              <a:gd name="connsiteY221" fmla="*/ 1221474 h 4203510"/>
              <a:gd name="connsiteX222" fmla="*/ 3350526 w 3418962"/>
              <a:gd name="connsiteY222" fmla="*/ 1262417 h 4203510"/>
              <a:gd name="connsiteX223" fmla="*/ 3370997 w 3418962"/>
              <a:gd name="connsiteY223" fmla="*/ 1276065 h 4203510"/>
              <a:gd name="connsiteX224" fmla="*/ 3391469 w 3418962"/>
              <a:gd name="connsiteY224" fmla="*/ 1269241 h 4203510"/>
              <a:gd name="connsiteX225" fmla="*/ 3398293 w 3418962"/>
              <a:gd name="connsiteY225" fmla="*/ 1248770 h 4203510"/>
              <a:gd name="connsiteX226" fmla="*/ 3364174 w 3418962"/>
              <a:gd name="connsiteY226" fmla="*/ 1187355 h 4203510"/>
              <a:gd name="connsiteX227" fmla="*/ 3336878 w 3418962"/>
              <a:gd name="connsiteY227" fmla="*/ 1146411 h 4203510"/>
              <a:gd name="connsiteX228" fmla="*/ 3330054 w 3418962"/>
              <a:gd name="connsiteY228" fmla="*/ 1125940 h 4203510"/>
              <a:gd name="connsiteX229" fmla="*/ 3309583 w 3418962"/>
              <a:gd name="connsiteY229" fmla="*/ 1112292 h 4203510"/>
              <a:gd name="connsiteX230" fmla="*/ 3289111 w 3418962"/>
              <a:gd name="connsiteY230" fmla="*/ 1091820 h 4203510"/>
              <a:gd name="connsiteX231" fmla="*/ 3261815 w 3418962"/>
              <a:gd name="connsiteY231" fmla="*/ 1050877 h 4203510"/>
              <a:gd name="connsiteX232" fmla="*/ 3234520 w 3418962"/>
              <a:gd name="connsiteY232" fmla="*/ 1009934 h 4203510"/>
              <a:gd name="connsiteX233" fmla="*/ 3207224 w 3418962"/>
              <a:gd name="connsiteY233" fmla="*/ 968991 h 4203510"/>
              <a:gd name="connsiteX234" fmla="*/ 3166281 w 3418962"/>
              <a:gd name="connsiteY234" fmla="*/ 928047 h 4203510"/>
              <a:gd name="connsiteX235" fmla="*/ 3111690 w 3418962"/>
              <a:gd name="connsiteY235" fmla="*/ 880280 h 4203510"/>
              <a:gd name="connsiteX236" fmla="*/ 3091218 w 3418962"/>
              <a:gd name="connsiteY236" fmla="*/ 866632 h 4203510"/>
              <a:gd name="connsiteX237" fmla="*/ 3077571 w 3418962"/>
              <a:gd name="connsiteY237" fmla="*/ 818865 h 4203510"/>
              <a:gd name="connsiteX238" fmla="*/ 3084394 w 3418962"/>
              <a:gd name="connsiteY238" fmla="*/ 743803 h 4203510"/>
              <a:gd name="connsiteX239" fmla="*/ 3077571 w 3418962"/>
              <a:gd name="connsiteY239" fmla="*/ 627797 h 4203510"/>
              <a:gd name="connsiteX240" fmla="*/ 3057099 w 3418962"/>
              <a:gd name="connsiteY240" fmla="*/ 620973 h 4203510"/>
              <a:gd name="connsiteX241" fmla="*/ 2709081 w 3418962"/>
              <a:gd name="connsiteY241" fmla="*/ 614149 h 4203510"/>
              <a:gd name="connsiteX242" fmla="*/ 2715905 w 3418962"/>
              <a:gd name="connsiteY242" fmla="*/ 532262 h 4203510"/>
              <a:gd name="connsiteX243" fmla="*/ 2688609 w 3418962"/>
              <a:gd name="connsiteY243" fmla="*/ 484495 h 4203510"/>
              <a:gd name="connsiteX244" fmla="*/ 2668138 w 3418962"/>
              <a:gd name="connsiteY244" fmla="*/ 477671 h 4203510"/>
              <a:gd name="connsiteX245" fmla="*/ 2538484 w 3418962"/>
              <a:gd name="connsiteY245" fmla="*/ 457200 h 4203510"/>
              <a:gd name="connsiteX246" fmla="*/ 2456597 w 3418962"/>
              <a:gd name="connsiteY246" fmla="*/ 464023 h 4203510"/>
              <a:gd name="connsiteX247" fmla="*/ 2436126 w 3418962"/>
              <a:gd name="connsiteY247" fmla="*/ 470847 h 4203510"/>
              <a:gd name="connsiteX248" fmla="*/ 2374711 w 3418962"/>
              <a:gd name="connsiteY248" fmla="*/ 464023 h 4203510"/>
              <a:gd name="connsiteX249" fmla="*/ 2299648 w 3418962"/>
              <a:gd name="connsiteY249" fmla="*/ 470847 h 4203510"/>
              <a:gd name="connsiteX250" fmla="*/ 2279177 w 3418962"/>
              <a:gd name="connsiteY250" fmla="*/ 477671 h 4203510"/>
              <a:gd name="connsiteX251" fmla="*/ 2238233 w 3418962"/>
              <a:gd name="connsiteY251" fmla="*/ 504967 h 4203510"/>
              <a:gd name="connsiteX252" fmla="*/ 2197290 w 3418962"/>
              <a:gd name="connsiteY252" fmla="*/ 477671 h 4203510"/>
              <a:gd name="connsiteX253" fmla="*/ 2183642 w 3418962"/>
              <a:gd name="connsiteY253" fmla="*/ 457200 h 4203510"/>
              <a:gd name="connsiteX254" fmla="*/ 2163171 w 3418962"/>
              <a:gd name="connsiteY254" fmla="*/ 450376 h 4203510"/>
              <a:gd name="connsiteX255" fmla="*/ 2101756 w 3418962"/>
              <a:gd name="connsiteY255" fmla="*/ 409432 h 4203510"/>
              <a:gd name="connsiteX256" fmla="*/ 2081284 w 3418962"/>
              <a:gd name="connsiteY256" fmla="*/ 395785 h 4203510"/>
              <a:gd name="connsiteX257" fmla="*/ 2060812 w 3418962"/>
              <a:gd name="connsiteY257" fmla="*/ 388961 h 4203510"/>
              <a:gd name="connsiteX258" fmla="*/ 2019869 w 3418962"/>
              <a:gd name="connsiteY258" fmla="*/ 361665 h 4203510"/>
              <a:gd name="connsiteX259" fmla="*/ 1999397 w 3418962"/>
              <a:gd name="connsiteY259" fmla="*/ 348017 h 4203510"/>
              <a:gd name="connsiteX260" fmla="*/ 1978926 w 3418962"/>
              <a:gd name="connsiteY260" fmla="*/ 341194 h 4203510"/>
              <a:gd name="connsiteX261" fmla="*/ 1958454 w 3418962"/>
              <a:gd name="connsiteY261" fmla="*/ 327546 h 4203510"/>
              <a:gd name="connsiteX262" fmla="*/ 1924335 w 3418962"/>
              <a:gd name="connsiteY262" fmla="*/ 293426 h 4203510"/>
              <a:gd name="connsiteX263" fmla="*/ 1917511 w 3418962"/>
              <a:gd name="connsiteY263" fmla="*/ 272955 h 4203510"/>
              <a:gd name="connsiteX264" fmla="*/ 1903863 w 3418962"/>
              <a:gd name="connsiteY264" fmla="*/ 238835 h 4203510"/>
              <a:gd name="connsiteX265" fmla="*/ 1897039 w 3418962"/>
              <a:gd name="connsiteY265" fmla="*/ 197892 h 4203510"/>
              <a:gd name="connsiteX266" fmla="*/ 1876568 w 3418962"/>
              <a:gd name="connsiteY266" fmla="*/ 129653 h 4203510"/>
              <a:gd name="connsiteX267" fmla="*/ 1869744 w 3418962"/>
              <a:gd name="connsiteY267" fmla="*/ 88710 h 4203510"/>
              <a:gd name="connsiteX268" fmla="*/ 1862920 w 3418962"/>
              <a:gd name="connsiteY268" fmla="*/ 68238 h 4203510"/>
              <a:gd name="connsiteX269" fmla="*/ 1842448 w 3418962"/>
              <a:gd name="connsiteY269" fmla="*/ 61414 h 4203510"/>
              <a:gd name="connsiteX270" fmla="*/ 1801505 w 3418962"/>
              <a:gd name="connsiteY270" fmla="*/ 40943 h 4203510"/>
              <a:gd name="connsiteX271" fmla="*/ 1753738 w 3418962"/>
              <a:gd name="connsiteY271" fmla="*/ 47767 h 4203510"/>
              <a:gd name="connsiteX272" fmla="*/ 1726442 w 3418962"/>
              <a:gd name="connsiteY272" fmla="*/ 88710 h 4203510"/>
              <a:gd name="connsiteX273" fmla="*/ 1705971 w 3418962"/>
              <a:gd name="connsiteY273" fmla="*/ 109182 h 4203510"/>
              <a:gd name="connsiteX274" fmla="*/ 1685499 w 3418962"/>
              <a:gd name="connsiteY274" fmla="*/ 116005 h 4203510"/>
              <a:gd name="connsiteX275" fmla="*/ 1624084 w 3418962"/>
              <a:gd name="connsiteY275" fmla="*/ 102358 h 4203510"/>
              <a:gd name="connsiteX276" fmla="*/ 1610436 w 3418962"/>
              <a:gd name="connsiteY276" fmla="*/ 81886 h 4203510"/>
              <a:gd name="connsiteX277" fmla="*/ 1569493 w 3418962"/>
              <a:gd name="connsiteY277" fmla="*/ 68238 h 4203510"/>
              <a:gd name="connsiteX278" fmla="*/ 1549021 w 3418962"/>
              <a:gd name="connsiteY278" fmla="*/ 47767 h 4203510"/>
              <a:gd name="connsiteX279" fmla="*/ 1528550 w 3418962"/>
              <a:gd name="connsiteY279" fmla="*/ 34119 h 4203510"/>
              <a:gd name="connsiteX280" fmla="*/ 1501254 w 3418962"/>
              <a:gd name="connsiteY280" fmla="*/ 0 h 4203510"/>
              <a:gd name="connsiteX281" fmla="*/ 1480783 w 3418962"/>
              <a:gd name="connsiteY281" fmla="*/ 6823 h 4203510"/>
              <a:gd name="connsiteX282" fmla="*/ 1453487 w 3418962"/>
              <a:gd name="connsiteY282" fmla="*/ 13647 h 4203510"/>
              <a:gd name="connsiteX283" fmla="*/ 1433015 w 3418962"/>
              <a:gd name="connsiteY283" fmla="*/ 27295 h 4203510"/>
              <a:gd name="connsiteX284" fmla="*/ 1412544 w 3418962"/>
              <a:gd name="connsiteY284" fmla="*/ 34119 h 4203510"/>
              <a:gd name="connsiteX285" fmla="*/ 1392072 w 3418962"/>
              <a:gd name="connsiteY285" fmla="*/ 47767 h 4203510"/>
              <a:gd name="connsiteX286" fmla="*/ 1371600 w 3418962"/>
              <a:gd name="connsiteY286" fmla="*/ 54591 h 4203510"/>
              <a:gd name="connsiteX287" fmla="*/ 1330657 w 3418962"/>
              <a:gd name="connsiteY287" fmla="*/ 75062 h 4203510"/>
              <a:gd name="connsiteX288" fmla="*/ 1289714 w 3418962"/>
              <a:gd name="connsiteY288" fmla="*/ 68238 h 4203510"/>
              <a:gd name="connsiteX289" fmla="*/ 1276066 w 3418962"/>
              <a:gd name="connsiteY289" fmla="*/ 47767 h 4203510"/>
              <a:gd name="connsiteX290" fmla="*/ 1255594 w 3418962"/>
              <a:gd name="connsiteY290" fmla="*/ 34119 h 4203510"/>
              <a:gd name="connsiteX291" fmla="*/ 1248771 w 3418962"/>
              <a:gd name="connsiteY291" fmla="*/ 54591 h 4203510"/>
              <a:gd name="connsiteX292" fmla="*/ 1228299 w 3418962"/>
              <a:gd name="connsiteY292" fmla="*/ 61414 h 4203510"/>
              <a:gd name="connsiteX293" fmla="*/ 1207827 w 3418962"/>
              <a:gd name="connsiteY293" fmla="*/ 75062 h 4203510"/>
              <a:gd name="connsiteX294" fmla="*/ 1132765 w 3418962"/>
              <a:gd name="connsiteY294" fmla="*/ 68238 h 4203510"/>
              <a:gd name="connsiteX295" fmla="*/ 1030406 w 3418962"/>
              <a:gd name="connsiteY295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323230 w 3418962"/>
              <a:gd name="connsiteY179" fmla="*/ 2217761 h 4203510"/>
              <a:gd name="connsiteX180" fmla="*/ 3284645 w 3418962"/>
              <a:gd name="connsiteY180" fmla="*/ 2089595 h 4203510"/>
              <a:gd name="connsiteX181" fmla="*/ 3289111 w 3418962"/>
              <a:gd name="connsiteY181" fmla="*/ 1985749 h 4203510"/>
              <a:gd name="connsiteX182" fmla="*/ 3282287 w 3418962"/>
              <a:gd name="connsiteY182" fmla="*/ 1897038 h 4203510"/>
              <a:gd name="connsiteX183" fmla="*/ 3261815 w 3418962"/>
              <a:gd name="connsiteY183" fmla="*/ 1890214 h 4203510"/>
              <a:gd name="connsiteX184" fmla="*/ 3118514 w 3418962"/>
              <a:gd name="connsiteY184" fmla="*/ 1903862 h 4203510"/>
              <a:gd name="connsiteX185" fmla="*/ 2982036 w 3418962"/>
              <a:gd name="connsiteY185" fmla="*/ 1897038 h 4203510"/>
              <a:gd name="connsiteX186" fmla="*/ 2941093 w 3418962"/>
              <a:gd name="connsiteY186" fmla="*/ 1890214 h 4203510"/>
              <a:gd name="connsiteX187" fmla="*/ 2818263 w 3418962"/>
              <a:gd name="connsiteY187" fmla="*/ 1897038 h 4203510"/>
              <a:gd name="connsiteX188" fmla="*/ 2702257 w 3418962"/>
              <a:gd name="connsiteY188" fmla="*/ 1903862 h 4203510"/>
              <a:gd name="connsiteX189" fmla="*/ 2695433 w 3418962"/>
              <a:gd name="connsiteY189" fmla="*/ 1883391 h 4203510"/>
              <a:gd name="connsiteX190" fmla="*/ 2681786 w 3418962"/>
              <a:gd name="connsiteY190" fmla="*/ 1781032 h 4203510"/>
              <a:gd name="connsiteX191" fmla="*/ 2668138 w 3418962"/>
              <a:gd name="connsiteY191" fmla="*/ 1740089 h 4203510"/>
              <a:gd name="connsiteX192" fmla="*/ 2674962 w 3418962"/>
              <a:gd name="connsiteY192" fmla="*/ 1460310 h 4203510"/>
              <a:gd name="connsiteX193" fmla="*/ 2681786 w 3418962"/>
              <a:gd name="connsiteY193" fmla="*/ 1433014 h 4203510"/>
              <a:gd name="connsiteX194" fmla="*/ 2688609 w 3418962"/>
              <a:gd name="connsiteY194" fmla="*/ 1317008 h 4203510"/>
              <a:gd name="connsiteX195" fmla="*/ 2702257 w 3418962"/>
              <a:gd name="connsiteY195" fmla="*/ 1276065 h 4203510"/>
              <a:gd name="connsiteX196" fmla="*/ 2736377 w 3418962"/>
              <a:gd name="connsiteY196" fmla="*/ 1419367 h 4203510"/>
              <a:gd name="connsiteX197" fmla="*/ 2777320 w 3418962"/>
              <a:gd name="connsiteY197" fmla="*/ 1412543 h 4203510"/>
              <a:gd name="connsiteX198" fmla="*/ 2777320 w 3418962"/>
              <a:gd name="connsiteY198" fmla="*/ 1282889 h 4203510"/>
              <a:gd name="connsiteX199" fmla="*/ 2784144 w 3418962"/>
              <a:gd name="connsiteY199" fmla="*/ 1262417 h 4203510"/>
              <a:gd name="connsiteX200" fmla="*/ 2804615 w 3418962"/>
              <a:gd name="connsiteY200" fmla="*/ 1207826 h 4203510"/>
              <a:gd name="connsiteX201" fmla="*/ 2818263 w 3418962"/>
              <a:gd name="connsiteY201" fmla="*/ 1166883 h 4203510"/>
              <a:gd name="connsiteX202" fmla="*/ 2825087 w 3418962"/>
              <a:gd name="connsiteY202" fmla="*/ 1139588 h 4203510"/>
              <a:gd name="connsiteX203" fmla="*/ 2845559 w 3418962"/>
              <a:gd name="connsiteY203" fmla="*/ 1119116 h 4203510"/>
              <a:gd name="connsiteX204" fmla="*/ 2859206 w 3418962"/>
              <a:gd name="connsiteY204" fmla="*/ 1071349 h 4203510"/>
              <a:gd name="connsiteX205" fmla="*/ 2872854 w 3418962"/>
              <a:gd name="connsiteY205" fmla="*/ 1030405 h 4203510"/>
              <a:gd name="connsiteX206" fmla="*/ 2879678 w 3418962"/>
              <a:gd name="connsiteY206" fmla="*/ 1009934 h 4203510"/>
              <a:gd name="connsiteX207" fmla="*/ 2900150 w 3418962"/>
              <a:gd name="connsiteY207" fmla="*/ 1003110 h 4203510"/>
              <a:gd name="connsiteX208" fmla="*/ 2913797 w 3418962"/>
              <a:gd name="connsiteY208" fmla="*/ 962167 h 4203510"/>
              <a:gd name="connsiteX209" fmla="*/ 2954741 w 3418962"/>
              <a:gd name="connsiteY209" fmla="*/ 934871 h 4203510"/>
              <a:gd name="connsiteX210" fmla="*/ 2995684 w 3418962"/>
              <a:gd name="connsiteY210" fmla="*/ 914400 h 4203510"/>
              <a:gd name="connsiteX211" fmla="*/ 3050275 w 3418962"/>
              <a:gd name="connsiteY211" fmla="*/ 928047 h 4203510"/>
              <a:gd name="connsiteX212" fmla="*/ 3063923 w 3418962"/>
              <a:gd name="connsiteY212" fmla="*/ 948519 h 4203510"/>
              <a:gd name="connsiteX213" fmla="*/ 3118514 w 3418962"/>
              <a:gd name="connsiteY213" fmla="*/ 975814 h 4203510"/>
              <a:gd name="connsiteX214" fmla="*/ 3138986 w 3418962"/>
              <a:gd name="connsiteY214" fmla="*/ 989462 h 4203510"/>
              <a:gd name="connsiteX215" fmla="*/ 3186753 w 3418962"/>
              <a:gd name="connsiteY215" fmla="*/ 1037229 h 4203510"/>
              <a:gd name="connsiteX216" fmla="*/ 3214048 w 3418962"/>
              <a:gd name="connsiteY216" fmla="*/ 1098644 h 4203510"/>
              <a:gd name="connsiteX217" fmla="*/ 3241344 w 3418962"/>
              <a:gd name="connsiteY217" fmla="*/ 1132764 h 4203510"/>
              <a:gd name="connsiteX218" fmla="*/ 3254991 w 3418962"/>
              <a:gd name="connsiteY218" fmla="*/ 1153235 h 4203510"/>
              <a:gd name="connsiteX219" fmla="*/ 3295935 w 3418962"/>
              <a:gd name="connsiteY219" fmla="*/ 1194179 h 4203510"/>
              <a:gd name="connsiteX220" fmla="*/ 3309583 w 3418962"/>
              <a:gd name="connsiteY220" fmla="*/ 1214650 h 4203510"/>
              <a:gd name="connsiteX221" fmla="*/ 3330054 w 3418962"/>
              <a:gd name="connsiteY221" fmla="*/ 1221474 h 4203510"/>
              <a:gd name="connsiteX222" fmla="*/ 3350526 w 3418962"/>
              <a:gd name="connsiteY222" fmla="*/ 1262417 h 4203510"/>
              <a:gd name="connsiteX223" fmla="*/ 3370997 w 3418962"/>
              <a:gd name="connsiteY223" fmla="*/ 1276065 h 4203510"/>
              <a:gd name="connsiteX224" fmla="*/ 3391469 w 3418962"/>
              <a:gd name="connsiteY224" fmla="*/ 1269241 h 4203510"/>
              <a:gd name="connsiteX225" fmla="*/ 3398293 w 3418962"/>
              <a:gd name="connsiteY225" fmla="*/ 1248770 h 4203510"/>
              <a:gd name="connsiteX226" fmla="*/ 3364174 w 3418962"/>
              <a:gd name="connsiteY226" fmla="*/ 1187355 h 4203510"/>
              <a:gd name="connsiteX227" fmla="*/ 3336878 w 3418962"/>
              <a:gd name="connsiteY227" fmla="*/ 1146411 h 4203510"/>
              <a:gd name="connsiteX228" fmla="*/ 3330054 w 3418962"/>
              <a:gd name="connsiteY228" fmla="*/ 1125940 h 4203510"/>
              <a:gd name="connsiteX229" fmla="*/ 3309583 w 3418962"/>
              <a:gd name="connsiteY229" fmla="*/ 1112292 h 4203510"/>
              <a:gd name="connsiteX230" fmla="*/ 3289111 w 3418962"/>
              <a:gd name="connsiteY230" fmla="*/ 1091820 h 4203510"/>
              <a:gd name="connsiteX231" fmla="*/ 3261815 w 3418962"/>
              <a:gd name="connsiteY231" fmla="*/ 1050877 h 4203510"/>
              <a:gd name="connsiteX232" fmla="*/ 3234520 w 3418962"/>
              <a:gd name="connsiteY232" fmla="*/ 1009934 h 4203510"/>
              <a:gd name="connsiteX233" fmla="*/ 3207224 w 3418962"/>
              <a:gd name="connsiteY233" fmla="*/ 968991 h 4203510"/>
              <a:gd name="connsiteX234" fmla="*/ 3166281 w 3418962"/>
              <a:gd name="connsiteY234" fmla="*/ 928047 h 4203510"/>
              <a:gd name="connsiteX235" fmla="*/ 3111690 w 3418962"/>
              <a:gd name="connsiteY235" fmla="*/ 880280 h 4203510"/>
              <a:gd name="connsiteX236" fmla="*/ 3091218 w 3418962"/>
              <a:gd name="connsiteY236" fmla="*/ 866632 h 4203510"/>
              <a:gd name="connsiteX237" fmla="*/ 3077571 w 3418962"/>
              <a:gd name="connsiteY237" fmla="*/ 818865 h 4203510"/>
              <a:gd name="connsiteX238" fmla="*/ 3084394 w 3418962"/>
              <a:gd name="connsiteY238" fmla="*/ 743803 h 4203510"/>
              <a:gd name="connsiteX239" fmla="*/ 3077571 w 3418962"/>
              <a:gd name="connsiteY239" fmla="*/ 627797 h 4203510"/>
              <a:gd name="connsiteX240" fmla="*/ 3057099 w 3418962"/>
              <a:gd name="connsiteY240" fmla="*/ 620973 h 4203510"/>
              <a:gd name="connsiteX241" fmla="*/ 2709081 w 3418962"/>
              <a:gd name="connsiteY241" fmla="*/ 614149 h 4203510"/>
              <a:gd name="connsiteX242" fmla="*/ 2715905 w 3418962"/>
              <a:gd name="connsiteY242" fmla="*/ 532262 h 4203510"/>
              <a:gd name="connsiteX243" fmla="*/ 2688609 w 3418962"/>
              <a:gd name="connsiteY243" fmla="*/ 484495 h 4203510"/>
              <a:gd name="connsiteX244" fmla="*/ 2668138 w 3418962"/>
              <a:gd name="connsiteY244" fmla="*/ 477671 h 4203510"/>
              <a:gd name="connsiteX245" fmla="*/ 2538484 w 3418962"/>
              <a:gd name="connsiteY245" fmla="*/ 457200 h 4203510"/>
              <a:gd name="connsiteX246" fmla="*/ 2456597 w 3418962"/>
              <a:gd name="connsiteY246" fmla="*/ 464023 h 4203510"/>
              <a:gd name="connsiteX247" fmla="*/ 2436126 w 3418962"/>
              <a:gd name="connsiteY247" fmla="*/ 470847 h 4203510"/>
              <a:gd name="connsiteX248" fmla="*/ 2374711 w 3418962"/>
              <a:gd name="connsiteY248" fmla="*/ 464023 h 4203510"/>
              <a:gd name="connsiteX249" fmla="*/ 2299648 w 3418962"/>
              <a:gd name="connsiteY249" fmla="*/ 470847 h 4203510"/>
              <a:gd name="connsiteX250" fmla="*/ 2279177 w 3418962"/>
              <a:gd name="connsiteY250" fmla="*/ 477671 h 4203510"/>
              <a:gd name="connsiteX251" fmla="*/ 2238233 w 3418962"/>
              <a:gd name="connsiteY251" fmla="*/ 504967 h 4203510"/>
              <a:gd name="connsiteX252" fmla="*/ 2197290 w 3418962"/>
              <a:gd name="connsiteY252" fmla="*/ 477671 h 4203510"/>
              <a:gd name="connsiteX253" fmla="*/ 2183642 w 3418962"/>
              <a:gd name="connsiteY253" fmla="*/ 457200 h 4203510"/>
              <a:gd name="connsiteX254" fmla="*/ 2163171 w 3418962"/>
              <a:gd name="connsiteY254" fmla="*/ 450376 h 4203510"/>
              <a:gd name="connsiteX255" fmla="*/ 2101756 w 3418962"/>
              <a:gd name="connsiteY255" fmla="*/ 409432 h 4203510"/>
              <a:gd name="connsiteX256" fmla="*/ 2081284 w 3418962"/>
              <a:gd name="connsiteY256" fmla="*/ 395785 h 4203510"/>
              <a:gd name="connsiteX257" fmla="*/ 2060812 w 3418962"/>
              <a:gd name="connsiteY257" fmla="*/ 388961 h 4203510"/>
              <a:gd name="connsiteX258" fmla="*/ 2019869 w 3418962"/>
              <a:gd name="connsiteY258" fmla="*/ 361665 h 4203510"/>
              <a:gd name="connsiteX259" fmla="*/ 1999397 w 3418962"/>
              <a:gd name="connsiteY259" fmla="*/ 348017 h 4203510"/>
              <a:gd name="connsiteX260" fmla="*/ 1978926 w 3418962"/>
              <a:gd name="connsiteY260" fmla="*/ 341194 h 4203510"/>
              <a:gd name="connsiteX261" fmla="*/ 1958454 w 3418962"/>
              <a:gd name="connsiteY261" fmla="*/ 327546 h 4203510"/>
              <a:gd name="connsiteX262" fmla="*/ 1924335 w 3418962"/>
              <a:gd name="connsiteY262" fmla="*/ 293426 h 4203510"/>
              <a:gd name="connsiteX263" fmla="*/ 1917511 w 3418962"/>
              <a:gd name="connsiteY263" fmla="*/ 272955 h 4203510"/>
              <a:gd name="connsiteX264" fmla="*/ 1903863 w 3418962"/>
              <a:gd name="connsiteY264" fmla="*/ 238835 h 4203510"/>
              <a:gd name="connsiteX265" fmla="*/ 1897039 w 3418962"/>
              <a:gd name="connsiteY265" fmla="*/ 197892 h 4203510"/>
              <a:gd name="connsiteX266" fmla="*/ 1876568 w 3418962"/>
              <a:gd name="connsiteY266" fmla="*/ 129653 h 4203510"/>
              <a:gd name="connsiteX267" fmla="*/ 1869744 w 3418962"/>
              <a:gd name="connsiteY267" fmla="*/ 88710 h 4203510"/>
              <a:gd name="connsiteX268" fmla="*/ 1862920 w 3418962"/>
              <a:gd name="connsiteY268" fmla="*/ 68238 h 4203510"/>
              <a:gd name="connsiteX269" fmla="*/ 1842448 w 3418962"/>
              <a:gd name="connsiteY269" fmla="*/ 61414 h 4203510"/>
              <a:gd name="connsiteX270" fmla="*/ 1801505 w 3418962"/>
              <a:gd name="connsiteY270" fmla="*/ 40943 h 4203510"/>
              <a:gd name="connsiteX271" fmla="*/ 1753738 w 3418962"/>
              <a:gd name="connsiteY271" fmla="*/ 47767 h 4203510"/>
              <a:gd name="connsiteX272" fmla="*/ 1726442 w 3418962"/>
              <a:gd name="connsiteY272" fmla="*/ 88710 h 4203510"/>
              <a:gd name="connsiteX273" fmla="*/ 1705971 w 3418962"/>
              <a:gd name="connsiteY273" fmla="*/ 109182 h 4203510"/>
              <a:gd name="connsiteX274" fmla="*/ 1685499 w 3418962"/>
              <a:gd name="connsiteY274" fmla="*/ 116005 h 4203510"/>
              <a:gd name="connsiteX275" fmla="*/ 1624084 w 3418962"/>
              <a:gd name="connsiteY275" fmla="*/ 102358 h 4203510"/>
              <a:gd name="connsiteX276" fmla="*/ 1610436 w 3418962"/>
              <a:gd name="connsiteY276" fmla="*/ 81886 h 4203510"/>
              <a:gd name="connsiteX277" fmla="*/ 1569493 w 3418962"/>
              <a:gd name="connsiteY277" fmla="*/ 68238 h 4203510"/>
              <a:gd name="connsiteX278" fmla="*/ 1549021 w 3418962"/>
              <a:gd name="connsiteY278" fmla="*/ 47767 h 4203510"/>
              <a:gd name="connsiteX279" fmla="*/ 1528550 w 3418962"/>
              <a:gd name="connsiteY279" fmla="*/ 34119 h 4203510"/>
              <a:gd name="connsiteX280" fmla="*/ 1501254 w 3418962"/>
              <a:gd name="connsiteY280" fmla="*/ 0 h 4203510"/>
              <a:gd name="connsiteX281" fmla="*/ 1480783 w 3418962"/>
              <a:gd name="connsiteY281" fmla="*/ 6823 h 4203510"/>
              <a:gd name="connsiteX282" fmla="*/ 1453487 w 3418962"/>
              <a:gd name="connsiteY282" fmla="*/ 13647 h 4203510"/>
              <a:gd name="connsiteX283" fmla="*/ 1433015 w 3418962"/>
              <a:gd name="connsiteY283" fmla="*/ 27295 h 4203510"/>
              <a:gd name="connsiteX284" fmla="*/ 1412544 w 3418962"/>
              <a:gd name="connsiteY284" fmla="*/ 34119 h 4203510"/>
              <a:gd name="connsiteX285" fmla="*/ 1392072 w 3418962"/>
              <a:gd name="connsiteY285" fmla="*/ 47767 h 4203510"/>
              <a:gd name="connsiteX286" fmla="*/ 1371600 w 3418962"/>
              <a:gd name="connsiteY286" fmla="*/ 54591 h 4203510"/>
              <a:gd name="connsiteX287" fmla="*/ 1330657 w 3418962"/>
              <a:gd name="connsiteY287" fmla="*/ 75062 h 4203510"/>
              <a:gd name="connsiteX288" fmla="*/ 1289714 w 3418962"/>
              <a:gd name="connsiteY288" fmla="*/ 68238 h 4203510"/>
              <a:gd name="connsiteX289" fmla="*/ 1276066 w 3418962"/>
              <a:gd name="connsiteY289" fmla="*/ 47767 h 4203510"/>
              <a:gd name="connsiteX290" fmla="*/ 1255594 w 3418962"/>
              <a:gd name="connsiteY290" fmla="*/ 34119 h 4203510"/>
              <a:gd name="connsiteX291" fmla="*/ 1248771 w 3418962"/>
              <a:gd name="connsiteY291" fmla="*/ 54591 h 4203510"/>
              <a:gd name="connsiteX292" fmla="*/ 1228299 w 3418962"/>
              <a:gd name="connsiteY292" fmla="*/ 61414 h 4203510"/>
              <a:gd name="connsiteX293" fmla="*/ 1207827 w 3418962"/>
              <a:gd name="connsiteY293" fmla="*/ 75062 h 4203510"/>
              <a:gd name="connsiteX294" fmla="*/ 1132765 w 3418962"/>
              <a:gd name="connsiteY294" fmla="*/ 68238 h 4203510"/>
              <a:gd name="connsiteX295" fmla="*/ 1030406 w 3418962"/>
              <a:gd name="connsiteY295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336878 w 3418962"/>
              <a:gd name="connsiteY178" fmla="*/ 2238232 h 4203510"/>
              <a:gd name="connsiteX179" fmla="*/ 3294135 w 3418962"/>
              <a:gd name="connsiteY179" fmla="*/ 2213605 h 4203510"/>
              <a:gd name="connsiteX180" fmla="*/ 3284645 w 3418962"/>
              <a:gd name="connsiteY180" fmla="*/ 2089595 h 4203510"/>
              <a:gd name="connsiteX181" fmla="*/ 3289111 w 3418962"/>
              <a:gd name="connsiteY181" fmla="*/ 1985749 h 4203510"/>
              <a:gd name="connsiteX182" fmla="*/ 3282287 w 3418962"/>
              <a:gd name="connsiteY182" fmla="*/ 1897038 h 4203510"/>
              <a:gd name="connsiteX183" fmla="*/ 3261815 w 3418962"/>
              <a:gd name="connsiteY183" fmla="*/ 1890214 h 4203510"/>
              <a:gd name="connsiteX184" fmla="*/ 3118514 w 3418962"/>
              <a:gd name="connsiteY184" fmla="*/ 1903862 h 4203510"/>
              <a:gd name="connsiteX185" fmla="*/ 2982036 w 3418962"/>
              <a:gd name="connsiteY185" fmla="*/ 1897038 h 4203510"/>
              <a:gd name="connsiteX186" fmla="*/ 2941093 w 3418962"/>
              <a:gd name="connsiteY186" fmla="*/ 1890214 h 4203510"/>
              <a:gd name="connsiteX187" fmla="*/ 2818263 w 3418962"/>
              <a:gd name="connsiteY187" fmla="*/ 1897038 h 4203510"/>
              <a:gd name="connsiteX188" fmla="*/ 2702257 w 3418962"/>
              <a:gd name="connsiteY188" fmla="*/ 1903862 h 4203510"/>
              <a:gd name="connsiteX189" fmla="*/ 2695433 w 3418962"/>
              <a:gd name="connsiteY189" fmla="*/ 1883391 h 4203510"/>
              <a:gd name="connsiteX190" fmla="*/ 2681786 w 3418962"/>
              <a:gd name="connsiteY190" fmla="*/ 1781032 h 4203510"/>
              <a:gd name="connsiteX191" fmla="*/ 2668138 w 3418962"/>
              <a:gd name="connsiteY191" fmla="*/ 1740089 h 4203510"/>
              <a:gd name="connsiteX192" fmla="*/ 2674962 w 3418962"/>
              <a:gd name="connsiteY192" fmla="*/ 1460310 h 4203510"/>
              <a:gd name="connsiteX193" fmla="*/ 2681786 w 3418962"/>
              <a:gd name="connsiteY193" fmla="*/ 1433014 h 4203510"/>
              <a:gd name="connsiteX194" fmla="*/ 2688609 w 3418962"/>
              <a:gd name="connsiteY194" fmla="*/ 1317008 h 4203510"/>
              <a:gd name="connsiteX195" fmla="*/ 2702257 w 3418962"/>
              <a:gd name="connsiteY195" fmla="*/ 1276065 h 4203510"/>
              <a:gd name="connsiteX196" fmla="*/ 2736377 w 3418962"/>
              <a:gd name="connsiteY196" fmla="*/ 1419367 h 4203510"/>
              <a:gd name="connsiteX197" fmla="*/ 2777320 w 3418962"/>
              <a:gd name="connsiteY197" fmla="*/ 1412543 h 4203510"/>
              <a:gd name="connsiteX198" fmla="*/ 2777320 w 3418962"/>
              <a:gd name="connsiteY198" fmla="*/ 1282889 h 4203510"/>
              <a:gd name="connsiteX199" fmla="*/ 2784144 w 3418962"/>
              <a:gd name="connsiteY199" fmla="*/ 1262417 h 4203510"/>
              <a:gd name="connsiteX200" fmla="*/ 2804615 w 3418962"/>
              <a:gd name="connsiteY200" fmla="*/ 1207826 h 4203510"/>
              <a:gd name="connsiteX201" fmla="*/ 2818263 w 3418962"/>
              <a:gd name="connsiteY201" fmla="*/ 1166883 h 4203510"/>
              <a:gd name="connsiteX202" fmla="*/ 2825087 w 3418962"/>
              <a:gd name="connsiteY202" fmla="*/ 1139588 h 4203510"/>
              <a:gd name="connsiteX203" fmla="*/ 2845559 w 3418962"/>
              <a:gd name="connsiteY203" fmla="*/ 1119116 h 4203510"/>
              <a:gd name="connsiteX204" fmla="*/ 2859206 w 3418962"/>
              <a:gd name="connsiteY204" fmla="*/ 1071349 h 4203510"/>
              <a:gd name="connsiteX205" fmla="*/ 2872854 w 3418962"/>
              <a:gd name="connsiteY205" fmla="*/ 1030405 h 4203510"/>
              <a:gd name="connsiteX206" fmla="*/ 2879678 w 3418962"/>
              <a:gd name="connsiteY206" fmla="*/ 1009934 h 4203510"/>
              <a:gd name="connsiteX207" fmla="*/ 2900150 w 3418962"/>
              <a:gd name="connsiteY207" fmla="*/ 1003110 h 4203510"/>
              <a:gd name="connsiteX208" fmla="*/ 2913797 w 3418962"/>
              <a:gd name="connsiteY208" fmla="*/ 962167 h 4203510"/>
              <a:gd name="connsiteX209" fmla="*/ 2954741 w 3418962"/>
              <a:gd name="connsiteY209" fmla="*/ 934871 h 4203510"/>
              <a:gd name="connsiteX210" fmla="*/ 2995684 w 3418962"/>
              <a:gd name="connsiteY210" fmla="*/ 914400 h 4203510"/>
              <a:gd name="connsiteX211" fmla="*/ 3050275 w 3418962"/>
              <a:gd name="connsiteY211" fmla="*/ 928047 h 4203510"/>
              <a:gd name="connsiteX212" fmla="*/ 3063923 w 3418962"/>
              <a:gd name="connsiteY212" fmla="*/ 948519 h 4203510"/>
              <a:gd name="connsiteX213" fmla="*/ 3118514 w 3418962"/>
              <a:gd name="connsiteY213" fmla="*/ 975814 h 4203510"/>
              <a:gd name="connsiteX214" fmla="*/ 3138986 w 3418962"/>
              <a:gd name="connsiteY214" fmla="*/ 989462 h 4203510"/>
              <a:gd name="connsiteX215" fmla="*/ 3186753 w 3418962"/>
              <a:gd name="connsiteY215" fmla="*/ 1037229 h 4203510"/>
              <a:gd name="connsiteX216" fmla="*/ 3214048 w 3418962"/>
              <a:gd name="connsiteY216" fmla="*/ 1098644 h 4203510"/>
              <a:gd name="connsiteX217" fmla="*/ 3241344 w 3418962"/>
              <a:gd name="connsiteY217" fmla="*/ 1132764 h 4203510"/>
              <a:gd name="connsiteX218" fmla="*/ 3254991 w 3418962"/>
              <a:gd name="connsiteY218" fmla="*/ 1153235 h 4203510"/>
              <a:gd name="connsiteX219" fmla="*/ 3295935 w 3418962"/>
              <a:gd name="connsiteY219" fmla="*/ 1194179 h 4203510"/>
              <a:gd name="connsiteX220" fmla="*/ 3309583 w 3418962"/>
              <a:gd name="connsiteY220" fmla="*/ 1214650 h 4203510"/>
              <a:gd name="connsiteX221" fmla="*/ 3330054 w 3418962"/>
              <a:gd name="connsiteY221" fmla="*/ 1221474 h 4203510"/>
              <a:gd name="connsiteX222" fmla="*/ 3350526 w 3418962"/>
              <a:gd name="connsiteY222" fmla="*/ 1262417 h 4203510"/>
              <a:gd name="connsiteX223" fmla="*/ 3370997 w 3418962"/>
              <a:gd name="connsiteY223" fmla="*/ 1276065 h 4203510"/>
              <a:gd name="connsiteX224" fmla="*/ 3391469 w 3418962"/>
              <a:gd name="connsiteY224" fmla="*/ 1269241 h 4203510"/>
              <a:gd name="connsiteX225" fmla="*/ 3398293 w 3418962"/>
              <a:gd name="connsiteY225" fmla="*/ 1248770 h 4203510"/>
              <a:gd name="connsiteX226" fmla="*/ 3364174 w 3418962"/>
              <a:gd name="connsiteY226" fmla="*/ 1187355 h 4203510"/>
              <a:gd name="connsiteX227" fmla="*/ 3336878 w 3418962"/>
              <a:gd name="connsiteY227" fmla="*/ 1146411 h 4203510"/>
              <a:gd name="connsiteX228" fmla="*/ 3330054 w 3418962"/>
              <a:gd name="connsiteY228" fmla="*/ 1125940 h 4203510"/>
              <a:gd name="connsiteX229" fmla="*/ 3309583 w 3418962"/>
              <a:gd name="connsiteY229" fmla="*/ 1112292 h 4203510"/>
              <a:gd name="connsiteX230" fmla="*/ 3289111 w 3418962"/>
              <a:gd name="connsiteY230" fmla="*/ 1091820 h 4203510"/>
              <a:gd name="connsiteX231" fmla="*/ 3261815 w 3418962"/>
              <a:gd name="connsiteY231" fmla="*/ 1050877 h 4203510"/>
              <a:gd name="connsiteX232" fmla="*/ 3234520 w 3418962"/>
              <a:gd name="connsiteY232" fmla="*/ 1009934 h 4203510"/>
              <a:gd name="connsiteX233" fmla="*/ 3207224 w 3418962"/>
              <a:gd name="connsiteY233" fmla="*/ 968991 h 4203510"/>
              <a:gd name="connsiteX234" fmla="*/ 3166281 w 3418962"/>
              <a:gd name="connsiteY234" fmla="*/ 928047 h 4203510"/>
              <a:gd name="connsiteX235" fmla="*/ 3111690 w 3418962"/>
              <a:gd name="connsiteY235" fmla="*/ 880280 h 4203510"/>
              <a:gd name="connsiteX236" fmla="*/ 3091218 w 3418962"/>
              <a:gd name="connsiteY236" fmla="*/ 866632 h 4203510"/>
              <a:gd name="connsiteX237" fmla="*/ 3077571 w 3418962"/>
              <a:gd name="connsiteY237" fmla="*/ 818865 h 4203510"/>
              <a:gd name="connsiteX238" fmla="*/ 3084394 w 3418962"/>
              <a:gd name="connsiteY238" fmla="*/ 743803 h 4203510"/>
              <a:gd name="connsiteX239" fmla="*/ 3077571 w 3418962"/>
              <a:gd name="connsiteY239" fmla="*/ 627797 h 4203510"/>
              <a:gd name="connsiteX240" fmla="*/ 3057099 w 3418962"/>
              <a:gd name="connsiteY240" fmla="*/ 620973 h 4203510"/>
              <a:gd name="connsiteX241" fmla="*/ 2709081 w 3418962"/>
              <a:gd name="connsiteY241" fmla="*/ 614149 h 4203510"/>
              <a:gd name="connsiteX242" fmla="*/ 2715905 w 3418962"/>
              <a:gd name="connsiteY242" fmla="*/ 532262 h 4203510"/>
              <a:gd name="connsiteX243" fmla="*/ 2688609 w 3418962"/>
              <a:gd name="connsiteY243" fmla="*/ 484495 h 4203510"/>
              <a:gd name="connsiteX244" fmla="*/ 2668138 w 3418962"/>
              <a:gd name="connsiteY244" fmla="*/ 477671 h 4203510"/>
              <a:gd name="connsiteX245" fmla="*/ 2538484 w 3418962"/>
              <a:gd name="connsiteY245" fmla="*/ 457200 h 4203510"/>
              <a:gd name="connsiteX246" fmla="*/ 2456597 w 3418962"/>
              <a:gd name="connsiteY246" fmla="*/ 464023 h 4203510"/>
              <a:gd name="connsiteX247" fmla="*/ 2436126 w 3418962"/>
              <a:gd name="connsiteY247" fmla="*/ 470847 h 4203510"/>
              <a:gd name="connsiteX248" fmla="*/ 2374711 w 3418962"/>
              <a:gd name="connsiteY248" fmla="*/ 464023 h 4203510"/>
              <a:gd name="connsiteX249" fmla="*/ 2299648 w 3418962"/>
              <a:gd name="connsiteY249" fmla="*/ 470847 h 4203510"/>
              <a:gd name="connsiteX250" fmla="*/ 2279177 w 3418962"/>
              <a:gd name="connsiteY250" fmla="*/ 477671 h 4203510"/>
              <a:gd name="connsiteX251" fmla="*/ 2238233 w 3418962"/>
              <a:gd name="connsiteY251" fmla="*/ 504967 h 4203510"/>
              <a:gd name="connsiteX252" fmla="*/ 2197290 w 3418962"/>
              <a:gd name="connsiteY252" fmla="*/ 477671 h 4203510"/>
              <a:gd name="connsiteX253" fmla="*/ 2183642 w 3418962"/>
              <a:gd name="connsiteY253" fmla="*/ 457200 h 4203510"/>
              <a:gd name="connsiteX254" fmla="*/ 2163171 w 3418962"/>
              <a:gd name="connsiteY254" fmla="*/ 450376 h 4203510"/>
              <a:gd name="connsiteX255" fmla="*/ 2101756 w 3418962"/>
              <a:gd name="connsiteY255" fmla="*/ 409432 h 4203510"/>
              <a:gd name="connsiteX256" fmla="*/ 2081284 w 3418962"/>
              <a:gd name="connsiteY256" fmla="*/ 395785 h 4203510"/>
              <a:gd name="connsiteX257" fmla="*/ 2060812 w 3418962"/>
              <a:gd name="connsiteY257" fmla="*/ 388961 h 4203510"/>
              <a:gd name="connsiteX258" fmla="*/ 2019869 w 3418962"/>
              <a:gd name="connsiteY258" fmla="*/ 361665 h 4203510"/>
              <a:gd name="connsiteX259" fmla="*/ 1999397 w 3418962"/>
              <a:gd name="connsiteY259" fmla="*/ 348017 h 4203510"/>
              <a:gd name="connsiteX260" fmla="*/ 1978926 w 3418962"/>
              <a:gd name="connsiteY260" fmla="*/ 341194 h 4203510"/>
              <a:gd name="connsiteX261" fmla="*/ 1958454 w 3418962"/>
              <a:gd name="connsiteY261" fmla="*/ 327546 h 4203510"/>
              <a:gd name="connsiteX262" fmla="*/ 1924335 w 3418962"/>
              <a:gd name="connsiteY262" fmla="*/ 293426 h 4203510"/>
              <a:gd name="connsiteX263" fmla="*/ 1917511 w 3418962"/>
              <a:gd name="connsiteY263" fmla="*/ 272955 h 4203510"/>
              <a:gd name="connsiteX264" fmla="*/ 1903863 w 3418962"/>
              <a:gd name="connsiteY264" fmla="*/ 238835 h 4203510"/>
              <a:gd name="connsiteX265" fmla="*/ 1897039 w 3418962"/>
              <a:gd name="connsiteY265" fmla="*/ 197892 h 4203510"/>
              <a:gd name="connsiteX266" fmla="*/ 1876568 w 3418962"/>
              <a:gd name="connsiteY266" fmla="*/ 129653 h 4203510"/>
              <a:gd name="connsiteX267" fmla="*/ 1869744 w 3418962"/>
              <a:gd name="connsiteY267" fmla="*/ 88710 h 4203510"/>
              <a:gd name="connsiteX268" fmla="*/ 1862920 w 3418962"/>
              <a:gd name="connsiteY268" fmla="*/ 68238 h 4203510"/>
              <a:gd name="connsiteX269" fmla="*/ 1842448 w 3418962"/>
              <a:gd name="connsiteY269" fmla="*/ 61414 h 4203510"/>
              <a:gd name="connsiteX270" fmla="*/ 1801505 w 3418962"/>
              <a:gd name="connsiteY270" fmla="*/ 40943 h 4203510"/>
              <a:gd name="connsiteX271" fmla="*/ 1753738 w 3418962"/>
              <a:gd name="connsiteY271" fmla="*/ 47767 h 4203510"/>
              <a:gd name="connsiteX272" fmla="*/ 1726442 w 3418962"/>
              <a:gd name="connsiteY272" fmla="*/ 88710 h 4203510"/>
              <a:gd name="connsiteX273" fmla="*/ 1705971 w 3418962"/>
              <a:gd name="connsiteY273" fmla="*/ 109182 h 4203510"/>
              <a:gd name="connsiteX274" fmla="*/ 1685499 w 3418962"/>
              <a:gd name="connsiteY274" fmla="*/ 116005 h 4203510"/>
              <a:gd name="connsiteX275" fmla="*/ 1624084 w 3418962"/>
              <a:gd name="connsiteY275" fmla="*/ 102358 h 4203510"/>
              <a:gd name="connsiteX276" fmla="*/ 1610436 w 3418962"/>
              <a:gd name="connsiteY276" fmla="*/ 81886 h 4203510"/>
              <a:gd name="connsiteX277" fmla="*/ 1569493 w 3418962"/>
              <a:gd name="connsiteY277" fmla="*/ 68238 h 4203510"/>
              <a:gd name="connsiteX278" fmla="*/ 1549021 w 3418962"/>
              <a:gd name="connsiteY278" fmla="*/ 47767 h 4203510"/>
              <a:gd name="connsiteX279" fmla="*/ 1528550 w 3418962"/>
              <a:gd name="connsiteY279" fmla="*/ 34119 h 4203510"/>
              <a:gd name="connsiteX280" fmla="*/ 1501254 w 3418962"/>
              <a:gd name="connsiteY280" fmla="*/ 0 h 4203510"/>
              <a:gd name="connsiteX281" fmla="*/ 1480783 w 3418962"/>
              <a:gd name="connsiteY281" fmla="*/ 6823 h 4203510"/>
              <a:gd name="connsiteX282" fmla="*/ 1453487 w 3418962"/>
              <a:gd name="connsiteY282" fmla="*/ 13647 h 4203510"/>
              <a:gd name="connsiteX283" fmla="*/ 1433015 w 3418962"/>
              <a:gd name="connsiteY283" fmla="*/ 27295 h 4203510"/>
              <a:gd name="connsiteX284" fmla="*/ 1412544 w 3418962"/>
              <a:gd name="connsiteY284" fmla="*/ 34119 h 4203510"/>
              <a:gd name="connsiteX285" fmla="*/ 1392072 w 3418962"/>
              <a:gd name="connsiteY285" fmla="*/ 47767 h 4203510"/>
              <a:gd name="connsiteX286" fmla="*/ 1371600 w 3418962"/>
              <a:gd name="connsiteY286" fmla="*/ 54591 h 4203510"/>
              <a:gd name="connsiteX287" fmla="*/ 1330657 w 3418962"/>
              <a:gd name="connsiteY287" fmla="*/ 75062 h 4203510"/>
              <a:gd name="connsiteX288" fmla="*/ 1289714 w 3418962"/>
              <a:gd name="connsiteY288" fmla="*/ 68238 h 4203510"/>
              <a:gd name="connsiteX289" fmla="*/ 1276066 w 3418962"/>
              <a:gd name="connsiteY289" fmla="*/ 47767 h 4203510"/>
              <a:gd name="connsiteX290" fmla="*/ 1255594 w 3418962"/>
              <a:gd name="connsiteY290" fmla="*/ 34119 h 4203510"/>
              <a:gd name="connsiteX291" fmla="*/ 1248771 w 3418962"/>
              <a:gd name="connsiteY291" fmla="*/ 54591 h 4203510"/>
              <a:gd name="connsiteX292" fmla="*/ 1228299 w 3418962"/>
              <a:gd name="connsiteY292" fmla="*/ 61414 h 4203510"/>
              <a:gd name="connsiteX293" fmla="*/ 1207827 w 3418962"/>
              <a:gd name="connsiteY293" fmla="*/ 75062 h 4203510"/>
              <a:gd name="connsiteX294" fmla="*/ 1132765 w 3418962"/>
              <a:gd name="connsiteY294" fmla="*/ 68238 h 4203510"/>
              <a:gd name="connsiteX295" fmla="*/ 1030406 w 3418962"/>
              <a:gd name="connsiteY295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336878 w 3418962"/>
              <a:gd name="connsiteY177" fmla="*/ 2579426 h 4203510"/>
              <a:gd name="connsiteX178" fmla="*/ 3282845 w 3418962"/>
              <a:gd name="connsiteY178" fmla="*/ 2329672 h 4203510"/>
              <a:gd name="connsiteX179" fmla="*/ 3294135 w 3418962"/>
              <a:gd name="connsiteY179" fmla="*/ 2213605 h 4203510"/>
              <a:gd name="connsiteX180" fmla="*/ 3284645 w 3418962"/>
              <a:gd name="connsiteY180" fmla="*/ 2089595 h 4203510"/>
              <a:gd name="connsiteX181" fmla="*/ 3289111 w 3418962"/>
              <a:gd name="connsiteY181" fmla="*/ 1985749 h 4203510"/>
              <a:gd name="connsiteX182" fmla="*/ 3282287 w 3418962"/>
              <a:gd name="connsiteY182" fmla="*/ 1897038 h 4203510"/>
              <a:gd name="connsiteX183" fmla="*/ 3261815 w 3418962"/>
              <a:gd name="connsiteY183" fmla="*/ 1890214 h 4203510"/>
              <a:gd name="connsiteX184" fmla="*/ 3118514 w 3418962"/>
              <a:gd name="connsiteY184" fmla="*/ 1903862 h 4203510"/>
              <a:gd name="connsiteX185" fmla="*/ 2982036 w 3418962"/>
              <a:gd name="connsiteY185" fmla="*/ 1897038 h 4203510"/>
              <a:gd name="connsiteX186" fmla="*/ 2941093 w 3418962"/>
              <a:gd name="connsiteY186" fmla="*/ 1890214 h 4203510"/>
              <a:gd name="connsiteX187" fmla="*/ 2818263 w 3418962"/>
              <a:gd name="connsiteY187" fmla="*/ 1897038 h 4203510"/>
              <a:gd name="connsiteX188" fmla="*/ 2702257 w 3418962"/>
              <a:gd name="connsiteY188" fmla="*/ 1903862 h 4203510"/>
              <a:gd name="connsiteX189" fmla="*/ 2695433 w 3418962"/>
              <a:gd name="connsiteY189" fmla="*/ 1883391 h 4203510"/>
              <a:gd name="connsiteX190" fmla="*/ 2681786 w 3418962"/>
              <a:gd name="connsiteY190" fmla="*/ 1781032 h 4203510"/>
              <a:gd name="connsiteX191" fmla="*/ 2668138 w 3418962"/>
              <a:gd name="connsiteY191" fmla="*/ 1740089 h 4203510"/>
              <a:gd name="connsiteX192" fmla="*/ 2674962 w 3418962"/>
              <a:gd name="connsiteY192" fmla="*/ 1460310 h 4203510"/>
              <a:gd name="connsiteX193" fmla="*/ 2681786 w 3418962"/>
              <a:gd name="connsiteY193" fmla="*/ 1433014 h 4203510"/>
              <a:gd name="connsiteX194" fmla="*/ 2688609 w 3418962"/>
              <a:gd name="connsiteY194" fmla="*/ 1317008 h 4203510"/>
              <a:gd name="connsiteX195" fmla="*/ 2702257 w 3418962"/>
              <a:gd name="connsiteY195" fmla="*/ 1276065 h 4203510"/>
              <a:gd name="connsiteX196" fmla="*/ 2736377 w 3418962"/>
              <a:gd name="connsiteY196" fmla="*/ 1419367 h 4203510"/>
              <a:gd name="connsiteX197" fmla="*/ 2777320 w 3418962"/>
              <a:gd name="connsiteY197" fmla="*/ 1412543 h 4203510"/>
              <a:gd name="connsiteX198" fmla="*/ 2777320 w 3418962"/>
              <a:gd name="connsiteY198" fmla="*/ 1282889 h 4203510"/>
              <a:gd name="connsiteX199" fmla="*/ 2784144 w 3418962"/>
              <a:gd name="connsiteY199" fmla="*/ 1262417 h 4203510"/>
              <a:gd name="connsiteX200" fmla="*/ 2804615 w 3418962"/>
              <a:gd name="connsiteY200" fmla="*/ 1207826 h 4203510"/>
              <a:gd name="connsiteX201" fmla="*/ 2818263 w 3418962"/>
              <a:gd name="connsiteY201" fmla="*/ 1166883 h 4203510"/>
              <a:gd name="connsiteX202" fmla="*/ 2825087 w 3418962"/>
              <a:gd name="connsiteY202" fmla="*/ 1139588 h 4203510"/>
              <a:gd name="connsiteX203" fmla="*/ 2845559 w 3418962"/>
              <a:gd name="connsiteY203" fmla="*/ 1119116 h 4203510"/>
              <a:gd name="connsiteX204" fmla="*/ 2859206 w 3418962"/>
              <a:gd name="connsiteY204" fmla="*/ 1071349 h 4203510"/>
              <a:gd name="connsiteX205" fmla="*/ 2872854 w 3418962"/>
              <a:gd name="connsiteY205" fmla="*/ 1030405 h 4203510"/>
              <a:gd name="connsiteX206" fmla="*/ 2879678 w 3418962"/>
              <a:gd name="connsiteY206" fmla="*/ 1009934 h 4203510"/>
              <a:gd name="connsiteX207" fmla="*/ 2900150 w 3418962"/>
              <a:gd name="connsiteY207" fmla="*/ 1003110 h 4203510"/>
              <a:gd name="connsiteX208" fmla="*/ 2913797 w 3418962"/>
              <a:gd name="connsiteY208" fmla="*/ 962167 h 4203510"/>
              <a:gd name="connsiteX209" fmla="*/ 2954741 w 3418962"/>
              <a:gd name="connsiteY209" fmla="*/ 934871 h 4203510"/>
              <a:gd name="connsiteX210" fmla="*/ 2995684 w 3418962"/>
              <a:gd name="connsiteY210" fmla="*/ 914400 h 4203510"/>
              <a:gd name="connsiteX211" fmla="*/ 3050275 w 3418962"/>
              <a:gd name="connsiteY211" fmla="*/ 928047 h 4203510"/>
              <a:gd name="connsiteX212" fmla="*/ 3063923 w 3418962"/>
              <a:gd name="connsiteY212" fmla="*/ 948519 h 4203510"/>
              <a:gd name="connsiteX213" fmla="*/ 3118514 w 3418962"/>
              <a:gd name="connsiteY213" fmla="*/ 975814 h 4203510"/>
              <a:gd name="connsiteX214" fmla="*/ 3138986 w 3418962"/>
              <a:gd name="connsiteY214" fmla="*/ 989462 h 4203510"/>
              <a:gd name="connsiteX215" fmla="*/ 3186753 w 3418962"/>
              <a:gd name="connsiteY215" fmla="*/ 1037229 h 4203510"/>
              <a:gd name="connsiteX216" fmla="*/ 3214048 w 3418962"/>
              <a:gd name="connsiteY216" fmla="*/ 1098644 h 4203510"/>
              <a:gd name="connsiteX217" fmla="*/ 3241344 w 3418962"/>
              <a:gd name="connsiteY217" fmla="*/ 1132764 h 4203510"/>
              <a:gd name="connsiteX218" fmla="*/ 3254991 w 3418962"/>
              <a:gd name="connsiteY218" fmla="*/ 1153235 h 4203510"/>
              <a:gd name="connsiteX219" fmla="*/ 3295935 w 3418962"/>
              <a:gd name="connsiteY219" fmla="*/ 1194179 h 4203510"/>
              <a:gd name="connsiteX220" fmla="*/ 3309583 w 3418962"/>
              <a:gd name="connsiteY220" fmla="*/ 1214650 h 4203510"/>
              <a:gd name="connsiteX221" fmla="*/ 3330054 w 3418962"/>
              <a:gd name="connsiteY221" fmla="*/ 1221474 h 4203510"/>
              <a:gd name="connsiteX222" fmla="*/ 3350526 w 3418962"/>
              <a:gd name="connsiteY222" fmla="*/ 1262417 h 4203510"/>
              <a:gd name="connsiteX223" fmla="*/ 3370997 w 3418962"/>
              <a:gd name="connsiteY223" fmla="*/ 1276065 h 4203510"/>
              <a:gd name="connsiteX224" fmla="*/ 3391469 w 3418962"/>
              <a:gd name="connsiteY224" fmla="*/ 1269241 h 4203510"/>
              <a:gd name="connsiteX225" fmla="*/ 3398293 w 3418962"/>
              <a:gd name="connsiteY225" fmla="*/ 1248770 h 4203510"/>
              <a:gd name="connsiteX226" fmla="*/ 3364174 w 3418962"/>
              <a:gd name="connsiteY226" fmla="*/ 1187355 h 4203510"/>
              <a:gd name="connsiteX227" fmla="*/ 3336878 w 3418962"/>
              <a:gd name="connsiteY227" fmla="*/ 1146411 h 4203510"/>
              <a:gd name="connsiteX228" fmla="*/ 3330054 w 3418962"/>
              <a:gd name="connsiteY228" fmla="*/ 1125940 h 4203510"/>
              <a:gd name="connsiteX229" fmla="*/ 3309583 w 3418962"/>
              <a:gd name="connsiteY229" fmla="*/ 1112292 h 4203510"/>
              <a:gd name="connsiteX230" fmla="*/ 3289111 w 3418962"/>
              <a:gd name="connsiteY230" fmla="*/ 1091820 h 4203510"/>
              <a:gd name="connsiteX231" fmla="*/ 3261815 w 3418962"/>
              <a:gd name="connsiteY231" fmla="*/ 1050877 h 4203510"/>
              <a:gd name="connsiteX232" fmla="*/ 3234520 w 3418962"/>
              <a:gd name="connsiteY232" fmla="*/ 1009934 h 4203510"/>
              <a:gd name="connsiteX233" fmla="*/ 3207224 w 3418962"/>
              <a:gd name="connsiteY233" fmla="*/ 968991 h 4203510"/>
              <a:gd name="connsiteX234" fmla="*/ 3166281 w 3418962"/>
              <a:gd name="connsiteY234" fmla="*/ 928047 h 4203510"/>
              <a:gd name="connsiteX235" fmla="*/ 3111690 w 3418962"/>
              <a:gd name="connsiteY235" fmla="*/ 880280 h 4203510"/>
              <a:gd name="connsiteX236" fmla="*/ 3091218 w 3418962"/>
              <a:gd name="connsiteY236" fmla="*/ 866632 h 4203510"/>
              <a:gd name="connsiteX237" fmla="*/ 3077571 w 3418962"/>
              <a:gd name="connsiteY237" fmla="*/ 818865 h 4203510"/>
              <a:gd name="connsiteX238" fmla="*/ 3084394 w 3418962"/>
              <a:gd name="connsiteY238" fmla="*/ 743803 h 4203510"/>
              <a:gd name="connsiteX239" fmla="*/ 3077571 w 3418962"/>
              <a:gd name="connsiteY239" fmla="*/ 627797 h 4203510"/>
              <a:gd name="connsiteX240" fmla="*/ 3057099 w 3418962"/>
              <a:gd name="connsiteY240" fmla="*/ 620973 h 4203510"/>
              <a:gd name="connsiteX241" fmla="*/ 2709081 w 3418962"/>
              <a:gd name="connsiteY241" fmla="*/ 614149 h 4203510"/>
              <a:gd name="connsiteX242" fmla="*/ 2715905 w 3418962"/>
              <a:gd name="connsiteY242" fmla="*/ 532262 h 4203510"/>
              <a:gd name="connsiteX243" fmla="*/ 2688609 w 3418962"/>
              <a:gd name="connsiteY243" fmla="*/ 484495 h 4203510"/>
              <a:gd name="connsiteX244" fmla="*/ 2668138 w 3418962"/>
              <a:gd name="connsiteY244" fmla="*/ 477671 h 4203510"/>
              <a:gd name="connsiteX245" fmla="*/ 2538484 w 3418962"/>
              <a:gd name="connsiteY245" fmla="*/ 457200 h 4203510"/>
              <a:gd name="connsiteX246" fmla="*/ 2456597 w 3418962"/>
              <a:gd name="connsiteY246" fmla="*/ 464023 h 4203510"/>
              <a:gd name="connsiteX247" fmla="*/ 2436126 w 3418962"/>
              <a:gd name="connsiteY247" fmla="*/ 470847 h 4203510"/>
              <a:gd name="connsiteX248" fmla="*/ 2374711 w 3418962"/>
              <a:gd name="connsiteY248" fmla="*/ 464023 h 4203510"/>
              <a:gd name="connsiteX249" fmla="*/ 2299648 w 3418962"/>
              <a:gd name="connsiteY249" fmla="*/ 470847 h 4203510"/>
              <a:gd name="connsiteX250" fmla="*/ 2279177 w 3418962"/>
              <a:gd name="connsiteY250" fmla="*/ 477671 h 4203510"/>
              <a:gd name="connsiteX251" fmla="*/ 2238233 w 3418962"/>
              <a:gd name="connsiteY251" fmla="*/ 504967 h 4203510"/>
              <a:gd name="connsiteX252" fmla="*/ 2197290 w 3418962"/>
              <a:gd name="connsiteY252" fmla="*/ 477671 h 4203510"/>
              <a:gd name="connsiteX253" fmla="*/ 2183642 w 3418962"/>
              <a:gd name="connsiteY253" fmla="*/ 457200 h 4203510"/>
              <a:gd name="connsiteX254" fmla="*/ 2163171 w 3418962"/>
              <a:gd name="connsiteY254" fmla="*/ 450376 h 4203510"/>
              <a:gd name="connsiteX255" fmla="*/ 2101756 w 3418962"/>
              <a:gd name="connsiteY255" fmla="*/ 409432 h 4203510"/>
              <a:gd name="connsiteX256" fmla="*/ 2081284 w 3418962"/>
              <a:gd name="connsiteY256" fmla="*/ 395785 h 4203510"/>
              <a:gd name="connsiteX257" fmla="*/ 2060812 w 3418962"/>
              <a:gd name="connsiteY257" fmla="*/ 388961 h 4203510"/>
              <a:gd name="connsiteX258" fmla="*/ 2019869 w 3418962"/>
              <a:gd name="connsiteY258" fmla="*/ 361665 h 4203510"/>
              <a:gd name="connsiteX259" fmla="*/ 1999397 w 3418962"/>
              <a:gd name="connsiteY259" fmla="*/ 348017 h 4203510"/>
              <a:gd name="connsiteX260" fmla="*/ 1978926 w 3418962"/>
              <a:gd name="connsiteY260" fmla="*/ 341194 h 4203510"/>
              <a:gd name="connsiteX261" fmla="*/ 1958454 w 3418962"/>
              <a:gd name="connsiteY261" fmla="*/ 327546 h 4203510"/>
              <a:gd name="connsiteX262" fmla="*/ 1924335 w 3418962"/>
              <a:gd name="connsiteY262" fmla="*/ 293426 h 4203510"/>
              <a:gd name="connsiteX263" fmla="*/ 1917511 w 3418962"/>
              <a:gd name="connsiteY263" fmla="*/ 272955 h 4203510"/>
              <a:gd name="connsiteX264" fmla="*/ 1903863 w 3418962"/>
              <a:gd name="connsiteY264" fmla="*/ 238835 h 4203510"/>
              <a:gd name="connsiteX265" fmla="*/ 1897039 w 3418962"/>
              <a:gd name="connsiteY265" fmla="*/ 197892 h 4203510"/>
              <a:gd name="connsiteX266" fmla="*/ 1876568 w 3418962"/>
              <a:gd name="connsiteY266" fmla="*/ 129653 h 4203510"/>
              <a:gd name="connsiteX267" fmla="*/ 1869744 w 3418962"/>
              <a:gd name="connsiteY267" fmla="*/ 88710 h 4203510"/>
              <a:gd name="connsiteX268" fmla="*/ 1862920 w 3418962"/>
              <a:gd name="connsiteY268" fmla="*/ 68238 h 4203510"/>
              <a:gd name="connsiteX269" fmla="*/ 1842448 w 3418962"/>
              <a:gd name="connsiteY269" fmla="*/ 61414 h 4203510"/>
              <a:gd name="connsiteX270" fmla="*/ 1801505 w 3418962"/>
              <a:gd name="connsiteY270" fmla="*/ 40943 h 4203510"/>
              <a:gd name="connsiteX271" fmla="*/ 1753738 w 3418962"/>
              <a:gd name="connsiteY271" fmla="*/ 47767 h 4203510"/>
              <a:gd name="connsiteX272" fmla="*/ 1726442 w 3418962"/>
              <a:gd name="connsiteY272" fmla="*/ 88710 h 4203510"/>
              <a:gd name="connsiteX273" fmla="*/ 1705971 w 3418962"/>
              <a:gd name="connsiteY273" fmla="*/ 109182 h 4203510"/>
              <a:gd name="connsiteX274" fmla="*/ 1685499 w 3418962"/>
              <a:gd name="connsiteY274" fmla="*/ 116005 h 4203510"/>
              <a:gd name="connsiteX275" fmla="*/ 1624084 w 3418962"/>
              <a:gd name="connsiteY275" fmla="*/ 102358 h 4203510"/>
              <a:gd name="connsiteX276" fmla="*/ 1610436 w 3418962"/>
              <a:gd name="connsiteY276" fmla="*/ 81886 h 4203510"/>
              <a:gd name="connsiteX277" fmla="*/ 1569493 w 3418962"/>
              <a:gd name="connsiteY277" fmla="*/ 68238 h 4203510"/>
              <a:gd name="connsiteX278" fmla="*/ 1549021 w 3418962"/>
              <a:gd name="connsiteY278" fmla="*/ 47767 h 4203510"/>
              <a:gd name="connsiteX279" fmla="*/ 1528550 w 3418962"/>
              <a:gd name="connsiteY279" fmla="*/ 34119 h 4203510"/>
              <a:gd name="connsiteX280" fmla="*/ 1501254 w 3418962"/>
              <a:gd name="connsiteY280" fmla="*/ 0 h 4203510"/>
              <a:gd name="connsiteX281" fmla="*/ 1480783 w 3418962"/>
              <a:gd name="connsiteY281" fmla="*/ 6823 h 4203510"/>
              <a:gd name="connsiteX282" fmla="*/ 1453487 w 3418962"/>
              <a:gd name="connsiteY282" fmla="*/ 13647 h 4203510"/>
              <a:gd name="connsiteX283" fmla="*/ 1433015 w 3418962"/>
              <a:gd name="connsiteY283" fmla="*/ 27295 h 4203510"/>
              <a:gd name="connsiteX284" fmla="*/ 1412544 w 3418962"/>
              <a:gd name="connsiteY284" fmla="*/ 34119 h 4203510"/>
              <a:gd name="connsiteX285" fmla="*/ 1392072 w 3418962"/>
              <a:gd name="connsiteY285" fmla="*/ 47767 h 4203510"/>
              <a:gd name="connsiteX286" fmla="*/ 1371600 w 3418962"/>
              <a:gd name="connsiteY286" fmla="*/ 54591 h 4203510"/>
              <a:gd name="connsiteX287" fmla="*/ 1330657 w 3418962"/>
              <a:gd name="connsiteY287" fmla="*/ 75062 h 4203510"/>
              <a:gd name="connsiteX288" fmla="*/ 1289714 w 3418962"/>
              <a:gd name="connsiteY288" fmla="*/ 68238 h 4203510"/>
              <a:gd name="connsiteX289" fmla="*/ 1276066 w 3418962"/>
              <a:gd name="connsiteY289" fmla="*/ 47767 h 4203510"/>
              <a:gd name="connsiteX290" fmla="*/ 1255594 w 3418962"/>
              <a:gd name="connsiteY290" fmla="*/ 34119 h 4203510"/>
              <a:gd name="connsiteX291" fmla="*/ 1248771 w 3418962"/>
              <a:gd name="connsiteY291" fmla="*/ 54591 h 4203510"/>
              <a:gd name="connsiteX292" fmla="*/ 1228299 w 3418962"/>
              <a:gd name="connsiteY292" fmla="*/ 61414 h 4203510"/>
              <a:gd name="connsiteX293" fmla="*/ 1207827 w 3418962"/>
              <a:gd name="connsiteY293" fmla="*/ 75062 h 4203510"/>
              <a:gd name="connsiteX294" fmla="*/ 1132765 w 3418962"/>
              <a:gd name="connsiteY294" fmla="*/ 68238 h 4203510"/>
              <a:gd name="connsiteX295" fmla="*/ 1030406 w 3418962"/>
              <a:gd name="connsiteY295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70997 w 3418962"/>
              <a:gd name="connsiteY175" fmla="*/ 2640841 h 4203510"/>
              <a:gd name="connsiteX176" fmla="*/ 3343702 w 3418962"/>
              <a:gd name="connsiteY176" fmla="*/ 2599898 h 4203510"/>
              <a:gd name="connsiteX177" fmla="*/ 3299470 w 3418962"/>
              <a:gd name="connsiteY177" fmla="*/ 2558645 h 4203510"/>
              <a:gd name="connsiteX178" fmla="*/ 3282845 w 3418962"/>
              <a:gd name="connsiteY178" fmla="*/ 2329672 h 4203510"/>
              <a:gd name="connsiteX179" fmla="*/ 3294135 w 3418962"/>
              <a:gd name="connsiteY179" fmla="*/ 2213605 h 4203510"/>
              <a:gd name="connsiteX180" fmla="*/ 3284645 w 3418962"/>
              <a:gd name="connsiteY180" fmla="*/ 2089595 h 4203510"/>
              <a:gd name="connsiteX181" fmla="*/ 3289111 w 3418962"/>
              <a:gd name="connsiteY181" fmla="*/ 1985749 h 4203510"/>
              <a:gd name="connsiteX182" fmla="*/ 3282287 w 3418962"/>
              <a:gd name="connsiteY182" fmla="*/ 1897038 h 4203510"/>
              <a:gd name="connsiteX183" fmla="*/ 3261815 w 3418962"/>
              <a:gd name="connsiteY183" fmla="*/ 1890214 h 4203510"/>
              <a:gd name="connsiteX184" fmla="*/ 3118514 w 3418962"/>
              <a:gd name="connsiteY184" fmla="*/ 1903862 h 4203510"/>
              <a:gd name="connsiteX185" fmla="*/ 2982036 w 3418962"/>
              <a:gd name="connsiteY185" fmla="*/ 1897038 h 4203510"/>
              <a:gd name="connsiteX186" fmla="*/ 2941093 w 3418962"/>
              <a:gd name="connsiteY186" fmla="*/ 1890214 h 4203510"/>
              <a:gd name="connsiteX187" fmla="*/ 2818263 w 3418962"/>
              <a:gd name="connsiteY187" fmla="*/ 1897038 h 4203510"/>
              <a:gd name="connsiteX188" fmla="*/ 2702257 w 3418962"/>
              <a:gd name="connsiteY188" fmla="*/ 1903862 h 4203510"/>
              <a:gd name="connsiteX189" fmla="*/ 2695433 w 3418962"/>
              <a:gd name="connsiteY189" fmla="*/ 1883391 h 4203510"/>
              <a:gd name="connsiteX190" fmla="*/ 2681786 w 3418962"/>
              <a:gd name="connsiteY190" fmla="*/ 1781032 h 4203510"/>
              <a:gd name="connsiteX191" fmla="*/ 2668138 w 3418962"/>
              <a:gd name="connsiteY191" fmla="*/ 1740089 h 4203510"/>
              <a:gd name="connsiteX192" fmla="*/ 2674962 w 3418962"/>
              <a:gd name="connsiteY192" fmla="*/ 1460310 h 4203510"/>
              <a:gd name="connsiteX193" fmla="*/ 2681786 w 3418962"/>
              <a:gd name="connsiteY193" fmla="*/ 1433014 h 4203510"/>
              <a:gd name="connsiteX194" fmla="*/ 2688609 w 3418962"/>
              <a:gd name="connsiteY194" fmla="*/ 1317008 h 4203510"/>
              <a:gd name="connsiteX195" fmla="*/ 2702257 w 3418962"/>
              <a:gd name="connsiteY195" fmla="*/ 1276065 h 4203510"/>
              <a:gd name="connsiteX196" fmla="*/ 2736377 w 3418962"/>
              <a:gd name="connsiteY196" fmla="*/ 1419367 h 4203510"/>
              <a:gd name="connsiteX197" fmla="*/ 2777320 w 3418962"/>
              <a:gd name="connsiteY197" fmla="*/ 1412543 h 4203510"/>
              <a:gd name="connsiteX198" fmla="*/ 2777320 w 3418962"/>
              <a:gd name="connsiteY198" fmla="*/ 1282889 h 4203510"/>
              <a:gd name="connsiteX199" fmla="*/ 2784144 w 3418962"/>
              <a:gd name="connsiteY199" fmla="*/ 1262417 h 4203510"/>
              <a:gd name="connsiteX200" fmla="*/ 2804615 w 3418962"/>
              <a:gd name="connsiteY200" fmla="*/ 1207826 h 4203510"/>
              <a:gd name="connsiteX201" fmla="*/ 2818263 w 3418962"/>
              <a:gd name="connsiteY201" fmla="*/ 1166883 h 4203510"/>
              <a:gd name="connsiteX202" fmla="*/ 2825087 w 3418962"/>
              <a:gd name="connsiteY202" fmla="*/ 1139588 h 4203510"/>
              <a:gd name="connsiteX203" fmla="*/ 2845559 w 3418962"/>
              <a:gd name="connsiteY203" fmla="*/ 1119116 h 4203510"/>
              <a:gd name="connsiteX204" fmla="*/ 2859206 w 3418962"/>
              <a:gd name="connsiteY204" fmla="*/ 1071349 h 4203510"/>
              <a:gd name="connsiteX205" fmla="*/ 2872854 w 3418962"/>
              <a:gd name="connsiteY205" fmla="*/ 1030405 h 4203510"/>
              <a:gd name="connsiteX206" fmla="*/ 2879678 w 3418962"/>
              <a:gd name="connsiteY206" fmla="*/ 1009934 h 4203510"/>
              <a:gd name="connsiteX207" fmla="*/ 2900150 w 3418962"/>
              <a:gd name="connsiteY207" fmla="*/ 1003110 h 4203510"/>
              <a:gd name="connsiteX208" fmla="*/ 2913797 w 3418962"/>
              <a:gd name="connsiteY208" fmla="*/ 962167 h 4203510"/>
              <a:gd name="connsiteX209" fmla="*/ 2954741 w 3418962"/>
              <a:gd name="connsiteY209" fmla="*/ 934871 h 4203510"/>
              <a:gd name="connsiteX210" fmla="*/ 2995684 w 3418962"/>
              <a:gd name="connsiteY210" fmla="*/ 914400 h 4203510"/>
              <a:gd name="connsiteX211" fmla="*/ 3050275 w 3418962"/>
              <a:gd name="connsiteY211" fmla="*/ 928047 h 4203510"/>
              <a:gd name="connsiteX212" fmla="*/ 3063923 w 3418962"/>
              <a:gd name="connsiteY212" fmla="*/ 948519 h 4203510"/>
              <a:gd name="connsiteX213" fmla="*/ 3118514 w 3418962"/>
              <a:gd name="connsiteY213" fmla="*/ 975814 h 4203510"/>
              <a:gd name="connsiteX214" fmla="*/ 3138986 w 3418962"/>
              <a:gd name="connsiteY214" fmla="*/ 989462 h 4203510"/>
              <a:gd name="connsiteX215" fmla="*/ 3186753 w 3418962"/>
              <a:gd name="connsiteY215" fmla="*/ 1037229 h 4203510"/>
              <a:gd name="connsiteX216" fmla="*/ 3214048 w 3418962"/>
              <a:gd name="connsiteY216" fmla="*/ 1098644 h 4203510"/>
              <a:gd name="connsiteX217" fmla="*/ 3241344 w 3418962"/>
              <a:gd name="connsiteY217" fmla="*/ 1132764 h 4203510"/>
              <a:gd name="connsiteX218" fmla="*/ 3254991 w 3418962"/>
              <a:gd name="connsiteY218" fmla="*/ 1153235 h 4203510"/>
              <a:gd name="connsiteX219" fmla="*/ 3295935 w 3418962"/>
              <a:gd name="connsiteY219" fmla="*/ 1194179 h 4203510"/>
              <a:gd name="connsiteX220" fmla="*/ 3309583 w 3418962"/>
              <a:gd name="connsiteY220" fmla="*/ 1214650 h 4203510"/>
              <a:gd name="connsiteX221" fmla="*/ 3330054 w 3418962"/>
              <a:gd name="connsiteY221" fmla="*/ 1221474 h 4203510"/>
              <a:gd name="connsiteX222" fmla="*/ 3350526 w 3418962"/>
              <a:gd name="connsiteY222" fmla="*/ 1262417 h 4203510"/>
              <a:gd name="connsiteX223" fmla="*/ 3370997 w 3418962"/>
              <a:gd name="connsiteY223" fmla="*/ 1276065 h 4203510"/>
              <a:gd name="connsiteX224" fmla="*/ 3391469 w 3418962"/>
              <a:gd name="connsiteY224" fmla="*/ 1269241 h 4203510"/>
              <a:gd name="connsiteX225" fmla="*/ 3398293 w 3418962"/>
              <a:gd name="connsiteY225" fmla="*/ 1248770 h 4203510"/>
              <a:gd name="connsiteX226" fmla="*/ 3364174 w 3418962"/>
              <a:gd name="connsiteY226" fmla="*/ 1187355 h 4203510"/>
              <a:gd name="connsiteX227" fmla="*/ 3336878 w 3418962"/>
              <a:gd name="connsiteY227" fmla="*/ 1146411 h 4203510"/>
              <a:gd name="connsiteX228" fmla="*/ 3330054 w 3418962"/>
              <a:gd name="connsiteY228" fmla="*/ 1125940 h 4203510"/>
              <a:gd name="connsiteX229" fmla="*/ 3309583 w 3418962"/>
              <a:gd name="connsiteY229" fmla="*/ 1112292 h 4203510"/>
              <a:gd name="connsiteX230" fmla="*/ 3289111 w 3418962"/>
              <a:gd name="connsiteY230" fmla="*/ 1091820 h 4203510"/>
              <a:gd name="connsiteX231" fmla="*/ 3261815 w 3418962"/>
              <a:gd name="connsiteY231" fmla="*/ 1050877 h 4203510"/>
              <a:gd name="connsiteX232" fmla="*/ 3234520 w 3418962"/>
              <a:gd name="connsiteY232" fmla="*/ 1009934 h 4203510"/>
              <a:gd name="connsiteX233" fmla="*/ 3207224 w 3418962"/>
              <a:gd name="connsiteY233" fmla="*/ 968991 h 4203510"/>
              <a:gd name="connsiteX234" fmla="*/ 3166281 w 3418962"/>
              <a:gd name="connsiteY234" fmla="*/ 928047 h 4203510"/>
              <a:gd name="connsiteX235" fmla="*/ 3111690 w 3418962"/>
              <a:gd name="connsiteY235" fmla="*/ 880280 h 4203510"/>
              <a:gd name="connsiteX236" fmla="*/ 3091218 w 3418962"/>
              <a:gd name="connsiteY236" fmla="*/ 866632 h 4203510"/>
              <a:gd name="connsiteX237" fmla="*/ 3077571 w 3418962"/>
              <a:gd name="connsiteY237" fmla="*/ 818865 h 4203510"/>
              <a:gd name="connsiteX238" fmla="*/ 3084394 w 3418962"/>
              <a:gd name="connsiteY238" fmla="*/ 743803 h 4203510"/>
              <a:gd name="connsiteX239" fmla="*/ 3077571 w 3418962"/>
              <a:gd name="connsiteY239" fmla="*/ 627797 h 4203510"/>
              <a:gd name="connsiteX240" fmla="*/ 3057099 w 3418962"/>
              <a:gd name="connsiteY240" fmla="*/ 620973 h 4203510"/>
              <a:gd name="connsiteX241" fmla="*/ 2709081 w 3418962"/>
              <a:gd name="connsiteY241" fmla="*/ 614149 h 4203510"/>
              <a:gd name="connsiteX242" fmla="*/ 2715905 w 3418962"/>
              <a:gd name="connsiteY242" fmla="*/ 532262 h 4203510"/>
              <a:gd name="connsiteX243" fmla="*/ 2688609 w 3418962"/>
              <a:gd name="connsiteY243" fmla="*/ 484495 h 4203510"/>
              <a:gd name="connsiteX244" fmla="*/ 2668138 w 3418962"/>
              <a:gd name="connsiteY244" fmla="*/ 477671 h 4203510"/>
              <a:gd name="connsiteX245" fmla="*/ 2538484 w 3418962"/>
              <a:gd name="connsiteY245" fmla="*/ 457200 h 4203510"/>
              <a:gd name="connsiteX246" fmla="*/ 2456597 w 3418962"/>
              <a:gd name="connsiteY246" fmla="*/ 464023 h 4203510"/>
              <a:gd name="connsiteX247" fmla="*/ 2436126 w 3418962"/>
              <a:gd name="connsiteY247" fmla="*/ 470847 h 4203510"/>
              <a:gd name="connsiteX248" fmla="*/ 2374711 w 3418962"/>
              <a:gd name="connsiteY248" fmla="*/ 464023 h 4203510"/>
              <a:gd name="connsiteX249" fmla="*/ 2299648 w 3418962"/>
              <a:gd name="connsiteY249" fmla="*/ 470847 h 4203510"/>
              <a:gd name="connsiteX250" fmla="*/ 2279177 w 3418962"/>
              <a:gd name="connsiteY250" fmla="*/ 477671 h 4203510"/>
              <a:gd name="connsiteX251" fmla="*/ 2238233 w 3418962"/>
              <a:gd name="connsiteY251" fmla="*/ 504967 h 4203510"/>
              <a:gd name="connsiteX252" fmla="*/ 2197290 w 3418962"/>
              <a:gd name="connsiteY252" fmla="*/ 477671 h 4203510"/>
              <a:gd name="connsiteX253" fmla="*/ 2183642 w 3418962"/>
              <a:gd name="connsiteY253" fmla="*/ 457200 h 4203510"/>
              <a:gd name="connsiteX254" fmla="*/ 2163171 w 3418962"/>
              <a:gd name="connsiteY254" fmla="*/ 450376 h 4203510"/>
              <a:gd name="connsiteX255" fmla="*/ 2101756 w 3418962"/>
              <a:gd name="connsiteY255" fmla="*/ 409432 h 4203510"/>
              <a:gd name="connsiteX256" fmla="*/ 2081284 w 3418962"/>
              <a:gd name="connsiteY256" fmla="*/ 395785 h 4203510"/>
              <a:gd name="connsiteX257" fmla="*/ 2060812 w 3418962"/>
              <a:gd name="connsiteY257" fmla="*/ 388961 h 4203510"/>
              <a:gd name="connsiteX258" fmla="*/ 2019869 w 3418962"/>
              <a:gd name="connsiteY258" fmla="*/ 361665 h 4203510"/>
              <a:gd name="connsiteX259" fmla="*/ 1999397 w 3418962"/>
              <a:gd name="connsiteY259" fmla="*/ 348017 h 4203510"/>
              <a:gd name="connsiteX260" fmla="*/ 1978926 w 3418962"/>
              <a:gd name="connsiteY260" fmla="*/ 341194 h 4203510"/>
              <a:gd name="connsiteX261" fmla="*/ 1958454 w 3418962"/>
              <a:gd name="connsiteY261" fmla="*/ 327546 h 4203510"/>
              <a:gd name="connsiteX262" fmla="*/ 1924335 w 3418962"/>
              <a:gd name="connsiteY262" fmla="*/ 293426 h 4203510"/>
              <a:gd name="connsiteX263" fmla="*/ 1917511 w 3418962"/>
              <a:gd name="connsiteY263" fmla="*/ 272955 h 4203510"/>
              <a:gd name="connsiteX264" fmla="*/ 1903863 w 3418962"/>
              <a:gd name="connsiteY264" fmla="*/ 238835 h 4203510"/>
              <a:gd name="connsiteX265" fmla="*/ 1897039 w 3418962"/>
              <a:gd name="connsiteY265" fmla="*/ 197892 h 4203510"/>
              <a:gd name="connsiteX266" fmla="*/ 1876568 w 3418962"/>
              <a:gd name="connsiteY266" fmla="*/ 129653 h 4203510"/>
              <a:gd name="connsiteX267" fmla="*/ 1869744 w 3418962"/>
              <a:gd name="connsiteY267" fmla="*/ 88710 h 4203510"/>
              <a:gd name="connsiteX268" fmla="*/ 1862920 w 3418962"/>
              <a:gd name="connsiteY268" fmla="*/ 68238 h 4203510"/>
              <a:gd name="connsiteX269" fmla="*/ 1842448 w 3418962"/>
              <a:gd name="connsiteY269" fmla="*/ 61414 h 4203510"/>
              <a:gd name="connsiteX270" fmla="*/ 1801505 w 3418962"/>
              <a:gd name="connsiteY270" fmla="*/ 40943 h 4203510"/>
              <a:gd name="connsiteX271" fmla="*/ 1753738 w 3418962"/>
              <a:gd name="connsiteY271" fmla="*/ 47767 h 4203510"/>
              <a:gd name="connsiteX272" fmla="*/ 1726442 w 3418962"/>
              <a:gd name="connsiteY272" fmla="*/ 88710 h 4203510"/>
              <a:gd name="connsiteX273" fmla="*/ 1705971 w 3418962"/>
              <a:gd name="connsiteY273" fmla="*/ 109182 h 4203510"/>
              <a:gd name="connsiteX274" fmla="*/ 1685499 w 3418962"/>
              <a:gd name="connsiteY274" fmla="*/ 116005 h 4203510"/>
              <a:gd name="connsiteX275" fmla="*/ 1624084 w 3418962"/>
              <a:gd name="connsiteY275" fmla="*/ 102358 h 4203510"/>
              <a:gd name="connsiteX276" fmla="*/ 1610436 w 3418962"/>
              <a:gd name="connsiteY276" fmla="*/ 81886 h 4203510"/>
              <a:gd name="connsiteX277" fmla="*/ 1569493 w 3418962"/>
              <a:gd name="connsiteY277" fmla="*/ 68238 h 4203510"/>
              <a:gd name="connsiteX278" fmla="*/ 1549021 w 3418962"/>
              <a:gd name="connsiteY278" fmla="*/ 47767 h 4203510"/>
              <a:gd name="connsiteX279" fmla="*/ 1528550 w 3418962"/>
              <a:gd name="connsiteY279" fmla="*/ 34119 h 4203510"/>
              <a:gd name="connsiteX280" fmla="*/ 1501254 w 3418962"/>
              <a:gd name="connsiteY280" fmla="*/ 0 h 4203510"/>
              <a:gd name="connsiteX281" fmla="*/ 1480783 w 3418962"/>
              <a:gd name="connsiteY281" fmla="*/ 6823 h 4203510"/>
              <a:gd name="connsiteX282" fmla="*/ 1453487 w 3418962"/>
              <a:gd name="connsiteY282" fmla="*/ 13647 h 4203510"/>
              <a:gd name="connsiteX283" fmla="*/ 1433015 w 3418962"/>
              <a:gd name="connsiteY283" fmla="*/ 27295 h 4203510"/>
              <a:gd name="connsiteX284" fmla="*/ 1412544 w 3418962"/>
              <a:gd name="connsiteY284" fmla="*/ 34119 h 4203510"/>
              <a:gd name="connsiteX285" fmla="*/ 1392072 w 3418962"/>
              <a:gd name="connsiteY285" fmla="*/ 47767 h 4203510"/>
              <a:gd name="connsiteX286" fmla="*/ 1371600 w 3418962"/>
              <a:gd name="connsiteY286" fmla="*/ 54591 h 4203510"/>
              <a:gd name="connsiteX287" fmla="*/ 1330657 w 3418962"/>
              <a:gd name="connsiteY287" fmla="*/ 75062 h 4203510"/>
              <a:gd name="connsiteX288" fmla="*/ 1289714 w 3418962"/>
              <a:gd name="connsiteY288" fmla="*/ 68238 h 4203510"/>
              <a:gd name="connsiteX289" fmla="*/ 1276066 w 3418962"/>
              <a:gd name="connsiteY289" fmla="*/ 47767 h 4203510"/>
              <a:gd name="connsiteX290" fmla="*/ 1255594 w 3418962"/>
              <a:gd name="connsiteY290" fmla="*/ 34119 h 4203510"/>
              <a:gd name="connsiteX291" fmla="*/ 1248771 w 3418962"/>
              <a:gd name="connsiteY291" fmla="*/ 54591 h 4203510"/>
              <a:gd name="connsiteX292" fmla="*/ 1228299 w 3418962"/>
              <a:gd name="connsiteY292" fmla="*/ 61414 h 4203510"/>
              <a:gd name="connsiteX293" fmla="*/ 1207827 w 3418962"/>
              <a:gd name="connsiteY293" fmla="*/ 75062 h 4203510"/>
              <a:gd name="connsiteX294" fmla="*/ 1132765 w 3418962"/>
              <a:gd name="connsiteY294" fmla="*/ 68238 h 4203510"/>
              <a:gd name="connsiteX295" fmla="*/ 1030406 w 3418962"/>
              <a:gd name="connsiteY295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84645 w 3418962"/>
              <a:gd name="connsiteY174" fmla="*/ 2661313 h 4203510"/>
              <a:gd name="connsiteX175" fmla="*/ 3343702 w 3418962"/>
              <a:gd name="connsiteY175" fmla="*/ 2599898 h 4203510"/>
              <a:gd name="connsiteX176" fmla="*/ 3299470 w 3418962"/>
              <a:gd name="connsiteY176" fmla="*/ 2558645 h 4203510"/>
              <a:gd name="connsiteX177" fmla="*/ 3282845 w 3418962"/>
              <a:gd name="connsiteY177" fmla="*/ 2329672 h 4203510"/>
              <a:gd name="connsiteX178" fmla="*/ 3294135 w 3418962"/>
              <a:gd name="connsiteY178" fmla="*/ 2213605 h 4203510"/>
              <a:gd name="connsiteX179" fmla="*/ 3284645 w 3418962"/>
              <a:gd name="connsiteY179" fmla="*/ 2089595 h 4203510"/>
              <a:gd name="connsiteX180" fmla="*/ 3289111 w 3418962"/>
              <a:gd name="connsiteY180" fmla="*/ 1985749 h 4203510"/>
              <a:gd name="connsiteX181" fmla="*/ 3282287 w 3418962"/>
              <a:gd name="connsiteY181" fmla="*/ 1897038 h 4203510"/>
              <a:gd name="connsiteX182" fmla="*/ 3261815 w 3418962"/>
              <a:gd name="connsiteY182" fmla="*/ 1890214 h 4203510"/>
              <a:gd name="connsiteX183" fmla="*/ 3118514 w 3418962"/>
              <a:gd name="connsiteY183" fmla="*/ 1903862 h 4203510"/>
              <a:gd name="connsiteX184" fmla="*/ 2982036 w 3418962"/>
              <a:gd name="connsiteY184" fmla="*/ 1897038 h 4203510"/>
              <a:gd name="connsiteX185" fmla="*/ 2941093 w 3418962"/>
              <a:gd name="connsiteY185" fmla="*/ 1890214 h 4203510"/>
              <a:gd name="connsiteX186" fmla="*/ 2818263 w 3418962"/>
              <a:gd name="connsiteY186" fmla="*/ 1897038 h 4203510"/>
              <a:gd name="connsiteX187" fmla="*/ 2702257 w 3418962"/>
              <a:gd name="connsiteY187" fmla="*/ 1903862 h 4203510"/>
              <a:gd name="connsiteX188" fmla="*/ 2695433 w 3418962"/>
              <a:gd name="connsiteY188" fmla="*/ 1883391 h 4203510"/>
              <a:gd name="connsiteX189" fmla="*/ 2681786 w 3418962"/>
              <a:gd name="connsiteY189" fmla="*/ 1781032 h 4203510"/>
              <a:gd name="connsiteX190" fmla="*/ 2668138 w 3418962"/>
              <a:gd name="connsiteY190" fmla="*/ 1740089 h 4203510"/>
              <a:gd name="connsiteX191" fmla="*/ 2674962 w 3418962"/>
              <a:gd name="connsiteY191" fmla="*/ 1460310 h 4203510"/>
              <a:gd name="connsiteX192" fmla="*/ 2681786 w 3418962"/>
              <a:gd name="connsiteY192" fmla="*/ 1433014 h 4203510"/>
              <a:gd name="connsiteX193" fmla="*/ 2688609 w 3418962"/>
              <a:gd name="connsiteY193" fmla="*/ 1317008 h 4203510"/>
              <a:gd name="connsiteX194" fmla="*/ 2702257 w 3418962"/>
              <a:gd name="connsiteY194" fmla="*/ 1276065 h 4203510"/>
              <a:gd name="connsiteX195" fmla="*/ 2736377 w 3418962"/>
              <a:gd name="connsiteY195" fmla="*/ 1419367 h 4203510"/>
              <a:gd name="connsiteX196" fmla="*/ 2777320 w 3418962"/>
              <a:gd name="connsiteY196" fmla="*/ 1412543 h 4203510"/>
              <a:gd name="connsiteX197" fmla="*/ 2777320 w 3418962"/>
              <a:gd name="connsiteY197" fmla="*/ 1282889 h 4203510"/>
              <a:gd name="connsiteX198" fmla="*/ 2784144 w 3418962"/>
              <a:gd name="connsiteY198" fmla="*/ 1262417 h 4203510"/>
              <a:gd name="connsiteX199" fmla="*/ 2804615 w 3418962"/>
              <a:gd name="connsiteY199" fmla="*/ 1207826 h 4203510"/>
              <a:gd name="connsiteX200" fmla="*/ 2818263 w 3418962"/>
              <a:gd name="connsiteY200" fmla="*/ 1166883 h 4203510"/>
              <a:gd name="connsiteX201" fmla="*/ 2825087 w 3418962"/>
              <a:gd name="connsiteY201" fmla="*/ 1139588 h 4203510"/>
              <a:gd name="connsiteX202" fmla="*/ 2845559 w 3418962"/>
              <a:gd name="connsiteY202" fmla="*/ 1119116 h 4203510"/>
              <a:gd name="connsiteX203" fmla="*/ 2859206 w 3418962"/>
              <a:gd name="connsiteY203" fmla="*/ 1071349 h 4203510"/>
              <a:gd name="connsiteX204" fmla="*/ 2872854 w 3418962"/>
              <a:gd name="connsiteY204" fmla="*/ 1030405 h 4203510"/>
              <a:gd name="connsiteX205" fmla="*/ 2879678 w 3418962"/>
              <a:gd name="connsiteY205" fmla="*/ 1009934 h 4203510"/>
              <a:gd name="connsiteX206" fmla="*/ 2900150 w 3418962"/>
              <a:gd name="connsiteY206" fmla="*/ 1003110 h 4203510"/>
              <a:gd name="connsiteX207" fmla="*/ 2913797 w 3418962"/>
              <a:gd name="connsiteY207" fmla="*/ 962167 h 4203510"/>
              <a:gd name="connsiteX208" fmla="*/ 2954741 w 3418962"/>
              <a:gd name="connsiteY208" fmla="*/ 934871 h 4203510"/>
              <a:gd name="connsiteX209" fmla="*/ 2995684 w 3418962"/>
              <a:gd name="connsiteY209" fmla="*/ 914400 h 4203510"/>
              <a:gd name="connsiteX210" fmla="*/ 3050275 w 3418962"/>
              <a:gd name="connsiteY210" fmla="*/ 928047 h 4203510"/>
              <a:gd name="connsiteX211" fmla="*/ 3063923 w 3418962"/>
              <a:gd name="connsiteY211" fmla="*/ 948519 h 4203510"/>
              <a:gd name="connsiteX212" fmla="*/ 3118514 w 3418962"/>
              <a:gd name="connsiteY212" fmla="*/ 975814 h 4203510"/>
              <a:gd name="connsiteX213" fmla="*/ 3138986 w 3418962"/>
              <a:gd name="connsiteY213" fmla="*/ 989462 h 4203510"/>
              <a:gd name="connsiteX214" fmla="*/ 3186753 w 3418962"/>
              <a:gd name="connsiteY214" fmla="*/ 1037229 h 4203510"/>
              <a:gd name="connsiteX215" fmla="*/ 3214048 w 3418962"/>
              <a:gd name="connsiteY215" fmla="*/ 1098644 h 4203510"/>
              <a:gd name="connsiteX216" fmla="*/ 3241344 w 3418962"/>
              <a:gd name="connsiteY216" fmla="*/ 1132764 h 4203510"/>
              <a:gd name="connsiteX217" fmla="*/ 3254991 w 3418962"/>
              <a:gd name="connsiteY217" fmla="*/ 1153235 h 4203510"/>
              <a:gd name="connsiteX218" fmla="*/ 3295935 w 3418962"/>
              <a:gd name="connsiteY218" fmla="*/ 1194179 h 4203510"/>
              <a:gd name="connsiteX219" fmla="*/ 3309583 w 3418962"/>
              <a:gd name="connsiteY219" fmla="*/ 1214650 h 4203510"/>
              <a:gd name="connsiteX220" fmla="*/ 3330054 w 3418962"/>
              <a:gd name="connsiteY220" fmla="*/ 1221474 h 4203510"/>
              <a:gd name="connsiteX221" fmla="*/ 3350526 w 3418962"/>
              <a:gd name="connsiteY221" fmla="*/ 1262417 h 4203510"/>
              <a:gd name="connsiteX222" fmla="*/ 3370997 w 3418962"/>
              <a:gd name="connsiteY222" fmla="*/ 1276065 h 4203510"/>
              <a:gd name="connsiteX223" fmla="*/ 3391469 w 3418962"/>
              <a:gd name="connsiteY223" fmla="*/ 1269241 h 4203510"/>
              <a:gd name="connsiteX224" fmla="*/ 3398293 w 3418962"/>
              <a:gd name="connsiteY224" fmla="*/ 1248770 h 4203510"/>
              <a:gd name="connsiteX225" fmla="*/ 3364174 w 3418962"/>
              <a:gd name="connsiteY225" fmla="*/ 1187355 h 4203510"/>
              <a:gd name="connsiteX226" fmla="*/ 3336878 w 3418962"/>
              <a:gd name="connsiteY226" fmla="*/ 1146411 h 4203510"/>
              <a:gd name="connsiteX227" fmla="*/ 3330054 w 3418962"/>
              <a:gd name="connsiteY227" fmla="*/ 1125940 h 4203510"/>
              <a:gd name="connsiteX228" fmla="*/ 3309583 w 3418962"/>
              <a:gd name="connsiteY228" fmla="*/ 1112292 h 4203510"/>
              <a:gd name="connsiteX229" fmla="*/ 3289111 w 3418962"/>
              <a:gd name="connsiteY229" fmla="*/ 1091820 h 4203510"/>
              <a:gd name="connsiteX230" fmla="*/ 3261815 w 3418962"/>
              <a:gd name="connsiteY230" fmla="*/ 1050877 h 4203510"/>
              <a:gd name="connsiteX231" fmla="*/ 3234520 w 3418962"/>
              <a:gd name="connsiteY231" fmla="*/ 1009934 h 4203510"/>
              <a:gd name="connsiteX232" fmla="*/ 3207224 w 3418962"/>
              <a:gd name="connsiteY232" fmla="*/ 968991 h 4203510"/>
              <a:gd name="connsiteX233" fmla="*/ 3166281 w 3418962"/>
              <a:gd name="connsiteY233" fmla="*/ 928047 h 4203510"/>
              <a:gd name="connsiteX234" fmla="*/ 3111690 w 3418962"/>
              <a:gd name="connsiteY234" fmla="*/ 880280 h 4203510"/>
              <a:gd name="connsiteX235" fmla="*/ 3091218 w 3418962"/>
              <a:gd name="connsiteY235" fmla="*/ 866632 h 4203510"/>
              <a:gd name="connsiteX236" fmla="*/ 3077571 w 3418962"/>
              <a:gd name="connsiteY236" fmla="*/ 818865 h 4203510"/>
              <a:gd name="connsiteX237" fmla="*/ 3084394 w 3418962"/>
              <a:gd name="connsiteY237" fmla="*/ 743803 h 4203510"/>
              <a:gd name="connsiteX238" fmla="*/ 3077571 w 3418962"/>
              <a:gd name="connsiteY238" fmla="*/ 627797 h 4203510"/>
              <a:gd name="connsiteX239" fmla="*/ 3057099 w 3418962"/>
              <a:gd name="connsiteY239" fmla="*/ 620973 h 4203510"/>
              <a:gd name="connsiteX240" fmla="*/ 2709081 w 3418962"/>
              <a:gd name="connsiteY240" fmla="*/ 614149 h 4203510"/>
              <a:gd name="connsiteX241" fmla="*/ 2715905 w 3418962"/>
              <a:gd name="connsiteY241" fmla="*/ 532262 h 4203510"/>
              <a:gd name="connsiteX242" fmla="*/ 2688609 w 3418962"/>
              <a:gd name="connsiteY242" fmla="*/ 484495 h 4203510"/>
              <a:gd name="connsiteX243" fmla="*/ 2668138 w 3418962"/>
              <a:gd name="connsiteY243" fmla="*/ 477671 h 4203510"/>
              <a:gd name="connsiteX244" fmla="*/ 2538484 w 3418962"/>
              <a:gd name="connsiteY244" fmla="*/ 457200 h 4203510"/>
              <a:gd name="connsiteX245" fmla="*/ 2456597 w 3418962"/>
              <a:gd name="connsiteY245" fmla="*/ 464023 h 4203510"/>
              <a:gd name="connsiteX246" fmla="*/ 2436126 w 3418962"/>
              <a:gd name="connsiteY246" fmla="*/ 470847 h 4203510"/>
              <a:gd name="connsiteX247" fmla="*/ 2374711 w 3418962"/>
              <a:gd name="connsiteY247" fmla="*/ 464023 h 4203510"/>
              <a:gd name="connsiteX248" fmla="*/ 2299648 w 3418962"/>
              <a:gd name="connsiteY248" fmla="*/ 470847 h 4203510"/>
              <a:gd name="connsiteX249" fmla="*/ 2279177 w 3418962"/>
              <a:gd name="connsiteY249" fmla="*/ 477671 h 4203510"/>
              <a:gd name="connsiteX250" fmla="*/ 2238233 w 3418962"/>
              <a:gd name="connsiteY250" fmla="*/ 504967 h 4203510"/>
              <a:gd name="connsiteX251" fmla="*/ 2197290 w 3418962"/>
              <a:gd name="connsiteY251" fmla="*/ 477671 h 4203510"/>
              <a:gd name="connsiteX252" fmla="*/ 2183642 w 3418962"/>
              <a:gd name="connsiteY252" fmla="*/ 457200 h 4203510"/>
              <a:gd name="connsiteX253" fmla="*/ 2163171 w 3418962"/>
              <a:gd name="connsiteY253" fmla="*/ 450376 h 4203510"/>
              <a:gd name="connsiteX254" fmla="*/ 2101756 w 3418962"/>
              <a:gd name="connsiteY254" fmla="*/ 409432 h 4203510"/>
              <a:gd name="connsiteX255" fmla="*/ 2081284 w 3418962"/>
              <a:gd name="connsiteY255" fmla="*/ 395785 h 4203510"/>
              <a:gd name="connsiteX256" fmla="*/ 2060812 w 3418962"/>
              <a:gd name="connsiteY256" fmla="*/ 388961 h 4203510"/>
              <a:gd name="connsiteX257" fmla="*/ 2019869 w 3418962"/>
              <a:gd name="connsiteY257" fmla="*/ 361665 h 4203510"/>
              <a:gd name="connsiteX258" fmla="*/ 1999397 w 3418962"/>
              <a:gd name="connsiteY258" fmla="*/ 348017 h 4203510"/>
              <a:gd name="connsiteX259" fmla="*/ 1978926 w 3418962"/>
              <a:gd name="connsiteY259" fmla="*/ 341194 h 4203510"/>
              <a:gd name="connsiteX260" fmla="*/ 1958454 w 3418962"/>
              <a:gd name="connsiteY260" fmla="*/ 327546 h 4203510"/>
              <a:gd name="connsiteX261" fmla="*/ 1924335 w 3418962"/>
              <a:gd name="connsiteY261" fmla="*/ 293426 h 4203510"/>
              <a:gd name="connsiteX262" fmla="*/ 1917511 w 3418962"/>
              <a:gd name="connsiteY262" fmla="*/ 272955 h 4203510"/>
              <a:gd name="connsiteX263" fmla="*/ 1903863 w 3418962"/>
              <a:gd name="connsiteY263" fmla="*/ 238835 h 4203510"/>
              <a:gd name="connsiteX264" fmla="*/ 1897039 w 3418962"/>
              <a:gd name="connsiteY264" fmla="*/ 197892 h 4203510"/>
              <a:gd name="connsiteX265" fmla="*/ 1876568 w 3418962"/>
              <a:gd name="connsiteY265" fmla="*/ 129653 h 4203510"/>
              <a:gd name="connsiteX266" fmla="*/ 1869744 w 3418962"/>
              <a:gd name="connsiteY266" fmla="*/ 88710 h 4203510"/>
              <a:gd name="connsiteX267" fmla="*/ 1862920 w 3418962"/>
              <a:gd name="connsiteY267" fmla="*/ 68238 h 4203510"/>
              <a:gd name="connsiteX268" fmla="*/ 1842448 w 3418962"/>
              <a:gd name="connsiteY268" fmla="*/ 61414 h 4203510"/>
              <a:gd name="connsiteX269" fmla="*/ 1801505 w 3418962"/>
              <a:gd name="connsiteY269" fmla="*/ 40943 h 4203510"/>
              <a:gd name="connsiteX270" fmla="*/ 1753738 w 3418962"/>
              <a:gd name="connsiteY270" fmla="*/ 47767 h 4203510"/>
              <a:gd name="connsiteX271" fmla="*/ 1726442 w 3418962"/>
              <a:gd name="connsiteY271" fmla="*/ 88710 h 4203510"/>
              <a:gd name="connsiteX272" fmla="*/ 1705971 w 3418962"/>
              <a:gd name="connsiteY272" fmla="*/ 109182 h 4203510"/>
              <a:gd name="connsiteX273" fmla="*/ 1685499 w 3418962"/>
              <a:gd name="connsiteY273" fmla="*/ 116005 h 4203510"/>
              <a:gd name="connsiteX274" fmla="*/ 1624084 w 3418962"/>
              <a:gd name="connsiteY274" fmla="*/ 102358 h 4203510"/>
              <a:gd name="connsiteX275" fmla="*/ 1610436 w 3418962"/>
              <a:gd name="connsiteY275" fmla="*/ 81886 h 4203510"/>
              <a:gd name="connsiteX276" fmla="*/ 1569493 w 3418962"/>
              <a:gd name="connsiteY276" fmla="*/ 68238 h 4203510"/>
              <a:gd name="connsiteX277" fmla="*/ 1549021 w 3418962"/>
              <a:gd name="connsiteY277" fmla="*/ 47767 h 4203510"/>
              <a:gd name="connsiteX278" fmla="*/ 1528550 w 3418962"/>
              <a:gd name="connsiteY278" fmla="*/ 34119 h 4203510"/>
              <a:gd name="connsiteX279" fmla="*/ 1501254 w 3418962"/>
              <a:gd name="connsiteY279" fmla="*/ 0 h 4203510"/>
              <a:gd name="connsiteX280" fmla="*/ 1480783 w 3418962"/>
              <a:gd name="connsiteY280" fmla="*/ 6823 h 4203510"/>
              <a:gd name="connsiteX281" fmla="*/ 1453487 w 3418962"/>
              <a:gd name="connsiteY281" fmla="*/ 13647 h 4203510"/>
              <a:gd name="connsiteX282" fmla="*/ 1433015 w 3418962"/>
              <a:gd name="connsiteY282" fmla="*/ 27295 h 4203510"/>
              <a:gd name="connsiteX283" fmla="*/ 1412544 w 3418962"/>
              <a:gd name="connsiteY283" fmla="*/ 34119 h 4203510"/>
              <a:gd name="connsiteX284" fmla="*/ 1392072 w 3418962"/>
              <a:gd name="connsiteY284" fmla="*/ 47767 h 4203510"/>
              <a:gd name="connsiteX285" fmla="*/ 1371600 w 3418962"/>
              <a:gd name="connsiteY285" fmla="*/ 54591 h 4203510"/>
              <a:gd name="connsiteX286" fmla="*/ 1330657 w 3418962"/>
              <a:gd name="connsiteY286" fmla="*/ 75062 h 4203510"/>
              <a:gd name="connsiteX287" fmla="*/ 1289714 w 3418962"/>
              <a:gd name="connsiteY287" fmla="*/ 68238 h 4203510"/>
              <a:gd name="connsiteX288" fmla="*/ 1276066 w 3418962"/>
              <a:gd name="connsiteY288" fmla="*/ 47767 h 4203510"/>
              <a:gd name="connsiteX289" fmla="*/ 1255594 w 3418962"/>
              <a:gd name="connsiteY289" fmla="*/ 34119 h 4203510"/>
              <a:gd name="connsiteX290" fmla="*/ 1248771 w 3418962"/>
              <a:gd name="connsiteY290" fmla="*/ 54591 h 4203510"/>
              <a:gd name="connsiteX291" fmla="*/ 1228299 w 3418962"/>
              <a:gd name="connsiteY291" fmla="*/ 61414 h 4203510"/>
              <a:gd name="connsiteX292" fmla="*/ 1207827 w 3418962"/>
              <a:gd name="connsiteY292" fmla="*/ 75062 h 4203510"/>
              <a:gd name="connsiteX293" fmla="*/ 1132765 w 3418962"/>
              <a:gd name="connsiteY293" fmla="*/ 68238 h 4203510"/>
              <a:gd name="connsiteX294" fmla="*/ 1030406 w 3418962"/>
              <a:gd name="connsiteY294" fmla="*/ 54591 h 4203510"/>
              <a:gd name="connsiteX0" fmla="*/ 1030406 w 3418962"/>
              <a:gd name="connsiteY0" fmla="*/ 54591 h 4203510"/>
              <a:gd name="connsiteX1" fmla="*/ 1030406 w 3418962"/>
              <a:gd name="connsiteY1" fmla="*/ 54591 h 4203510"/>
              <a:gd name="connsiteX2" fmla="*/ 1009935 w 3418962"/>
              <a:gd name="connsiteY2" fmla="*/ 109182 h 4203510"/>
              <a:gd name="connsiteX3" fmla="*/ 996287 w 3418962"/>
              <a:gd name="connsiteY3" fmla="*/ 170597 h 4203510"/>
              <a:gd name="connsiteX4" fmla="*/ 982639 w 3418962"/>
              <a:gd name="connsiteY4" fmla="*/ 191068 h 4203510"/>
              <a:gd name="connsiteX5" fmla="*/ 968991 w 3418962"/>
              <a:gd name="connsiteY5" fmla="*/ 238835 h 4203510"/>
              <a:gd name="connsiteX6" fmla="*/ 955344 w 3418962"/>
              <a:gd name="connsiteY6" fmla="*/ 279779 h 4203510"/>
              <a:gd name="connsiteX7" fmla="*/ 948520 w 3418962"/>
              <a:gd name="connsiteY7" fmla="*/ 300250 h 4203510"/>
              <a:gd name="connsiteX8" fmla="*/ 907577 w 3418962"/>
              <a:gd name="connsiteY8" fmla="*/ 327546 h 4203510"/>
              <a:gd name="connsiteX9" fmla="*/ 880281 w 3418962"/>
              <a:gd name="connsiteY9" fmla="*/ 368489 h 4203510"/>
              <a:gd name="connsiteX10" fmla="*/ 846162 w 3418962"/>
              <a:gd name="connsiteY10" fmla="*/ 409432 h 4203510"/>
              <a:gd name="connsiteX11" fmla="*/ 832514 w 3418962"/>
              <a:gd name="connsiteY11" fmla="*/ 450376 h 4203510"/>
              <a:gd name="connsiteX12" fmla="*/ 825690 w 3418962"/>
              <a:gd name="connsiteY12" fmla="*/ 470847 h 4203510"/>
              <a:gd name="connsiteX13" fmla="*/ 832514 w 3418962"/>
              <a:gd name="connsiteY13" fmla="*/ 525438 h 4203510"/>
              <a:gd name="connsiteX14" fmla="*/ 873457 w 3418962"/>
              <a:gd name="connsiteY14" fmla="*/ 539086 h 4203510"/>
              <a:gd name="connsiteX15" fmla="*/ 914400 w 3418962"/>
              <a:gd name="connsiteY15" fmla="*/ 566382 h 4203510"/>
              <a:gd name="connsiteX16" fmla="*/ 914400 w 3418962"/>
              <a:gd name="connsiteY16" fmla="*/ 1207826 h 4203510"/>
              <a:gd name="connsiteX17" fmla="*/ 907577 w 3418962"/>
              <a:gd name="connsiteY17" fmla="*/ 1323832 h 4203510"/>
              <a:gd name="connsiteX18" fmla="*/ 893929 w 3418962"/>
              <a:gd name="connsiteY18" fmla="*/ 1378423 h 4203510"/>
              <a:gd name="connsiteX19" fmla="*/ 887105 w 3418962"/>
              <a:gd name="connsiteY19" fmla="*/ 1501253 h 4203510"/>
              <a:gd name="connsiteX20" fmla="*/ 859809 w 3418962"/>
              <a:gd name="connsiteY20" fmla="*/ 1494429 h 4203510"/>
              <a:gd name="connsiteX21" fmla="*/ 839338 w 3418962"/>
              <a:gd name="connsiteY21" fmla="*/ 1480782 h 4203510"/>
              <a:gd name="connsiteX22" fmla="*/ 791571 w 3418962"/>
              <a:gd name="connsiteY22" fmla="*/ 1467134 h 4203510"/>
              <a:gd name="connsiteX23" fmla="*/ 511791 w 3418962"/>
              <a:gd name="connsiteY23" fmla="*/ 1473958 h 4203510"/>
              <a:gd name="connsiteX24" fmla="*/ 436729 w 3418962"/>
              <a:gd name="connsiteY24" fmla="*/ 1494429 h 4203510"/>
              <a:gd name="connsiteX25" fmla="*/ 395786 w 3418962"/>
              <a:gd name="connsiteY25" fmla="*/ 1501253 h 4203510"/>
              <a:gd name="connsiteX26" fmla="*/ 375314 w 3418962"/>
              <a:gd name="connsiteY26" fmla="*/ 1542197 h 4203510"/>
              <a:gd name="connsiteX27" fmla="*/ 388962 w 3418962"/>
              <a:gd name="connsiteY27" fmla="*/ 1596788 h 4203510"/>
              <a:gd name="connsiteX28" fmla="*/ 382138 w 3418962"/>
              <a:gd name="connsiteY28" fmla="*/ 1617259 h 4203510"/>
              <a:gd name="connsiteX29" fmla="*/ 361666 w 3418962"/>
              <a:gd name="connsiteY29" fmla="*/ 1624083 h 4203510"/>
              <a:gd name="connsiteX30" fmla="*/ 341194 w 3418962"/>
              <a:gd name="connsiteY30" fmla="*/ 1637731 h 4203510"/>
              <a:gd name="connsiteX31" fmla="*/ 266132 w 3418962"/>
              <a:gd name="connsiteY31" fmla="*/ 1658203 h 4203510"/>
              <a:gd name="connsiteX32" fmla="*/ 286603 w 3418962"/>
              <a:gd name="connsiteY32" fmla="*/ 1733265 h 4203510"/>
              <a:gd name="connsiteX33" fmla="*/ 211541 w 3418962"/>
              <a:gd name="connsiteY33" fmla="*/ 1733265 h 4203510"/>
              <a:gd name="connsiteX34" fmla="*/ 204717 w 3418962"/>
              <a:gd name="connsiteY34" fmla="*/ 1787856 h 4203510"/>
              <a:gd name="connsiteX35" fmla="*/ 184245 w 3418962"/>
              <a:gd name="connsiteY35" fmla="*/ 1794680 h 4203510"/>
              <a:gd name="connsiteX36" fmla="*/ 136478 w 3418962"/>
              <a:gd name="connsiteY36" fmla="*/ 1808328 h 4203510"/>
              <a:gd name="connsiteX37" fmla="*/ 95535 w 3418962"/>
              <a:gd name="connsiteY37" fmla="*/ 1835623 h 4203510"/>
              <a:gd name="connsiteX38" fmla="*/ 102359 w 3418962"/>
              <a:gd name="connsiteY38" fmla="*/ 1897038 h 4203510"/>
              <a:gd name="connsiteX39" fmla="*/ 95535 w 3418962"/>
              <a:gd name="connsiteY39" fmla="*/ 2108579 h 4203510"/>
              <a:gd name="connsiteX40" fmla="*/ 81887 w 3418962"/>
              <a:gd name="connsiteY40" fmla="*/ 2129050 h 4203510"/>
              <a:gd name="connsiteX41" fmla="*/ 61415 w 3418962"/>
              <a:gd name="connsiteY41" fmla="*/ 2142698 h 4203510"/>
              <a:gd name="connsiteX42" fmla="*/ 34120 w 3418962"/>
              <a:gd name="connsiteY42" fmla="*/ 2183641 h 4203510"/>
              <a:gd name="connsiteX43" fmla="*/ 13648 w 3418962"/>
              <a:gd name="connsiteY43" fmla="*/ 2245056 h 4203510"/>
              <a:gd name="connsiteX44" fmla="*/ 6824 w 3418962"/>
              <a:gd name="connsiteY44" fmla="*/ 2265528 h 4203510"/>
              <a:gd name="connsiteX45" fmla="*/ 0 w 3418962"/>
              <a:gd name="connsiteY45" fmla="*/ 2292823 h 4203510"/>
              <a:gd name="connsiteX46" fmla="*/ 6824 w 3418962"/>
              <a:gd name="connsiteY46" fmla="*/ 2477068 h 4203510"/>
              <a:gd name="connsiteX47" fmla="*/ 13648 w 3418962"/>
              <a:gd name="connsiteY47" fmla="*/ 2531659 h 4203510"/>
              <a:gd name="connsiteX48" fmla="*/ 34120 w 3418962"/>
              <a:gd name="connsiteY48" fmla="*/ 2647665 h 4203510"/>
              <a:gd name="connsiteX49" fmla="*/ 40944 w 3418962"/>
              <a:gd name="connsiteY49" fmla="*/ 2668137 h 4203510"/>
              <a:gd name="connsiteX50" fmla="*/ 47768 w 3418962"/>
              <a:gd name="connsiteY50" fmla="*/ 2688608 h 4203510"/>
              <a:gd name="connsiteX51" fmla="*/ 88711 w 3418962"/>
              <a:gd name="connsiteY51" fmla="*/ 2722728 h 4203510"/>
              <a:gd name="connsiteX52" fmla="*/ 102359 w 3418962"/>
              <a:gd name="connsiteY52" fmla="*/ 2743200 h 4203510"/>
              <a:gd name="connsiteX53" fmla="*/ 122830 w 3418962"/>
              <a:gd name="connsiteY53" fmla="*/ 2756847 h 4203510"/>
              <a:gd name="connsiteX54" fmla="*/ 150126 w 3418962"/>
              <a:gd name="connsiteY54" fmla="*/ 2790967 h 4203510"/>
              <a:gd name="connsiteX55" fmla="*/ 170597 w 3418962"/>
              <a:gd name="connsiteY55" fmla="*/ 2804614 h 4203510"/>
              <a:gd name="connsiteX56" fmla="*/ 191069 w 3418962"/>
              <a:gd name="connsiteY56" fmla="*/ 2825086 h 4203510"/>
              <a:gd name="connsiteX57" fmla="*/ 211541 w 3418962"/>
              <a:gd name="connsiteY57" fmla="*/ 2838734 h 4203510"/>
              <a:gd name="connsiteX58" fmla="*/ 245660 w 3418962"/>
              <a:gd name="connsiteY58" fmla="*/ 2879677 h 4203510"/>
              <a:gd name="connsiteX59" fmla="*/ 266132 w 3418962"/>
              <a:gd name="connsiteY59" fmla="*/ 2900149 h 4203510"/>
              <a:gd name="connsiteX60" fmla="*/ 286603 w 3418962"/>
              <a:gd name="connsiteY60" fmla="*/ 2913797 h 4203510"/>
              <a:gd name="connsiteX61" fmla="*/ 327547 w 3418962"/>
              <a:gd name="connsiteY61" fmla="*/ 2920620 h 4203510"/>
              <a:gd name="connsiteX62" fmla="*/ 375314 w 3418962"/>
              <a:gd name="connsiteY62" fmla="*/ 2968388 h 4203510"/>
              <a:gd name="connsiteX63" fmla="*/ 395786 w 3418962"/>
              <a:gd name="connsiteY63" fmla="*/ 2988859 h 4203510"/>
              <a:gd name="connsiteX64" fmla="*/ 416257 w 3418962"/>
              <a:gd name="connsiteY64" fmla="*/ 3002507 h 4203510"/>
              <a:gd name="connsiteX65" fmla="*/ 457200 w 3418962"/>
              <a:gd name="connsiteY65" fmla="*/ 3043450 h 4203510"/>
              <a:gd name="connsiteX66" fmla="*/ 477672 w 3418962"/>
              <a:gd name="connsiteY66" fmla="*/ 3063922 h 4203510"/>
              <a:gd name="connsiteX67" fmla="*/ 498144 w 3418962"/>
              <a:gd name="connsiteY67" fmla="*/ 3084394 h 4203510"/>
              <a:gd name="connsiteX68" fmla="*/ 532263 w 3418962"/>
              <a:gd name="connsiteY68" fmla="*/ 3118513 h 4203510"/>
              <a:gd name="connsiteX69" fmla="*/ 566383 w 3418962"/>
              <a:gd name="connsiteY69" fmla="*/ 3179928 h 4203510"/>
              <a:gd name="connsiteX70" fmla="*/ 586854 w 3418962"/>
              <a:gd name="connsiteY70" fmla="*/ 3193576 h 4203510"/>
              <a:gd name="connsiteX71" fmla="*/ 607326 w 3418962"/>
              <a:gd name="connsiteY71" fmla="*/ 3234519 h 4203510"/>
              <a:gd name="connsiteX72" fmla="*/ 627797 w 3418962"/>
              <a:gd name="connsiteY72" fmla="*/ 3254991 h 4203510"/>
              <a:gd name="connsiteX73" fmla="*/ 641445 w 3418962"/>
              <a:gd name="connsiteY73" fmla="*/ 3275462 h 4203510"/>
              <a:gd name="connsiteX74" fmla="*/ 675565 w 3418962"/>
              <a:gd name="connsiteY74" fmla="*/ 3316405 h 4203510"/>
              <a:gd name="connsiteX75" fmla="*/ 702860 w 3418962"/>
              <a:gd name="connsiteY75" fmla="*/ 3350525 h 4203510"/>
              <a:gd name="connsiteX76" fmla="*/ 736980 w 3418962"/>
              <a:gd name="connsiteY76" fmla="*/ 3384644 h 4203510"/>
              <a:gd name="connsiteX77" fmla="*/ 771099 w 3418962"/>
              <a:gd name="connsiteY77" fmla="*/ 3418764 h 4203510"/>
              <a:gd name="connsiteX78" fmla="*/ 805218 w 3418962"/>
              <a:gd name="connsiteY78" fmla="*/ 3452883 h 4203510"/>
              <a:gd name="connsiteX79" fmla="*/ 839338 w 3418962"/>
              <a:gd name="connsiteY79" fmla="*/ 3500650 h 4203510"/>
              <a:gd name="connsiteX80" fmla="*/ 859809 w 3418962"/>
              <a:gd name="connsiteY80" fmla="*/ 3514298 h 4203510"/>
              <a:gd name="connsiteX81" fmla="*/ 887105 w 3418962"/>
              <a:gd name="connsiteY81" fmla="*/ 3555241 h 4203510"/>
              <a:gd name="connsiteX82" fmla="*/ 900753 w 3418962"/>
              <a:gd name="connsiteY82" fmla="*/ 3575713 h 4203510"/>
              <a:gd name="connsiteX83" fmla="*/ 921224 w 3418962"/>
              <a:gd name="connsiteY83" fmla="*/ 3589361 h 4203510"/>
              <a:gd name="connsiteX84" fmla="*/ 962168 w 3418962"/>
              <a:gd name="connsiteY84" fmla="*/ 3630304 h 4203510"/>
              <a:gd name="connsiteX85" fmla="*/ 982639 w 3418962"/>
              <a:gd name="connsiteY85" fmla="*/ 3643952 h 4203510"/>
              <a:gd name="connsiteX86" fmla="*/ 1016759 w 3418962"/>
              <a:gd name="connsiteY86" fmla="*/ 3678071 h 4203510"/>
              <a:gd name="connsiteX87" fmla="*/ 1030406 w 3418962"/>
              <a:gd name="connsiteY87" fmla="*/ 3698543 h 4203510"/>
              <a:gd name="connsiteX88" fmla="*/ 1071350 w 3418962"/>
              <a:gd name="connsiteY88" fmla="*/ 3725838 h 4203510"/>
              <a:gd name="connsiteX89" fmla="*/ 1091821 w 3418962"/>
              <a:gd name="connsiteY89" fmla="*/ 3739486 h 4203510"/>
              <a:gd name="connsiteX90" fmla="*/ 1153236 w 3418962"/>
              <a:gd name="connsiteY90" fmla="*/ 3787253 h 4203510"/>
              <a:gd name="connsiteX91" fmla="*/ 1194180 w 3418962"/>
              <a:gd name="connsiteY91" fmla="*/ 3807725 h 4203510"/>
              <a:gd name="connsiteX92" fmla="*/ 1214651 w 3418962"/>
              <a:gd name="connsiteY92" fmla="*/ 3821373 h 4203510"/>
              <a:gd name="connsiteX93" fmla="*/ 1282890 w 3418962"/>
              <a:gd name="connsiteY93" fmla="*/ 3841844 h 4203510"/>
              <a:gd name="connsiteX94" fmla="*/ 1323833 w 3418962"/>
              <a:gd name="connsiteY94" fmla="*/ 3869140 h 4203510"/>
              <a:gd name="connsiteX95" fmla="*/ 1357953 w 3418962"/>
              <a:gd name="connsiteY95" fmla="*/ 3903259 h 4203510"/>
              <a:gd name="connsiteX96" fmla="*/ 1371600 w 3418962"/>
              <a:gd name="connsiteY96" fmla="*/ 3923731 h 4203510"/>
              <a:gd name="connsiteX97" fmla="*/ 1392072 w 3418962"/>
              <a:gd name="connsiteY97" fmla="*/ 3930555 h 4203510"/>
              <a:gd name="connsiteX98" fmla="*/ 1412544 w 3418962"/>
              <a:gd name="connsiteY98" fmla="*/ 3944203 h 4203510"/>
              <a:gd name="connsiteX99" fmla="*/ 1433015 w 3418962"/>
              <a:gd name="connsiteY99" fmla="*/ 3964674 h 4203510"/>
              <a:gd name="connsiteX100" fmla="*/ 1453487 w 3418962"/>
              <a:gd name="connsiteY100" fmla="*/ 3978322 h 4203510"/>
              <a:gd name="connsiteX101" fmla="*/ 1514902 w 3418962"/>
              <a:gd name="connsiteY101" fmla="*/ 4032913 h 4203510"/>
              <a:gd name="connsiteX102" fmla="*/ 1562669 w 3418962"/>
              <a:gd name="connsiteY102" fmla="*/ 4094328 h 4203510"/>
              <a:gd name="connsiteX103" fmla="*/ 1583141 w 3418962"/>
              <a:gd name="connsiteY103" fmla="*/ 4162567 h 4203510"/>
              <a:gd name="connsiteX104" fmla="*/ 1596789 w 3418962"/>
              <a:gd name="connsiteY104" fmla="*/ 4183038 h 4203510"/>
              <a:gd name="connsiteX105" fmla="*/ 1617260 w 3418962"/>
              <a:gd name="connsiteY105" fmla="*/ 4203510 h 4203510"/>
              <a:gd name="connsiteX106" fmla="*/ 1624084 w 3418962"/>
              <a:gd name="connsiteY106" fmla="*/ 4169391 h 4203510"/>
              <a:gd name="connsiteX107" fmla="*/ 1637732 w 3418962"/>
              <a:gd name="connsiteY107" fmla="*/ 4067032 h 4203510"/>
              <a:gd name="connsiteX108" fmla="*/ 1630908 w 3418962"/>
              <a:gd name="connsiteY108" fmla="*/ 4012441 h 4203510"/>
              <a:gd name="connsiteX109" fmla="*/ 1610436 w 3418962"/>
              <a:gd name="connsiteY109" fmla="*/ 3971498 h 4203510"/>
              <a:gd name="connsiteX110" fmla="*/ 1596789 w 3418962"/>
              <a:gd name="connsiteY110" fmla="*/ 3944203 h 4203510"/>
              <a:gd name="connsiteX111" fmla="*/ 1576317 w 3418962"/>
              <a:gd name="connsiteY111" fmla="*/ 3910083 h 4203510"/>
              <a:gd name="connsiteX112" fmla="*/ 1610436 w 3418962"/>
              <a:gd name="connsiteY112" fmla="*/ 3835020 h 4203510"/>
              <a:gd name="connsiteX113" fmla="*/ 1610436 w 3418962"/>
              <a:gd name="connsiteY113" fmla="*/ 3835020 h 4203510"/>
              <a:gd name="connsiteX114" fmla="*/ 1617260 w 3418962"/>
              <a:gd name="connsiteY114" fmla="*/ 3814549 h 4203510"/>
              <a:gd name="connsiteX115" fmla="*/ 1658203 w 3418962"/>
              <a:gd name="connsiteY115" fmla="*/ 3787253 h 4203510"/>
              <a:gd name="connsiteX116" fmla="*/ 1733266 w 3418962"/>
              <a:gd name="connsiteY116" fmla="*/ 3814549 h 4203510"/>
              <a:gd name="connsiteX117" fmla="*/ 1753738 w 3418962"/>
              <a:gd name="connsiteY117" fmla="*/ 3800901 h 4203510"/>
              <a:gd name="connsiteX118" fmla="*/ 1760562 w 3418962"/>
              <a:gd name="connsiteY118" fmla="*/ 3780429 h 4203510"/>
              <a:gd name="connsiteX119" fmla="*/ 1774209 w 3418962"/>
              <a:gd name="connsiteY119" fmla="*/ 3759958 h 4203510"/>
              <a:gd name="connsiteX120" fmla="*/ 1781033 w 3418962"/>
              <a:gd name="connsiteY120" fmla="*/ 3739486 h 4203510"/>
              <a:gd name="connsiteX121" fmla="*/ 1801505 w 3418962"/>
              <a:gd name="connsiteY121" fmla="*/ 3732662 h 4203510"/>
              <a:gd name="connsiteX122" fmla="*/ 1849272 w 3418962"/>
              <a:gd name="connsiteY122" fmla="*/ 3746310 h 4203510"/>
              <a:gd name="connsiteX123" fmla="*/ 1862920 w 3418962"/>
              <a:gd name="connsiteY123" fmla="*/ 3766782 h 4203510"/>
              <a:gd name="connsiteX124" fmla="*/ 1978926 w 3418962"/>
              <a:gd name="connsiteY124" fmla="*/ 3759958 h 4203510"/>
              <a:gd name="connsiteX125" fmla="*/ 1999397 w 3418962"/>
              <a:gd name="connsiteY125" fmla="*/ 3753134 h 4203510"/>
              <a:gd name="connsiteX126" fmla="*/ 2006221 w 3418962"/>
              <a:gd name="connsiteY126" fmla="*/ 3732662 h 4203510"/>
              <a:gd name="connsiteX127" fmla="*/ 2040341 w 3418962"/>
              <a:gd name="connsiteY127" fmla="*/ 3698543 h 4203510"/>
              <a:gd name="connsiteX128" fmla="*/ 2074460 w 3418962"/>
              <a:gd name="connsiteY128" fmla="*/ 3712191 h 4203510"/>
              <a:gd name="connsiteX129" fmla="*/ 2115403 w 3418962"/>
              <a:gd name="connsiteY129" fmla="*/ 3732662 h 4203510"/>
              <a:gd name="connsiteX130" fmla="*/ 2163171 w 3418962"/>
              <a:gd name="connsiteY130" fmla="*/ 3712191 h 4203510"/>
              <a:gd name="connsiteX131" fmla="*/ 2204114 w 3418962"/>
              <a:gd name="connsiteY131" fmla="*/ 3678071 h 4203510"/>
              <a:gd name="connsiteX132" fmla="*/ 2224586 w 3418962"/>
              <a:gd name="connsiteY132" fmla="*/ 3671247 h 4203510"/>
              <a:gd name="connsiteX133" fmla="*/ 2245057 w 3418962"/>
              <a:gd name="connsiteY133" fmla="*/ 3650776 h 4203510"/>
              <a:gd name="connsiteX134" fmla="*/ 2265529 w 3418962"/>
              <a:gd name="connsiteY134" fmla="*/ 3657600 h 4203510"/>
              <a:gd name="connsiteX135" fmla="*/ 2292824 w 3418962"/>
              <a:gd name="connsiteY135" fmla="*/ 3650776 h 4203510"/>
              <a:gd name="connsiteX136" fmla="*/ 2306472 w 3418962"/>
              <a:gd name="connsiteY136" fmla="*/ 3630304 h 4203510"/>
              <a:gd name="connsiteX137" fmla="*/ 2313296 w 3418962"/>
              <a:gd name="connsiteY137" fmla="*/ 3609832 h 4203510"/>
              <a:gd name="connsiteX138" fmla="*/ 2361063 w 3418962"/>
              <a:gd name="connsiteY138" fmla="*/ 3596185 h 4203510"/>
              <a:gd name="connsiteX139" fmla="*/ 2395183 w 3418962"/>
              <a:gd name="connsiteY139" fmla="*/ 3562065 h 4203510"/>
              <a:gd name="connsiteX140" fmla="*/ 2436126 w 3418962"/>
              <a:gd name="connsiteY140" fmla="*/ 3534770 h 4203510"/>
              <a:gd name="connsiteX141" fmla="*/ 2449774 w 3418962"/>
              <a:gd name="connsiteY141" fmla="*/ 3514298 h 4203510"/>
              <a:gd name="connsiteX142" fmla="*/ 2511189 w 3418962"/>
              <a:gd name="connsiteY142" fmla="*/ 3480179 h 4203510"/>
              <a:gd name="connsiteX143" fmla="*/ 2490717 w 3418962"/>
              <a:gd name="connsiteY143" fmla="*/ 3473355 h 4203510"/>
              <a:gd name="connsiteX144" fmla="*/ 2565780 w 3418962"/>
              <a:gd name="connsiteY144" fmla="*/ 3452883 h 4203510"/>
              <a:gd name="connsiteX145" fmla="*/ 2661314 w 3418962"/>
              <a:gd name="connsiteY145" fmla="*/ 3425588 h 4203510"/>
              <a:gd name="connsiteX146" fmla="*/ 2722729 w 3418962"/>
              <a:gd name="connsiteY146" fmla="*/ 3398292 h 4203510"/>
              <a:gd name="connsiteX147" fmla="*/ 2743200 w 3418962"/>
              <a:gd name="connsiteY147" fmla="*/ 3405116 h 4203510"/>
              <a:gd name="connsiteX148" fmla="*/ 2797791 w 3418962"/>
              <a:gd name="connsiteY148" fmla="*/ 3398292 h 4203510"/>
              <a:gd name="connsiteX149" fmla="*/ 2859206 w 3418962"/>
              <a:gd name="connsiteY149" fmla="*/ 3350525 h 4203510"/>
              <a:gd name="connsiteX150" fmla="*/ 2920621 w 3418962"/>
              <a:gd name="connsiteY150" fmla="*/ 3309582 h 4203510"/>
              <a:gd name="connsiteX151" fmla="*/ 2941093 w 3418962"/>
              <a:gd name="connsiteY151" fmla="*/ 3295934 h 4203510"/>
              <a:gd name="connsiteX152" fmla="*/ 2954741 w 3418962"/>
              <a:gd name="connsiteY152" fmla="*/ 3316405 h 4203510"/>
              <a:gd name="connsiteX153" fmla="*/ 2995684 w 3418962"/>
              <a:gd name="connsiteY153" fmla="*/ 3336877 h 4203510"/>
              <a:gd name="connsiteX154" fmla="*/ 3016156 w 3418962"/>
              <a:gd name="connsiteY154" fmla="*/ 3330053 h 4203510"/>
              <a:gd name="connsiteX155" fmla="*/ 3057099 w 3418962"/>
              <a:gd name="connsiteY155" fmla="*/ 3302758 h 4203510"/>
              <a:gd name="connsiteX156" fmla="*/ 3084394 w 3418962"/>
              <a:gd name="connsiteY156" fmla="*/ 3295934 h 4203510"/>
              <a:gd name="connsiteX157" fmla="*/ 3125338 w 3418962"/>
              <a:gd name="connsiteY157" fmla="*/ 3268638 h 4203510"/>
              <a:gd name="connsiteX158" fmla="*/ 3166281 w 3418962"/>
              <a:gd name="connsiteY158" fmla="*/ 3282286 h 4203510"/>
              <a:gd name="connsiteX159" fmla="*/ 3186753 w 3418962"/>
              <a:gd name="connsiteY159" fmla="*/ 3275462 h 4203510"/>
              <a:gd name="connsiteX160" fmla="*/ 3254991 w 3418962"/>
              <a:gd name="connsiteY160" fmla="*/ 3241343 h 4203510"/>
              <a:gd name="connsiteX161" fmla="*/ 3282287 w 3418962"/>
              <a:gd name="connsiteY161" fmla="*/ 3248167 h 4203510"/>
              <a:gd name="connsiteX162" fmla="*/ 3302759 w 3418962"/>
              <a:gd name="connsiteY162" fmla="*/ 3254991 h 4203510"/>
              <a:gd name="connsiteX163" fmla="*/ 3309583 w 3418962"/>
              <a:gd name="connsiteY163" fmla="*/ 3234519 h 4203510"/>
              <a:gd name="connsiteX164" fmla="*/ 3323230 w 3418962"/>
              <a:gd name="connsiteY164" fmla="*/ 3207223 h 4203510"/>
              <a:gd name="connsiteX165" fmla="*/ 3343702 w 3418962"/>
              <a:gd name="connsiteY165" fmla="*/ 3125337 h 4203510"/>
              <a:gd name="connsiteX166" fmla="*/ 3350526 w 3418962"/>
              <a:gd name="connsiteY166" fmla="*/ 3104865 h 4203510"/>
              <a:gd name="connsiteX167" fmla="*/ 3377821 w 3418962"/>
              <a:gd name="connsiteY167" fmla="*/ 3050274 h 4203510"/>
              <a:gd name="connsiteX168" fmla="*/ 3384645 w 3418962"/>
              <a:gd name="connsiteY168" fmla="*/ 2947916 h 4203510"/>
              <a:gd name="connsiteX169" fmla="*/ 3391469 w 3418962"/>
              <a:gd name="connsiteY169" fmla="*/ 2920620 h 4203510"/>
              <a:gd name="connsiteX170" fmla="*/ 3405117 w 3418962"/>
              <a:gd name="connsiteY170" fmla="*/ 2838734 h 4203510"/>
              <a:gd name="connsiteX171" fmla="*/ 3411941 w 3418962"/>
              <a:gd name="connsiteY171" fmla="*/ 2818262 h 4203510"/>
              <a:gd name="connsiteX172" fmla="*/ 3411941 w 3418962"/>
              <a:gd name="connsiteY172" fmla="*/ 2709080 h 4203510"/>
              <a:gd name="connsiteX173" fmla="*/ 3405117 w 3418962"/>
              <a:gd name="connsiteY173" fmla="*/ 2681785 h 4203510"/>
              <a:gd name="connsiteX174" fmla="*/ 3343702 w 3418962"/>
              <a:gd name="connsiteY174" fmla="*/ 2599898 h 4203510"/>
              <a:gd name="connsiteX175" fmla="*/ 3299470 w 3418962"/>
              <a:gd name="connsiteY175" fmla="*/ 2558645 h 4203510"/>
              <a:gd name="connsiteX176" fmla="*/ 3282845 w 3418962"/>
              <a:gd name="connsiteY176" fmla="*/ 2329672 h 4203510"/>
              <a:gd name="connsiteX177" fmla="*/ 3294135 w 3418962"/>
              <a:gd name="connsiteY177" fmla="*/ 2213605 h 4203510"/>
              <a:gd name="connsiteX178" fmla="*/ 3284645 w 3418962"/>
              <a:gd name="connsiteY178" fmla="*/ 2089595 h 4203510"/>
              <a:gd name="connsiteX179" fmla="*/ 3289111 w 3418962"/>
              <a:gd name="connsiteY179" fmla="*/ 1985749 h 4203510"/>
              <a:gd name="connsiteX180" fmla="*/ 3282287 w 3418962"/>
              <a:gd name="connsiteY180" fmla="*/ 1897038 h 4203510"/>
              <a:gd name="connsiteX181" fmla="*/ 3261815 w 3418962"/>
              <a:gd name="connsiteY181" fmla="*/ 1890214 h 4203510"/>
              <a:gd name="connsiteX182" fmla="*/ 3118514 w 3418962"/>
              <a:gd name="connsiteY182" fmla="*/ 1903862 h 4203510"/>
              <a:gd name="connsiteX183" fmla="*/ 2982036 w 3418962"/>
              <a:gd name="connsiteY183" fmla="*/ 1897038 h 4203510"/>
              <a:gd name="connsiteX184" fmla="*/ 2941093 w 3418962"/>
              <a:gd name="connsiteY184" fmla="*/ 1890214 h 4203510"/>
              <a:gd name="connsiteX185" fmla="*/ 2818263 w 3418962"/>
              <a:gd name="connsiteY185" fmla="*/ 1897038 h 4203510"/>
              <a:gd name="connsiteX186" fmla="*/ 2702257 w 3418962"/>
              <a:gd name="connsiteY186" fmla="*/ 1903862 h 4203510"/>
              <a:gd name="connsiteX187" fmla="*/ 2695433 w 3418962"/>
              <a:gd name="connsiteY187" fmla="*/ 1883391 h 4203510"/>
              <a:gd name="connsiteX188" fmla="*/ 2681786 w 3418962"/>
              <a:gd name="connsiteY188" fmla="*/ 1781032 h 4203510"/>
              <a:gd name="connsiteX189" fmla="*/ 2668138 w 3418962"/>
              <a:gd name="connsiteY189" fmla="*/ 1740089 h 4203510"/>
              <a:gd name="connsiteX190" fmla="*/ 2674962 w 3418962"/>
              <a:gd name="connsiteY190" fmla="*/ 1460310 h 4203510"/>
              <a:gd name="connsiteX191" fmla="*/ 2681786 w 3418962"/>
              <a:gd name="connsiteY191" fmla="*/ 1433014 h 4203510"/>
              <a:gd name="connsiteX192" fmla="*/ 2688609 w 3418962"/>
              <a:gd name="connsiteY192" fmla="*/ 1317008 h 4203510"/>
              <a:gd name="connsiteX193" fmla="*/ 2702257 w 3418962"/>
              <a:gd name="connsiteY193" fmla="*/ 1276065 h 4203510"/>
              <a:gd name="connsiteX194" fmla="*/ 2736377 w 3418962"/>
              <a:gd name="connsiteY194" fmla="*/ 1419367 h 4203510"/>
              <a:gd name="connsiteX195" fmla="*/ 2777320 w 3418962"/>
              <a:gd name="connsiteY195" fmla="*/ 1412543 h 4203510"/>
              <a:gd name="connsiteX196" fmla="*/ 2777320 w 3418962"/>
              <a:gd name="connsiteY196" fmla="*/ 1282889 h 4203510"/>
              <a:gd name="connsiteX197" fmla="*/ 2784144 w 3418962"/>
              <a:gd name="connsiteY197" fmla="*/ 1262417 h 4203510"/>
              <a:gd name="connsiteX198" fmla="*/ 2804615 w 3418962"/>
              <a:gd name="connsiteY198" fmla="*/ 1207826 h 4203510"/>
              <a:gd name="connsiteX199" fmla="*/ 2818263 w 3418962"/>
              <a:gd name="connsiteY199" fmla="*/ 1166883 h 4203510"/>
              <a:gd name="connsiteX200" fmla="*/ 2825087 w 3418962"/>
              <a:gd name="connsiteY200" fmla="*/ 1139588 h 4203510"/>
              <a:gd name="connsiteX201" fmla="*/ 2845559 w 3418962"/>
              <a:gd name="connsiteY201" fmla="*/ 1119116 h 4203510"/>
              <a:gd name="connsiteX202" fmla="*/ 2859206 w 3418962"/>
              <a:gd name="connsiteY202" fmla="*/ 1071349 h 4203510"/>
              <a:gd name="connsiteX203" fmla="*/ 2872854 w 3418962"/>
              <a:gd name="connsiteY203" fmla="*/ 1030405 h 4203510"/>
              <a:gd name="connsiteX204" fmla="*/ 2879678 w 3418962"/>
              <a:gd name="connsiteY204" fmla="*/ 1009934 h 4203510"/>
              <a:gd name="connsiteX205" fmla="*/ 2900150 w 3418962"/>
              <a:gd name="connsiteY205" fmla="*/ 1003110 h 4203510"/>
              <a:gd name="connsiteX206" fmla="*/ 2913797 w 3418962"/>
              <a:gd name="connsiteY206" fmla="*/ 962167 h 4203510"/>
              <a:gd name="connsiteX207" fmla="*/ 2954741 w 3418962"/>
              <a:gd name="connsiteY207" fmla="*/ 934871 h 4203510"/>
              <a:gd name="connsiteX208" fmla="*/ 2995684 w 3418962"/>
              <a:gd name="connsiteY208" fmla="*/ 914400 h 4203510"/>
              <a:gd name="connsiteX209" fmla="*/ 3050275 w 3418962"/>
              <a:gd name="connsiteY209" fmla="*/ 928047 h 4203510"/>
              <a:gd name="connsiteX210" fmla="*/ 3063923 w 3418962"/>
              <a:gd name="connsiteY210" fmla="*/ 948519 h 4203510"/>
              <a:gd name="connsiteX211" fmla="*/ 3118514 w 3418962"/>
              <a:gd name="connsiteY211" fmla="*/ 975814 h 4203510"/>
              <a:gd name="connsiteX212" fmla="*/ 3138986 w 3418962"/>
              <a:gd name="connsiteY212" fmla="*/ 989462 h 4203510"/>
              <a:gd name="connsiteX213" fmla="*/ 3186753 w 3418962"/>
              <a:gd name="connsiteY213" fmla="*/ 1037229 h 4203510"/>
              <a:gd name="connsiteX214" fmla="*/ 3214048 w 3418962"/>
              <a:gd name="connsiteY214" fmla="*/ 1098644 h 4203510"/>
              <a:gd name="connsiteX215" fmla="*/ 3241344 w 3418962"/>
              <a:gd name="connsiteY215" fmla="*/ 1132764 h 4203510"/>
              <a:gd name="connsiteX216" fmla="*/ 3254991 w 3418962"/>
              <a:gd name="connsiteY216" fmla="*/ 1153235 h 4203510"/>
              <a:gd name="connsiteX217" fmla="*/ 3295935 w 3418962"/>
              <a:gd name="connsiteY217" fmla="*/ 1194179 h 4203510"/>
              <a:gd name="connsiteX218" fmla="*/ 3309583 w 3418962"/>
              <a:gd name="connsiteY218" fmla="*/ 1214650 h 4203510"/>
              <a:gd name="connsiteX219" fmla="*/ 3330054 w 3418962"/>
              <a:gd name="connsiteY219" fmla="*/ 1221474 h 4203510"/>
              <a:gd name="connsiteX220" fmla="*/ 3350526 w 3418962"/>
              <a:gd name="connsiteY220" fmla="*/ 1262417 h 4203510"/>
              <a:gd name="connsiteX221" fmla="*/ 3370997 w 3418962"/>
              <a:gd name="connsiteY221" fmla="*/ 1276065 h 4203510"/>
              <a:gd name="connsiteX222" fmla="*/ 3391469 w 3418962"/>
              <a:gd name="connsiteY222" fmla="*/ 1269241 h 4203510"/>
              <a:gd name="connsiteX223" fmla="*/ 3398293 w 3418962"/>
              <a:gd name="connsiteY223" fmla="*/ 1248770 h 4203510"/>
              <a:gd name="connsiteX224" fmla="*/ 3364174 w 3418962"/>
              <a:gd name="connsiteY224" fmla="*/ 1187355 h 4203510"/>
              <a:gd name="connsiteX225" fmla="*/ 3336878 w 3418962"/>
              <a:gd name="connsiteY225" fmla="*/ 1146411 h 4203510"/>
              <a:gd name="connsiteX226" fmla="*/ 3330054 w 3418962"/>
              <a:gd name="connsiteY226" fmla="*/ 1125940 h 4203510"/>
              <a:gd name="connsiteX227" fmla="*/ 3309583 w 3418962"/>
              <a:gd name="connsiteY227" fmla="*/ 1112292 h 4203510"/>
              <a:gd name="connsiteX228" fmla="*/ 3289111 w 3418962"/>
              <a:gd name="connsiteY228" fmla="*/ 1091820 h 4203510"/>
              <a:gd name="connsiteX229" fmla="*/ 3261815 w 3418962"/>
              <a:gd name="connsiteY229" fmla="*/ 1050877 h 4203510"/>
              <a:gd name="connsiteX230" fmla="*/ 3234520 w 3418962"/>
              <a:gd name="connsiteY230" fmla="*/ 1009934 h 4203510"/>
              <a:gd name="connsiteX231" fmla="*/ 3207224 w 3418962"/>
              <a:gd name="connsiteY231" fmla="*/ 968991 h 4203510"/>
              <a:gd name="connsiteX232" fmla="*/ 3166281 w 3418962"/>
              <a:gd name="connsiteY232" fmla="*/ 928047 h 4203510"/>
              <a:gd name="connsiteX233" fmla="*/ 3111690 w 3418962"/>
              <a:gd name="connsiteY233" fmla="*/ 880280 h 4203510"/>
              <a:gd name="connsiteX234" fmla="*/ 3091218 w 3418962"/>
              <a:gd name="connsiteY234" fmla="*/ 866632 h 4203510"/>
              <a:gd name="connsiteX235" fmla="*/ 3077571 w 3418962"/>
              <a:gd name="connsiteY235" fmla="*/ 818865 h 4203510"/>
              <a:gd name="connsiteX236" fmla="*/ 3084394 w 3418962"/>
              <a:gd name="connsiteY236" fmla="*/ 743803 h 4203510"/>
              <a:gd name="connsiteX237" fmla="*/ 3077571 w 3418962"/>
              <a:gd name="connsiteY237" fmla="*/ 627797 h 4203510"/>
              <a:gd name="connsiteX238" fmla="*/ 3057099 w 3418962"/>
              <a:gd name="connsiteY238" fmla="*/ 620973 h 4203510"/>
              <a:gd name="connsiteX239" fmla="*/ 2709081 w 3418962"/>
              <a:gd name="connsiteY239" fmla="*/ 614149 h 4203510"/>
              <a:gd name="connsiteX240" fmla="*/ 2715905 w 3418962"/>
              <a:gd name="connsiteY240" fmla="*/ 532262 h 4203510"/>
              <a:gd name="connsiteX241" fmla="*/ 2688609 w 3418962"/>
              <a:gd name="connsiteY241" fmla="*/ 484495 h 4203510"/>
              <a:gd name="connsiteX242" fmla="*/ 2668138 w 3418962"/>
              <a:gd name="connsiteY242" fmla="*/ 477671 h 4203510"/>
              <a:gd name="connsiteX243" fmla="*/ 2538484 w 3418962"/>
              <a:gd name="connsiteY243" fmla="*/ 457200 h 4203510"/>
              <a:gd name="connsiteX244" fmla="*/ 2456597 w 3418962"/>
              <a:gd name="connsiteY244" fmla="*/ 464023 h 4203510"/>
              <a:gd name="connsiteX245" fmla="*/ 2436126 w 3418962"/>
              <a:gd name="connsiteY245" fmla="*/ 470847 h 4203510"/>
              <a:gd name="connsiteX246" fmla="*/ 2374711 w 3418962"/>
              <a:gd name="connsiteY246" fmla="*/ 464023 h 4203510"/>
              <a:gd name="connsiteX247" fmla="*/ 2299648 w 3418962"/>
              <a:gd name="connsiteY247" fmla="*/ 470847 h 4203510"/>
              <a:gd name="connsiteX248" fmla="*/ 2279177 w 3418962"/>
              <a:gd name="connsiteY248" fmla="*/ 477671 h 4203510"/>
              <a:gd name="connsiteX249" fmla="*/ 2238233 w 3418962"/>
              <a:gd name="connsiteY249" fmla="*/ 504967 h 4203510"/>
              <a:gd name="connsiteX250" fmla="*/ 2197290 w 3418962"/>
              <a:gd name="connsiteY250" fmla="*/ 477671 h 4203510"/>
              <a:gd name="connsiteX251" fmla="*/ 2183642 w 3418962"/>
              <a:gd name="connsiteY251" fmla="*/ 457200 h 4203510"/>
              <a:gd name="connsiteX252" fmla="*/ 2163171 w 3418962"/>
              <a:gd name="connsiteY252" fmla="*/ 450376 h 4203510"/>
              <a:gd name="connsiteX253" fmla="*/ 2101756 w 3418962"/>
              <a:gd name="connsiteY253" fmla="*/ 409432 h 4203510"/>
              <a:gd name="connsiteX254" fmla="*/ 2081284 w 3418962"/>
              <a:gd name="connsiteY254" fmla="*/ 395785 h 4203510"/>
              <a:gd name="connsiteX255" fmla="*/ 2060812 w 3418962"/>
              <a:gd name="connsiteY255" fmla="*/ 388961 h 4203510"/>
              <a:gd name="connsiteX256" fmla="*/ 2019869 w 3418962"/>
              <a:gd name="connsiteY256" fmla="*/ 361665 h 4203510"/>
              <a:gd name="connsiteX257" fmla="*/ 1999397 w 3418962"/>
              <a:gd name="connsiteY257" fmla="*/ 348017 h 4203510"/>
              <a:gd name="connsiteX258" fmla="*/ 1978926 w 3418962"/>
              <a:gd name="connsiteY258" fmla="*/ 341194 h 4203510"/>
              <a:gd name="connsiteX259" fmla="*/ 1958454 w 3418962"/>
              <a:gd name="connsiteY259" fmla="*/ 327546 h 4203510"/>
              <a:gd name="connsiteX260" fmla="*/ 1924335 w 3418962"/>
              <a:gd name="connsiteY260" fmla="*/ 293426 h 4203510"/>
              <a:gd name="connsiteX261" fmla="*/ 1917511 w 3418962"/>
              <a:gd name="connsiteY261" fmla="*/ 272955 h 4203510"/>
              <a:gd name="connsiteX262" fmla="*/ 1903863 w 3418962"/>
              <a:gd name="connsiteY262" fmla="*/ 238835 h 4203510"/>
              <a:gd name="connsiteX263" fmla="*/ 1897039 w 3418962"/>
              <a:gd name="connsiteY263" fmla="*/ 197892 h 4203510"/>
              <a:gd name="connsiteX264" fmla="*/ 1876568 w 3418962"/>
              <a:gd name="connsiteY264" fmla="*/ 129653 h 4203510"/>
              <a:gd name="connsiteX265" fmla="*/ 1869744 w 3418962"/>
              <a:gd name="connsiteY265" fmla="*/ 88710 h 4203510"/>
              <a:gd name="connsiteX266" fmla="*/ 1862920 w 3418962"/>
              <a:gd name="connsiteY266" fmla="*/ 68238 h 4203510"/>
              <a:gd name="connsiteX267" fmla="*/ 1842448 w 3418962"/>
              <a:gd name="connsiteY267" fmla="*/ 61414 h 4203510"/>
              <a:gd name="connsiteX268" fmla="*/ 1801505 w 3418962"/>
              <a:gd name="connsiteY268" fmla="*/ 40943 h 4203510"/>
              <a:gd name="connsiteX269" fmla="*/ 1753738 w 3418962"/>
              <a:gd name="connsiteY269" fmla="*/ 47767 h 4203510"/>
              <a:gd name="connsiteX270" fmla="*/ 1726442 w 3418962"/>
              <a:gd name="connsiteY270" fmla="*/ 88710 h 4203510"/>
              <a:gd name="connsiteX271" fmla="*/ 1705971 w 3418962"/>
              <a:gd name="connsiteY271" fmla="*/ 109182 h 4203510"/>
              <a:gd name="connsiteX272" fmla="*/ 1685499 w 3418962"/>
              <a:gd name="connsiteY272" fmla="*/ 116005 h 4203510"/>
              <a:gd name="connsiteX273" fmla="*/ 1624084 w 3418962"/>
              <a:gd name="connsiteY273" fmla="*/ 102358 h 4203510"/>
              <a:gd name="connsiteX274" fmla="*/ 1610436 w 3418962"/>
              <a:gd name="connsiteY274" fmla="*/ 81886 h 4203510"/>
              <a:gd name="connsiteX275" fmla="*/ 1569493 w 3418962"/>
              <a:gd name="connsiteY275" fmla="*/ 68238 h 4203510"/>
              <a:gd name="connsiteX276" fmla="*/ 1549021 w 3418962"/>
              <a:gd name="connsiteY276" fmla="*/ 47767 h 4203510"/>
              <a:gd name="connsiteX277" fmla="*/ 1528550 w 3418962"/>
              <a:gd name="connsiteY277" fmla="*/ 34119 h 4203510"/>
              <a:gd name="connsiteX278" fmla="*/ 1501254 w 3418962"/>
              <a:gd name="connsiteY278" fmla="*/ 0 h 4203510"/>
              <a:gd name="connsiteX279" fmla="*/ 1480783 w 3418962"/>
              <a:gd name="connsiteY279" fmla="*/ 6823 h 4203510"/>
              <a:gd name="connsiteX280" fmla="*/ 1453487 w 3418962"/>
              <a:gd name="connsiteY280" fmla="*/ 13647 h 4203510"/>
              <a:gd name="connsiteX281" fmla="*/ 1433015 w 3418962"/>
              <a:gd name="connsiteY281" fmla="*/ 27295 h 4203510"/>
              <a:gd name="connsiteX282" fmla="*/ 1412544 w 3418962"/>
              <a:gd name="connsiteY282" fmla="*/ 34119 h 4203510"/>
              <a:gd name="connsiteX283" fmla="*/ 1392072 w 3418962"/>
              <a:gd name="connsiteY283" fmla="*/ 47767 h 4203510"/>
              <a:gd name="connsiteX284" fmla="*/ 1371600 w 3418962"/>
              <a:gd name="connsiteY284" fmla="*/ 54591 h 4203510"/>
              <a:gd name="connsiteX285" fmla="*/ 1330657 w 3418962"/>
              <a:gd name="connsiteY285" fmla="*/ 75062 h 4203510"/>
              <a:gd name="connsiteX286" fmla="*/ 1289714 w 3418962"/>
              <a:gd name="connsiteY286" fmla="*/ 68238 h 4203510"/>
              <a:gd name="connsiteX287" fmla="*/ 1276066 w 3418962"/>
              <a:gd name="connsiteY287" fmla="*/ 47767 h 4203510"/>
              <a:gd name="connsiteX288" fmla="*/ 1255594 w 3418962"/>
              <a:gd name="connsiteY288" fmla="*/ 34119 h 4203510"/>
              <a:gd name="connsiteX289" fmla="*/ 1248771 w 3418962"/>
              <a:gd name="connsiteY289" fmla="*/ 54591 h 4203510"/>
              <a:gd name="connsiteX290" fmla="*/ 1228299 w 3418962"/>
              <a:gd name="connsiteY290" fmla="*/ 61414 h 4203510"/>
              <a:gd name="connsiteX291" fmla="*/ 1207827 w 3418962"/>
              <a:gd name="connsiteY291" fmla="*/ 75062 h 4203510"/>
              <a:gd name="connsiteX292" fmla="*/ 1132765 w 3418962"/>
              <a:gd name="connsiteY292" fmla="*/ 68238 h 4203510"/>
              <a:gd name="connsiteX293" fmla="*/ 1030406 w 3418962"/>
              <a:gd name="connsiteY293" fmla="*/ 54591 h 4203510"/>
              <a:gd name="connsiteX0" fmla="*/ 1030406 w 3419429"/>
              <a:gd name="connsiteY0" fmla="*/ 54591 h 4203510"/>
              <a:gd name="connsiteX1" fmla="*/ 1030406 w 3419429"/>
              <a:gd name="connsiteY1" fmla="*/ 54591 h 4203510"/>
              <a:gd name="connsiteX2" fmla="*/ 1009935 w 3419429"/>
              <a:gd name="connsiteY2" fmla="*/ 109182 h 4203510"/>
              <a:gd name="connsiteX3" fmla="*/ 996287 w 3419429"/>
              <a:gd name="connsiteY3" fmla="*/ 170597 h 4203510"/>
              <a:gd name="connsiteX4" fmla="*/ 982639 w 3419429"/>
              <a:gd name="connsiteY4" fmla="*/ 191068 h 4203510"/>
              <a:gd name="connsiteX5" fmla="*/ 968991 w 3419429"/>
              <a:gd name="connsiteY5" fmla="*/ 238835 h 4203510"/>
              <a:gd name="connsiteX6" fmla="*/ 955344 w 3419429"/>
              <a:gd name="connsiteY6" fmla="*/ 279779 h 4203510"/>
              <a:gd name="connsiteX7" fmla="*/ 948520 w 3419429"/>
              <a:gd name="connsiteY7" fmla="*/ 300250 h 4203510"/>
              <a:gd name="connsiteX8" fmla="*/ 907577 w 3419429"/>
              <a:gd name="connsiteY8" fmla="*/ 327546 h 4203510"/>
              <a:gd name="connsiteX9" fmla="*/ 880281 w 3419429"/>
              <a:gd name="connsiteY9" fmla="*/ 368489 h 4203510"/>
              <a:gd name="connsiteX10" fmla="*/ 846162 w 3419429"/>
              <a:gd name="connsiteY10" fmla="*/ 409432 h 4203510"/>
              <a:gd name="connsiteX11" fmla="*/ 832514 w 3419429"/>
              <a:gd name="connsiteY11" fmla="*/ 450376 h 4203510"/>
              <a:gd name="connsiteX12" fmla="*/ 825690 w 3419429"/>
              <a:gd name="connsiteY12" fmla="*/ 470847 h 4203510"/>
              <a:gd name="connsiteX13" fmla="*/ 832514 w 3419429"/>
              <a:gd name="connsiteY13" fmla="*/ 525438 h 4203510"/>
              <a:gd name="connsiteX14" fmla="*/ 873457 w 3419429"/>
              <a:gd name="connsiteY14" fmla="*/ 539086 h 4203510"/>
              <a:gd name="connsiteX15" fmla="*/ 914400 w 3419429"/>
              <a:gd name="connsiteY15" fmla="*/ 566382 h 4203510"/>
              <a:gd name="connsiteX16" fmla="*/ 914400 w 3419429"/>
              <a:gd name="connsiteY16" fmla="*/ 1207826 h 4203510"/>
              <a:gd name="connsiteX17" fmla="*/ 907577 w 3419429"/>
              <a:gd name="connsiteY17" fmla="*/ 1323832 h 4203510"/>
              <a:gd name="connsiteX18" fmla="*/ 893929 w 3419429"/>
              <a:gd name="connsiteY18" fmla="*/ 1378423 h 4203510"/>
              <a:gd name="connsiteX19" fmla="*/ 887105 w 3419429"/>
              <a:gd name="connsiteY19" fmla="*/ 1501253 h 4203510"/>
              <a:gd name="connsiteX20" fmla="*/ 859809 w 3419429"/>
              <a:gd name="connsiteY20" fmla="*/ 1494429 h 4203510"/>
              <a:gd name="connsiteX21" fmla="*/ 839338 w 3419429"/>
              <a:gd name="connsiteY21" fmla="*/ 1480782 h 4203510"/>
              <a:gd name="connsiteX22" fmla="*/ 791571 w 3419429"/>
              <a:gd name="connsiteY22" fmla="*/ 1467134 h 4203510"/>
              <a:gd name="connsiteX23" fmla="*/ 511791 w 3419429"/>
              <a:gd name="connsiteY23" fmla="*/ 1473958 h 4203510"/>
              <a:gd name="connsiteX24" fmla="*/ 436729 w 3419429"/>
              <a:gd name="connsiteY24" fmla="*/ 1494429 h 4203510"/>
              <a:gd name="connsiteX25" fmla="*/ 395786 w 3419429"/>
              <a:gd name="connsiteY25" fmla="*/ 1501253 h 4203510"/>
              <a:gd name="connsiteX26" fmla="*/ 375314 w 3419429"/>
              <a:gd name="connsiteY26" fmla="*/ 1542197 h 4203510"/>
              <a:gd name="connsiteX27" fmla="*/ 388962 w 3419429"/>
              <a:gd name="connsiteY27" fmla="*/ 1596788 h 4203510"/>
              <a:gd name="connsiteX28" fmla="*/ 382138 w 3419429"/>
              <a:gd name="connsiteY28" fmla="*/ 1617259 h 4203510"/>
              <a:gd name="connsiteX29" fmla="*/ 361666 w 3419429"/>
              <a:gd name="connsiteY29" fmla="*/ 1624083 h 4203510"/>
              <a:gd name="connsiteX30" fmla="*/ 341194 w 3419429"/>
              <a:gd name="connsiteY30" fmla="*/ 1637731 h 4203510"/>
              <a:gd name="connsiteX31" fmla="*/ 266132 w 3419429"/>
              <a:gd name="connsiteY31" fmla="*/ 1658203 h 4203510"/>
              <a:gd name="connsiteX32" fmla="*/ 286603 w 3419429"/>
              <a:gd name="connsiteY32" fmla="*/ 1733265 h 4203510"/>
              <a:gd name="connsiteX33" fmla="*/ 211541 w 3419429"/>
              <a:gd name="connsiteY33" fmla="*/ 1733265 h 4203510"/>
              <a:gd name="connsiteX34" fmla="*/ 204717 w 3419429"/>
              <a:gd name="connsiteY34" fmla="*/ 1787856 h 4203510"/>
              <a:gd name="connsiteX35" fmla="*/ 184245 w 3419429"/>
              <a:gd name="connsiteY35" fmla="*/ 1794680 h 4203510"/>
              <a:gd name="connsiteX36" fmla="*/ 136478 w 3419429"/>
              <a:gd name="connsiteY36" fmla="*/ 1808328 h 4203510"/>
              <a:gd name="connsiteX37" fmla="*/ 95535 w 3419429"/>
              <a:gd name="connsiteY37" fmla="*/ 1835623 h 4203510"/>
              <a:gd name="connsiteX38" fmla="*/ 102359 w 3419429"/>
              <a:gd name="connsiteY38" fmla="*/ 1897038 h 4203510"/>
              <a:gd name="connsiteX39" fmla="*/ 95535 w 3419429"/>
              <a:gd name="connsiteY39" fmla="*/ 2108579 h 4203510"/>
              <a:gd name="connsiteX40" fmla="*/ 81887 w 3419429"/>
              <a:gd name="connsiteY40" fmla="*/ 2129050 h 4203510"/>
              <a:gd name="connsiteX41" fmla="*/ 61415 w 3419429"/>
              <a:gd name="connsiteY41" fmla="*/ 2142698 h 4203510"/>
              <a:gd name="connsiteX42" fmla="*/ 34120 w 3419429"/>
              <a:gd name="connsiteY42" fmla="*/ 2183641 h 4203510"/>
              <a:gd name="connsiteX43" fmla="*/ 13648 w 3419429"/>
              <a:gd name="connsiteY43" fmla="*/ 2245056 h 4203510"/>
              <a:gd name="connsiteX44" fmla="*/ 6824 w 3419429"/>
              <a:gd name="connsiteY44" fmla="*/ 2265528 h 4203510"/>
              <a:gd name="connsiteX45" fmla="*/ 0 w 3419429"/>
              <a:gd name="connsiteY45" fmla="*/ 2292823 h 4203510"/>
              <a:gd name="connsiteX46" fmla="*/ 6824 w 3419429"/>
              <a:gd name="connsiteY46" fmla="*/ 2477068 h 4203510"/>
              <a:gd name="connsiteX47" fmla="*/ 13648 w 3419429"/>
              <a:gd name="connsiteY47" fmla="*/ 2531659 h 4203510"/>
              <a:gd name="connsiteX48" fmla="*/ 34120 w 3419429"/>
              <a:gd name="connsiteY48" fmla="*/ 2647665 h 4203510"/>
              <a:gd name="connsiteX49" fmla="*/ 40944 w 3419429"/>
              <a:gd name="connsiteY49" fmla="*/ 2668137 h 4203510"/>
              <a:gd name="connsiteX50" fmla="*/ 47768 w 3419429"/>
              <a:gd name="connsiteY50" fmla="*/ 2688608 h 4203510"/>
              <a:gd name="connsiteX51" fmla="*/ 88711 w 3419429"/>
              <a:gd name="connsiteY51" fmla="*/ 2722728 h 4203510"/>
              <a:gd name="connsiteX52" fmla="*/ 102359 w 3419429"/>
              <a:gd name="connsiteY52" fmla="*/ 2743200 h 4203510"/>
              <a:gd name="connsiteX53" fmla="*/ 122830 w 3419429"/>
              <a:gd name="connsiteY53" fmla="*/ 2756847 h 4203510"/>
              <a:gd name="connsiteX54" fmla="*/ 150126 w 3419429"/>
              <a:gd name="connsiteY54" fmla="*/ 2790967 h 4203510"/>
              <a:gd name="connsiteX55" fmla="*/ 170597 w 3419429"/>
              <a:gd name="connsiteY55" fmla="*/ 2804614 h 4203510"/>
              <a:gd name="connsiteX56" fmla="*/ 191069 w 3419429"/>
              <a:gd name="connsiteY56" fmla="*/ 2825086 h 4203510"/>
              <a:gd name="connsiteX57" fmla="*/ 211541 w 3419429"/>
              <a:gd name="connsiteY57" fmla="*/ 2838734 h 4203510"/>
              <a:gd name="connsiteX58" fmla="*/ 245660 w 3419429"/>
              <a:gd name="connsiteY58" fmla="*/ 2879677 h 4203510"/>
              <a:gd name="connsiteX59" fmla="*/ 266132 w 3419429"/>
              <a:gd name="connsiteY59" fmla="*/ 2900149 h 4203510"/>
              <a:gd name="connsiteX60" fmla="*/ 286603 w 3419429"/>
              <a:gd name="connsiteY60" fmla="*/ 2913797 h 4203510"/>
              <a:gd name="connsiteX61" fmla="*/ 327547 w 3419429"/>
              <a:gd name="connsiteY61" fmla="*/ 2920620 h 4203510"/>
              <a:gd name="connsiteX62" fmla="*/ 375314 w 3419429"/>
              <a:gd name="connsiteY62" fmla="*/ 2968388 h 4203510"/>
              <a:gd name="connsiteX63" fmla="*/ 395786 w 3419429"/>
              <a:gd name="connsiteY63" fmla="*/ 2988859 h 4203510"/>
              <a:gd name="connsiteX64" fmla="*/ 416257 w 3419429"/>
              <a:gd name="connsiteY64" fmla="*/ 3002507 h 4203510"/>
              <a:gd name="connsiteX65" fmla="*/ 457200 w 3419429"/>
              <a:gd name="connsiteY65" fmla="*/ 3043450 h 4203510"/>
              <a:gd name="connsiteX66" fmla="*/ 477672 w 3419429"/>
              <a:gd name="connsiteY66" fmla="*/ 3063922 h 4203510"/>
              <a:gd name="connsiteX67" fmla="*/ 498144 w 3419429"/>
              <a:gd name="connsiteY67" fmla="*/ 3084394 h 4203510"/>
              <a:gd name="connsiteX68" fmla="*/ 532263 w 3419429"/>
              <a:gd name="connsiteY68" fmla="*/ 3118513 h 4203510"/>
              <a:gd name="connsiteX69" fmla="*/ 566383 w 3419429"/>
              <a:gd name="connsiteY69" fmla="*/ 3179928 h 4203510"/>
              <a:gd name="connsiteX70" fmla="*/ 586854 w 3419429"/>
              <a:gd name="connsiteY70" fmla="*/ 3193576 h 4203510"/>
              <a:gd name="connsiteX71" fmla="*/ 607326 w 3419429"/>
              <a:gd name="connsiteY71" fmla="*/ 3234519 h 4203510"/>
              <a:gd name="connsiteX72" fmla="*/ 627797 w 3419429"/>
              <a:gd name="connsiteY72" fmla="*/ 3254991 h 4203510"/>
              <a:gd name="connsiteX73" fmla="*/ 641445 w 3419429"/>
              <a:gd name="connsiteY73" fmla="*/ 3275462 h 4203510"/>
              <a:gd name="connsiteX74" fmla="*/ 675565 w 3419429"/>
              <a:gd name="connsiteY74" fmla="*/ 3316405 h 4203510"/>
              <a:gd name="connsiteX75" fmla="*/ 702860 w 3419429"/>
              <a:gd name="connsiteY75" fmla="*/ 3350525 h 4203510"/>
              <a:gd name="connsiteX76" fmla="*/ 736980 w 3419429"/>
              <a:gd name="connsiteY76" fmla="*/ 3384644 h 4203510"/>
              <a:gd name="connsiteX77" fmla="*/ 771099 w 3419429"/>
              <a:gd name="connsiteY77" fmla="*/ 3418764 h 4203510"/>
              <a:gd name="connsiteX78" fmla="*/ 805218 w 3419429"/>
              <a:gd name="connsiteY78" fmla="*/ 3452883 h 4203510"/>
              <a:gd name="connsiteX79" fmla="*/ 839338 w 3419429"/>
              <a:gd name="connsiteY79" fmla="*/ 3500650 h 4203510"/>
              <a:gd name="connsiteX80" fmla="*/ 859809 w 3419429"/>
              <a:gd name="connsiteY80" fmla="*/ 3514298 h 4203510"/>
              <a:gd name="connsiteX81" fmla="*/ 887105 w 3419429"/>
              <a:gd name="connsiteY81" fmla="*/ 3555241 h 4203510"/>
              <a:gd name="connsiteX82" fmla="*/ 900753 w 3419429"/>
              <a:gd name="connsiteY82" fmla="*/ 3575713 h 4203510"/>
              <a:gd name="connsiteX83" fmla="*/ 921224 w 3419429"/>
              <a:gd name="connsiteY83" fmla="*/ 3589361 h 4203510"/>
              <a:gd name="connsiteX84" fmla="*/ 962168 w 3419429"/>
              <a:gd name="connsiteY84" fmla="*/ 3630304 h 4203510"/>
              <a:gd name="connsiteX85" fmla="*/ 982639 w 3419429"/>
              <a:gd name="connsiteY85" fmla="*/ 3643952 h 4203510"/>
              <a:gd name="connsiteX86" fmla="*/ 1016759 w 3419429"/>
              <a:gd name="connsiteY86" fmla="*/ 3678071 h 4203510"/>
              <a:gd name="connsiteX87" fmla="*/ 1030406 w 3419429"/>
              <a:gd name="connsiteY87" fmla="*/ 3698543 h 4203510"/>
              <a:gd name="connsiteX88" fmla="*/ 1071350 w 3419429"/>
              <a:gd name="connsiteY88" fmla="*/ 3725838 h 4203510"/>
              <a:gd name="connsiteX89" fmla="*/ 1091821 w 3419429"/>
              <a:gd name="connsiteY89" fmla="*/ 3739486 h 4203510"/>
              <a:gd name="connsiteX90" fmla="*/ 1153236 w 3419429"/>
              <a:gd name="connsiteY90" fmla="*/ 3787253 h 4203510"/>
              <a:gd name="connsiteX91" fmla="*/ 1194180 w 3419429"/>
              <a:gd name="connsiteY91" fmla="*/ 3807725 h 4203510"/>
              <a:gd name="connsiteX92" fmla="*/ 1214651 w 3419429"/>
              <a:gd name="connsiteY92" fmla="*/ 3821373 h 4203510"/>
              <a:gd name="connsiteX93" fmla="*/ 1282890 w 3419429"/>
              <a:gd name="connsiteY93" fmla="*/ 3841844 h 4203510"/>
              <a:gd name="connsiteX94" fmla="*/ 1323833 w 3419429"/>
              <a:gd name="connsiteY94" fmla="*/ 3869140 h 4203510"/>
              <a:gd name="connsiteX95" fmla="*/ 1357953 w 3419429"/>
              <a:gd name="connsiteY95" fmla="*/ 3903259 h 4203510"/>
              <a:gd name="connsiteX96" fmla="*/ 1371600 w 3419429"/>
              <a:gd name="connsiteY96" fmla="*/ 3923731 h 4203510"/>
              <a:gd name="connsiteX97" fmla="*/ 1392072 w 3419429"/>
              <a:gd name="connsiteY97" fmla="*/ 3930555 h 4203510"/>
              <a:gd name="connsiteX98" fmla="*/ 1412544 w 3419429"/>
              <a:gd name="connsiteY98" fmla="*/ 3944203 h 4203510"/>
              <a:gd name="connsiteX99" fmla="*/ 1433015 w 3419429"/>
              <a:gd name="connsiteY99" fmla="*/ 3964674 h 4203510"/>
              <a:gd name="connsiteX100" fmla="*/ 1453487 w 3419429"/>
              <a:gd name="connsiteY100" fmla="*/ 3978322 h 4203510"/>
              <a:gd name="connsiteX101" fmla="*/ 1514902 w 3419429"/>
              <a:gd name="connsiteY101" fmla="*/ 4032913 h 4203510"/>
              <a:gd name="connsiteX102" fmla="*/ 1562669 w 3419429"/>
              <a:gd name="connsiteY102" fmla="*/ 4094328 h 4203510"/>
              <a:gd name="connsiteX103" fmla="*/ 1583141 w 3419429"/>
              <a:gd name="connsiteY103" fmla="*/ 4162567 h 4203510"/>
              <a:gd name="connsiteX104" fmla="*/ 1596789 w 3419429"/>
              <a:gd name="connsiteY104" fmla="*/ 4183038 h 4203510"/>
              <a:gd name="connsiteX105" fmla="*/ 1617260 w 3419429"/>
              <a:gd name="connsiteY105" fmla="*/ 4203510 h 4203510"/>
              <a:gd name="connsiteX106" fmla="*/ 1624084 w 3419429"/>
              <a:gd name="connsiteY106" fmla="*/ 4169391 h 4203510"/>
              <a:gd name="connsiteX107" fmla="*/ 1637732 w 3419429"/>
              <a:gd name="connsiteY107" fmla="*/ 4067032 h 4203510"/>
              <a:gd name="connsiteX108" fmla="*/ 1630908 w 3419429"/>
              <a:gd name="connsiteY108" fmla="*/ 4012441 h 4203510"/>
              <a:gd name="connsiteX109" fmla="*/ 1610436 w 3419429"/>
              <a:gd name="connsiteY109" fmla="*/ 3971498 h 4203510"/>
              <a:gd name="connsiteX110" fmla="*/ 1596789 w 3419429"/>
              <a:gd name="connsiteY110" fmla="*/ 3944203 h 4203510"/>
              <a:gd name="connsiteX111" fmla="*/ 1576317 w 3419429"/>
              <a:gd name="connsiteY111" fmla="*/ 3910083 h 4203510"/>
              <a:gd name="connsiteX112" fmla="*/ 1610436 w 3419429"/>
              <a:gd name="connsiteY112" fmla="*/ 3835020 h 4203510"/>
              <a:gd name="connsiteX113" fmla="*/ 1610436 w 3419429"/>
              <a:gd name="connsiteY113" fmla="*/ 3835020 h 4203510"/>
              <a:gd name="connsiteX114" fmla="*/ 1617260 w 3419429"/>
              <a:gd name="connsiteY114" fmla="*/ 3814549 h 4203510"/>
              <a:gd name="connsiteX115" fmla="*/ 1658203 w 3419429"/>
              <a:gd name="connsiteY115" fmla="*/ 3787253 h 4203510"/>
              <a:gd name="connsiteX116" fmla="*/ 1733266 w 3419429"/>
              <a:gd name="connsiteY116" fmla="*/ 3814549 h 4203510"/>
              <a:gd name="connsiteX117" fmla="*/ 1753738 w 3419429"/>
              <a:gd name="connsiteY117" fmla="*/ 3800901 h 4203510"/>
              <a:gd name="connsiteX118" fmla="*/ 1760562 w 3419429"/>
              <a:gd name="connsiteY118" fmla="*/ 3780429 h 4203510"/>
              <a:gd name="connsiteX119" fmla="*/ 1774209 w 3419429"/>
              <a:gd name="connsiteY119" fmla="*/ 3759958 h 4203510"/>
              <a:gd name="connsiteX120" fmla="*/ 1781033 w 3419429"/>
              <a:gd name="connsiteY120" fmla="*/ 3739486 h 4203510"/>
              <a:gd name="connsiteX121" fmla="*/ 1801505 w 3419429"/>
              <a:gd name="connsiteY121" fmla="*/ 3732662 h 4203510"/>
              <a:gd name="connsiteX122" fmla="*/ 1849272 w 3419429"/>
              <a:gd name="connsiteY122" fmla="*/ 3746310 h 4203510"/>
              <a:gd name="connsiteX123" fmla="*/ 1862920 w 3419429"/>
              <a:gd name="connsiteY123" fmla="*/ 3766782 h 4203510"/>
              <a:gd name="connsiteX124" fmla="*/ 1978926 w 3419429"/>
              <a:gd name="connsiteY124" fmla="*/ 3759958 h 4203510"/>
              <a:gd name="connsiteX125" fmla="*/ 1999397 w 3419429"/>
              <a:gd name="connsiteY125" fmla="*/ 3753134 h 4203510"/>
              <a:gd name="connsiteX126" fmla="*/ 2006221 w 3419429"/>
              <a:gd name="connsiteY126" fmla="*/ 3732662 h 4203510"/>
              <a:gd name="connsiteX127" fmla="*/ 2040341 w 3419429"/>
              <a:gd name="connsiteY127" fmla="*/ 3698543 h 4203510"/>
              <a:gd name="connsiteX128" fmla="*/ 2074460 w 3419429"/>
              <a:gd name="connsiteY128" fmla="*/ 3712191 h 4203510"/>
              <a:gd name="connsiteX129" fmla="*/ 2115403 w 3419429"/>
              <a:gd name="connsiteY129" fmla="*/ 3732662 h 4203510"/>
              <a:gd name="connsiteX130" fmla="*/ 2163171 w 3419429"/>
              <a:gd name="connsiteY130" fmla="*/ 3712191 h 4203510"/>
              <a:gd name="connsiteX131" fmla="*/ 2204114 w 3419429"/>
              <a:gd name="connsiteY131" fmla="*/ 3678071 h 4203510"/>
              <a:gd name="connsiteX132" fmla="*/ 2224586 w 3419429"/>
              <a:gd name="connsiteY132" fmla="*/ 3671247 h 4203510"/>
              <a:gd name="connsiteX133" fmla="*/ 2245057 w 3419429"/>
              <a:gd name="connsiteY133" fmla="*/ 3650776 h 4203510"/>
              <a:gd name="connsiteX134" fmla="*/ 2265529 w 3419429"/>
              <a:gd name="connsiteY134" fmla="*/ 3657600 h 4203510"/>
              <a:gd name="connsiteX135" fmla="*/ 2292824 w 3419429"/>
              <a:gd name="connsiteY135" fmla="*/ 3650776 h 4203510"/>
              <a:gd name="connsiteX136" fmla="*/ 2306472 w 3419429"/>
              <a:gd name="connsiteY136" fmla="*/ 3630304 h 4203510"/>
              <a:gd name="connsiteX137" fmla="*/ 2313296 w 3419429"/>
              <a:gd name="connsiteY137" fmla="*/ 3609832 h 4203510"/>
              <a:gd name="connsiteX138" fmla="*/ 2361063 w 3419429"/>
              <a:gd name="connsiteY138" fmla="*/ 3596185 h 4203510"/>
              <a:gd name="connsiteX139" fmla="*/ 2395183 w 3419429"/>
              <a:gd name="connsiteY139" fmla="*/ 3562065 h 4203510"/>
              <a:gd name="connsiteX140" fmla="*/ 2436126 w 3419429"/>
              <a:gd name="connsiteY140" fmla="*/ 3534770 h 4203510"/>
              <a:gd name="connsiteX141" fmla="*/ 2449774 w 3419429"/>
              <a:gd name="connsiteY141" fmla="*/ 3514298 h 4203510"/>
              <a:gd name="connsiteX142" fmla="*/ 2511189 w 3419429"/>
              <a:gd name="connsiteY142" fmla="*/ 3480179 h 4203510"/>
              <a:gd name="connsiteX143" fmla="*/ 2490717 w 3419429"/>
              <a:gd name="connsiteY143" fmla="*/ 3473355 h 4203510"/>
              <a:gd name="connsiteX144" fmla="*/ 2565780 w 3419429"/>
              <a:gd name="connsiteY144" fmla="*/ 3452883 h 4203510"/>
              <a:gd name="connsiteX145" fmla="*/ 2661314 w 3419429"/>
              <a:gd name="connsiteY145" fmla="*/ 3425588 h 4203510"/>
              <a:gd name="connsiteX146" fmla="*/ 2722729 w 3419429"/>
              <a:gd name="connsiteY146" fmla="*/ 3398292 h 4203510"/>
              <a:gd name="connsiteX147" fmla="*/ 2743200 w 3419429"/>
              <a:gd name="connsiteY147" fmla="*/ 3405116 h 4203510"/>
              <a:gd name="connsiteX148" fmla="*/ 2797791 w 3419429"/>
              <a:gd name="connsiteY148" fmla="*/ 3398292 h 4203510"/>
              <a:gd name="connsiteX149" fmla="*/ 2859206 w 3419429"/>
              <a:gd name="connsiteY149" fmla="*/ 3350525 h 4203510"/>
              <a:gd name="connsiteX150" fmla="*/ 2920621 w 3419429"/>
              <a:gd name="connsiteY150" fmla="*/ 3309582 h 4203510"/>
              <a:gd name="connsiteX151" fmla="*/ 2941093 w 3419429"/>
              <a:gd name="connsiteY151" fmla="*/ 3295934 h 4203510"/>
              <a:gd name="connsiteX152" fmla="*/ 2954741 w 3419429"/>
              <a:gd name="connsiteY152" fmla="*/ 3316405 h 4203510"/>
              <a:gd name="connsiteX153" fmla="*/ 2995684 w 3419429"/>
              <a:gd name="connsiteY153" fmla="*/ 3336877 h 4203510"/>
              <a:gd name="connsiteX154" fmla="*/ 3016156 w 3419429"/>
              <a:gd name="connsiteY154" fmla="*/ 3330053 h 4203510"/>
              <a:gd name="connsiteX155" fmla="*/ 3057099 w 3419429"/>
              <a:gd name="connsiteY155" fmla="*/ 3302758 h 4203510"/>
              <a:gd name="connsiteX156" fmla="*/ 3084394 w 3419429"/>
              <a:gd name="connsiteY156" fmla="*/ 3295934 h 4203510"/>
              <a:gd name="connsiteX157" fmla="*/ 3125338 w 3419429"/>
              <a:gd name="connsiteY157" fmla="*/ 3268638 h 4203510"/>
              <a:gd name="connsiteX158" fmla="*/ 3166281 w 3419429"/>
              <a:gd name="connsiteY158" fmla="*/ 3282286 h 4203510"/>
              <a:gd name="connsiteX159" fmla="*/ 3186753 w 3419429"/>
              <a:gd name="connsiteY159" fmla="*/ 3275462 h 4203510"/>
              <a:gd name="connsiteX160" fmla="*/ 3254991 w 3419429"/>
              <a:gd name="connsiteY160" fmla="*/ 3241343 h 4203510"/>
              <a:gd name="connsiteX161" fmla="*/ 3282287 w 3419429"/>
              <a:gd name="connsiteY161" fmla="*/ 3248167 h 4203510"/>
              <a:gd name="connsiteX162" fmla="*/ 3302759 w 3419429"/>
              <a:gd name="connsiteY162" fmla="*/ 3254991 h 4203510"/>
              <a:gd name="connsiteX163" fmla="*/ 3309583 w 3419429"/>
              <a:gd name="connsiteY163" fmla="*/ 3234519 h 4203510"/>
              <a:gd name="connsiteX164" fmla="*/ 3323230 w 3419429"/>
              <a:gd name="connsiteY164" fmla="*/ 3207223 h 4203510"/>
              <a:gd name="connsiteX165" fmla="*/ 3343702 w 3419429"/>
              <a:gd name="connsiteY165" fmla="*/ 3125337 h 4203510"/>
              <a:gd name="connsiteX166" fmla="*/ 3350526 w 3419429"/>
              <a:gd name="connsiteY166" fmla="*/ 3104865 h 4203510"/>
              <a:gd name="connsiteX167" fmla="*/ 3377821 w 3419429"/>
              <a:gd name="connsiteY167" fmla="*/ 3050274 h 4203510"/>
              <a:gd name="connsiteX168" fmla="*/ 3384645 w 3419429"/>
              <a:gd name="connsiteY168" fmla="*/ 2947916 h 4203510"/>
              <a:gd name="connsiteX169" fmla="*/ 3391469 w 3419429"/>
              <a:gd name="connsiteY169" fmla="*/ 2920620 h 4203510"/>
              <a:gd name="connsiteX170" fmla="*/ 3405117 w 3419429"/>
              <a:gd name="connsiteY170" fmla="*/ 2838734 h 4203510"/>
              <a:gd name="connsiteX171" fmla="*/ 3411941 w 3419429"/>
              <a:gd name="connsiteY171" fmla="*/ 2818262 h 4203510"/>
              <a:gd name="connsiteX172" fmla="*/ 3411941 w 3419429"/>
              <a:gd name="connsiteY172" fmla="*/ 2709080 h 4203510"/>
              <a:gd name="connsiteX173" fmla="*/ 3343702 w 3419429"/>
              <a:gd name="connsiteY173" fmla="*/ 2599898 h 4203510"/>
              <a:gd name="connsiteX174" fmla="*/ 3299470 w 3419429"/>
              <a:gd name="connsiteY174" fmla="*/ 2558645 h 4203510"/>
              <a:gd name="connsiteX175" fmla="*/ 3282845 w 3419429"/>
              <a:gd name="connsiteY175" fmla="*/ 2329672 h 4203510"/>
              <a:gd name="connsiteX176" fmla="*/ 3294135 w 3419429"/>
              <a:gd name="connsiteY176" fmla="*/ 2213605 h 4203510"/>
              <a:gd name="connsiteX177" fmla="*/ 3284645 w 3419429"/>
              <a:gd name="connsiteY177" fmla="*/ 2089595 h 4203510"/>
              <a:gd name="connsiteX178" fmla="*/ 3289111 w 3419429"/>
              <a:gd name="connsiteY178" fmla="*/ 1985749 h 4203510"/>
              <a:gd name="connsiteX179" fmla="*/ 3282287 w 3419429"/>
              <a:gd name="connsiteY179" fmla="*/ 1897038 h 4203510"/>
              <a:gd name="connsiteX180" fmla="*/ 3261815 w 3419429"/>
              <a:gd name="connsiteY180" fmla="*/ 1890214 h 4203510"/>
              <a:gd name="connsiteX181" fmla="*/ 3118514 w 3419429"/>
              <a:gd name="connsiteY181" fmla="*/ 1903862 h 4203510"/>
              <a:gd name="connsiteX182" fmla="*/ 2982036 w 3419429"/>
              <a:gd name="connsiteY182" fmla="*/ 1897038 h 4203510"/>
              <a:gd name="connsiteX183" fmla="*/ 2941093 w 3419429"/>
              <a:gd name="connsiteY183" fmla="*/ 1890214 h 4203510"/>
              <a:gd name="connsiteX184" fmla="*/ 2818263 w 3419429"/>
              <a:gd name="connsiteY184" fmla="*/ 1897038 h 4203510"/>
              <a:gd name="connsiteX185" fmla="*/ 2702257 w 3419429"/>
              <a:gd name="connsiteY185" fmla="*/ 1903862 h 4203510"/>
              <a:gd name="connsiteX186" fmla="*/ 2695433 w 3419429"/>
              <a:gd name="connsiteY186" fmla="*/ 1883391 h 4203510"/>
              <a:gd name="connsiteX187" fmla="*/ 2681786 w 3419429"/>
              <a:gd name="connsiteY187" fmla="*/ 1781032 h 4203510"/>
              <a:gd name="connsiteX188" fmla="*/ 2668138 w 3419429"/>
              <a:gd name="connsiteY188" fmla="*/ 1740089 h 4203510"/>
              <a:gd name="connsiteX189" fmla="*/ 2674962 w 3419429"/>
              <a:gd name="connsiteY189" fmla="*/ 1460310 h 4203510"/>
              <a:gd name="connsiteX190" fmla="*/ 2681786 w 3419429"/>
              <a:gd name="connsiteY190" fmla="*/ 1433014 h 4203510"/>
              <a:gd name="connsiteX191" fmla="*/ 2688609 w 3419429"/>
              <a:gd name="connsiteY191" fmla="*/ 1317008 h 4203510"/>
              <a:gd name="connsiteX192" fmla="*/ 2702257 w 3419429"/>
              <a:gd name="connsiteY192" fmla="*/ 1276065 h 4203510"/>
              <a:gd name="connsiteX193" fmla="*/ 2736377 w 3419429"/>
              <a:gd name="connsiteY193" fmla="*/ 1419367 h 4203510"/>
              <a:gd name="connsiteX194" fmla="*/ 2777320 w 3419429"/>
              <a:gd name="connsiteY194" fmla="*/ 1412543 h 4203510"/>
              <a:gd name="connsiteX195" fmla="*/ 2777320 w 3419429"/>
              <a:gd name="connsiteY195" fmla="*/ 1282889 h 4203510"/>
              <a:gd name="connsiteX196" fmla="*/ 2784144 w 3419429"/>
              <a:gd name="connsiteY196" fmla="*/ 1262417 h 4203510"/>
              <a:gd name="connsiteX197" fmla="*/ 2804615 w 3419429"/>
              <a:gd name="connsiteY197" fmla="*/ 1207826 h 4203510"/>
              <a:gd name="connsiteX198" fmla="*/ 2818263 w 3419429"/>
              <a:gd name="connsiteY198" fmla="*/ 1166883 h 4203510"/>
              <a:gd name="connsiteX199" fmla="*/ 2825087 w 3419429"/>
              <a:gd name="connsiteY199" fmla="*/ 1139588 h 4203510"/>
              <a:gd name="connsiteX200" fmla="*/ 2845559 w 3419429"/>
              <a:gd name="connsiteY200" fmla="*/ 1119116 h 4203510"/>
              <a:gd name="connsiteX201" fmla="*/ 2859206 w 3419429"/>
              <a:gd name="connsiteY201" fmla="*/ 1071349 h 4203510"/>
              <a:gd name="connsiteX202" fmla="*/ 2872854 w 3419429"/>
              <a:gd name="connsiteY202" fmla="*/ 1030405 h 4203510"/>
              <a:gd name="connsiteX203" fmla="*/ 2879678 w 3419429"/>
              <a:gd name="connsiteY203" fmla="*/ 1009934 h 4203510"/>
              <a:gd name="connsiteX204" fmla="*/ 2900150 w 3419429"/>
              <a:gd name="connsiteY204" fmla="*/ 1003110 h 4203510"/>
              <a:gd name="connsiteX205" fmla="*/ 2913797 w 3419429"/>
              <a:gd name="connsiteY205" fmla="*/ 962167 h 4203510"/>
              <a:gd name="connsiteX206" fmla="*/ 2954741 w 3419429"/>
              <a:gd name="connsiteY206" fmla="*/ 934871 h 4203510"/>
              <a:gd name="connsiteX207" fmla="*/ 2995684 w 3419429"/>
              <a:gd name="connsiteY207" fmla="*/ 914400 h 4203510"/>
              <a:gd name="connsiteX208" fmla="*/ 3050275 w 3419429"/>
              <a:gd name="connsiteY208" fmla="*/ 928047 h 4203510"/>
              <a:gd name="connsiteX209" fmla="*/ 3063923 w 3419429"/>
              <a:gd name="connsiteY209" fmla="*/ 948519 h 4203510"/>
              <a:gd name="connsiteX210" fmla="*/ 3118514 w 3419429"/>
              <a:gd name="connsiteY210" fmla="*/ 975814 h 4203510"/>
              <a:gd name="connsiteX211" fmla="*/ 3138986 w 3419429"/>
              <a:gd name="connsiteY211" fmla="*/ 989462 h 4203510"/>
              <a:gd name="connsiteX212" fmla="*/ 3186753 w 3419429"/>
              <a:gd name="connsiteY212" fmla="*/ 1037229 h 4203510"/>
              <a:gd name="connsiteX213" fmla="*/ 3214048 w 3419429"/>
              <a:gd name="connsiteY213" fmla="*/ 1098644 h 4203510"/>
              <a:gd name="connsiteX214" fmla="*/ 3241344 w 3419429"/>
              <a:gd name="connsiteY214" fmla="*/ 1132764 h 4203510"/>
              <a:gd name="connsiteX215" fmla="*/ 3254991 w 3419429"/>
              <a:gd name="connsiteY215" fmla="*/ 1153235 h 4203510"/>
              <a:gd name="connsiteX216" fmla="*/ 3295935 w 3419429"/>
              <a:gd name="connsiteY216" fmla="*/ 1194179 h 4203510"/>
              <a:gd name="connsiteX217" fmla="*/ 3309583 w 3419429"/>
              <a:gd name="connsiteY217" fmla="*/ 1214650 h 4203510"/>
              <a:gd name="connsiteX218" fmla="*/ 3330054 w 3419429"/>
              <a:gd name="connsiteY218" fmla="*/ 1221474 h 4203510"/>
              <a:gd name="connsiteX219" fmla="*/ 3350526 w 3419429"/>
              <a:gd name="connsiteY219" fmla="*/ 1262417 h 4203510"/>
              <a:gd name="connsiteX220" fmla="*/ 3370997 w 3419429"/>
              <a:gd name="connsiteY220" fmla="*/ 1276065 h 4203510"/>
              <a:gd name="connsiteX221" fmla="*/ 3391469 w 3419429"/>
              <a:gd name="connsiteY221" fmla="*/ 1269241 h 4203510"/>
              <a:gd name="connsiteX222" fmla="*/ 3398293 w 3419429"/>
              <a:gd name="connsiteY222" fmla="*/ 1248770 h 4203510"/>
              <a:gd name="connsiteX223" fmla="*/ 3364174 w 3419429"/>
              <a:gd name="connsiteY223" fmla="*/ 1187355 h 4203510"/>
              <a:gd name="connsiteX224" fmla="*/ 3336878 w 3419429"/>
              <a:gd name="connsiteY224" fmla="*/ 1146411 h 4203510"/>
              <a:gd name="connsiteX225" fmla="*/ 3330054 w 3419429"/>
              <a:gd name="connsiteY225" fmla="*/ 1125940 h 4203510"/>
              <a:gd name="connsiteX226" fmla="*/ 3309583 w 3419429"/>
              <a:gd name="connsiteY226" fmla="*/ 1112292 h 4203510"/>
              <a:gd name="connsiteX227" fmla="*/ 3289111 w 3419429"/>
              <a:gd name="connsiteY227" fmla="*/ 1091820 h 4203510"/>
              <a:gd name="connsiteX228" fmla="*/ 3261815 w 3419429"/>
              <a:gd name="connsiteY228" fmla="*/ 1050877 h 4203510"/>
              <a:gd name="connsiteX229" fmla="*/ 3234520 w 3419429"/>
              <a:gd name="connsiteY229" fmla="*/ 1009934 h 4203510"/>
              <a:gd name="connsiteX230" fmla="*/ 3207224 w 3419429"/>
              <a:gd name="connsiteY230" fmla="*/ 968991 h 4203510"/>
              <a:gd name="connsiteX231" fmla="*/ 3166281 w 3419429"/>
              <a:gd name="connsiteY231" fmla="*/ 928047 h 4203510"/>
              <a:gd name="connsiteX232" fmla="*/ 3111690 w 3419429"/>
              <a:gd name="connsiteY232" fmla="*/ 880280 h 4203510"/>
              <a:gd name="connsiteX233" fmla="*/ 3091218 w 3419429"/>
              <a:gd name="connsiteY233" fmla="*/ 866632 h 4203510"/>
              <a:gd name="connsiteX234" fmla="*/ 3077571 w 3419429"/>
              <a:gd name="connsiteY234" fmla="*/ 818865 h 4203510"/>
              <a:gd name="connsiteX235" fmla="*/ 3084394 w 3419429"/>
              <a:gd name="connsiteY235" fmla="*/ 743803 h 4203510"/>
              <a:gd name="connsiteX236" fmla="*/ 3077571 w 3419429"/>
              <a:gd name="connsiteY236" fmla="*/ 627797 h 4203510"/>
              <a:gd name="connsiteX237" fmla="*/ 3057099 w 3419429"/>
              <a:gd name="connsiteY237" fmla="*/ 620973 h 4203510"/>
              <a:gd name="connsiteX238" fmla="*/ 2709081 w 3419429"/>
              <a:gd name="connsiteY238" fmla="*/ 614149 h 4203510"/>
              <a:gd name="connsiteX239" fmla="*/ 2715905 w 3419429"/>
              <a:gd name="connsiteY239" fmla="*/ 532262 h 4203510"/>
              <a:gd name="connsiteX240" fmla="*/ 2688609 w 3419429"/>
              <a:gd name="connsiteY240" fmla="*/ 484495 h 4203510"/>
              <a:gd name="connsiteX241" fmla="*/ 2668138 w 3419429"/>
              <a:gd name="connsiteY241" fmla="*/ 477671 h 4203510"/>
              <a:gd name="connsiteX242" fmla="*/ 2538484 w 3419429"/>
              <a:gd name="connsiteY242" fmla="*/ 457200 h 4203510"/>
              <a:gd name="connsiteX243" fmla="*/ 2456597 w 3419429"/>
              <a:gd name="connsiteY243" fmla="*/ 464023 h 4203510"/>
              <a:gd name="connsiteX244" fmla="*/ 2436126 w 3419429"/>
              <a:gd name="connsiteY244" fmla="*/ 470847 h 4203510"/>
              <a:gd name="connsiteX245" fmla="*/ 2374711 w 3419429"/>
              <a:gd name="connsiteY245" fmla="*/ 464023 h 4203510"/>
              <a:gd name="connsiteX246" fmla="*/ 2299648 w 3419429"/>
              <a:gd name="connsiteY246" fmla="*/ 470847 h 4203510"/>
              <a:gd name="connsiteX247" fmla="*/ 2279177 w 3419429"/>
              <a:gd name="connsiteY247" fmla="*/ 477671 h 4203510"/>
              <a:gd name="connsiteX248" fmla="*/ 2238233 w 3419429"/>
              <a:gd name="connsiteY248" fmla="*/ 504967 h 4203510"/>
              <a:gd name="connsiteX249" fmla="*/ 2197290 w 3419429"/>
              <a:gd name="connsiteY249" fmla="*/ 477671 h 4203510"/>
              <a:gd name="connsiteX250" fmla="*/ 2183642 w 3419429"/>
              <a:gd name="connsiteY250" fmla="*/ 457200 h 4203510"/>
              <a:gd name="connsiteX251" fmla="*/ 2163171 w 3419429"/>
              <a:gd name="connsiteY251" fmla="*/ 450376 h 4203510"/>
              <a:gd name="connsiteX252" fmla="*/ 2101756 w 3419429"/>
              <a:gd name="connsiteY252" fmla="*/ 409432 h 4203510"/>
              <a:gd name="connsiteX253" fmla="*/ 2081284 w 3419429"/>
              <a:gd name="connsiteY253" fmla="*/ 395785 h 4203510"/>
              <a:gd name="connsiteX254" fmla="*/ 2060812 w 3419429"/>
              <a:gd name="connsiteY254" fmla="*/ 388961 h 4203510"/>
              <a:gd name="connsiteX255" fmla="*/ 2019869 w 3419429"/>
              <a:gd name="connsiteY255" fmla="*/ 361665 h 4203510"/>
              <a:gd name="connsiteX256" fmla="*/ 1999397 w 3419429"/>
              <a:gd name="connsiteY256" fmla="*/ 348017 h 4203510"/>
              <a:gd name="connsiteX257" fmla="*/ 1978926 w 3419429"/>
              <a:gd name="connsiteY257" fmla="*/ 341194 h 4203510"/>
              <a:gd name="connsiteX258" fmla="*/ 1958454 w 3419429"/>
              <a:gd name="connsiteY258" fmla="*/ 327546 h 4203510"/>
              <a:gd name="connsiteX259" fmla="*/ 1924335 w 3419429"/>
              <a:gd name="connsiteY259" fmla="*/ 293426 h 4203510"/>
              <a:gd name="connsiteX260" fmla="*/ 1917511 w 3419429"/>
              <a:gd name="connsiteY260" fmla="*/ 272955 h 4203510"/>
              <a:gd name="connsiteX261" fmla="*/ 1903863 w 3419429"/>
              <a:gd name="connsiteY261" fmla="*/ 238835 h 4203510"/>
              <a:gd name="connsiteX262" fmla="*/ 1897039 w 3419429"/>
              <a:gd name="connsiteY262" fmla="*/ 197892 h 4203510"/>
              <a:gd name="connsiteX263" fmla="*/ 1876568 w 3419429"/>
              <a:gd name="connsiteY263" fmla="*/ 129653 h 4203510"/>
              <a:gd name="connsiteX264" fmla="*/ 1869744 w 3419429"/>
              <a:gd name="connsiteY264" fmla="*/ 88710 h 4203510"/>
              <a:gd name="connsiteX265" fmla="*/ 1862920 w 3419429"/>
              <a:gd name="connsiteY265" fmla="*/ 68238 h 4203510"/>
              <a:gd name="connsiteX266" fmla="*/ 1842448 w 3419429"/>
              <a:gd name="connsiteY266" fmla="*/ 61414 h 4203510"/>
              <a:gd name="connsiteX267" fmla="*/ 1801505 w 3419429"/>
              <a:gd name="connsiteY267" fmla="*/ 40943 h 4203510"/>
              <a:gd name="connsiteX268" fmla="*/ 1753738 w 3419429"/>
              <a:gd name="connsiteY268" fmla="*/ 47767 h 4203510"/>
              <a:gd name="connsiteX269" fmla="*/ 1726442 w 3419429"/>
              <a:gd name="connsiteY269" fmla="*/ 88710 h 4203510"/>
              <a:gd name="connsiteX270" fmla="*/ 1705971 w 3419429"/>
              <a:gd name="connsiteY270" fmla="*/ 109182 h 4203510"/>
              <a:gd name="connsiteX271" fmla="*/ 1685499 w 3419429"/>
              <a:gd name="connsiteY271" fmla="*/ 116005 h 4203510"/>
              <a:gd name="connsiteX272" fmla="*/ 1624084 w 3419429"/>
              <a:gd name="connsiteY272" fmla="*/ 102358 h 4203510"/>
              <a:gd name="connsiteX273" fmla="*/ 1610436 w 3419429"/>
              <a:gd name="connsiteY273" fmla="*/ 81886 h 4203510"/>
              <a:gd name="connsiteX274" fmla="*/ 1569493 w 3419429"/>
              <a:gd name="connsiteY274" fmla="*/ 68238 h 4203510"/>
              <a:gd name="connsiteX275" fmla="*/ 1549021 w 3419429"/>
              <a:gd name="connsiteY275" fmla="*/ 47767 h 4203510"/>
              <a:gd name="connsiteX276" fmla="*/ 1528550 w 3419429"/>
              <a:gd name="connsiteY276" fmla="*/ 34119 h 4203510"/>
              <a:gd name="connsiteX277" fmla="*/ 1501254 w 3419429"/>
              <a:gd name="connsiteY277" fmla="*/ 0 h 4203510"/>
              <a:gd name="connsiteX278" fmla="*/ 1480783 w 3419429"/>
              <a:gd name="connsiteY278" fmla="*/ 6823 h 4203510"/>
              <a:gd name="connsiteX279" fmla="*/ 1453487 w 3419429"/>
              <a:gd name="connsiteY279" fmla="*/ 13647 h 4203510"/>
              <a:gd name="connsiteX280" fmla="*/ 1433015 w 3419429"/>
              <a:gd name="connsiteY280" fmla="*/ 27295 h 4203510"/>
              <a:gd name="connsiteX281" fmla="*/ 1412544 w 3419429"/>
              <a:gd name="connsiteY281" fmla="*/ 34119 h 4203510"/>
              <a:gd name="connsiteX282" fmla="*/ 1392072 w 3419429"/>
              <a:gd name="connsiteY282" fmla="*/ 47767 h 4203510"/>
              <a:gd name="connsiteX283" fmla="*/ 1371600 w 3419429"/>
              <a:gd name="connsiteY283" fmla="*/ 54591 h 4203510"/>
              <a:gd name="connsiteX284" fmla="*/ 1330657 w 3419429"/>
              <a:gd name="connsiteY284" fmla="*/ 75062 h 4203510"/>
              <a:gd name="connsiteX285" fmla="*/ 1289714 w 3419429"/>
              <a:gd name="connsiteY285" fmla="*/ 68238 h 4203510"/>
              <a:gd name="connsiteX286" fmla="*/ 1276066 w 3419429"/>
              <a:gd name="connsiteY286" fmla="*/ 47767 h 4203510"/>
              <a:gd name="connsiteX287" fmla="*/ 1255594 w 3419429"/>
              <a:gd name="connsiteY287" fmla="*/ 34119 h 4203510"/>
              <a:gd name="connsiteX288" fmla="*/ 1248771 w 3419429"/>
              <a:gd name="connsiteY288" fmla="*/ 54591 h 4203510"/>
              <a:gd name="connsiteX289" fmla="*/ 1228299 w 3419429"/>
              <a:gd name="connsiteY289" fmla="*/ 61414 h 4203510"/>
              <a:gd name="connsiteX290" fmla="*/ 1207827 w 3419429"/>
              <a:gd name="connsiteY290" fmla="*/ 75062 h 4203510"/>
              <a:gd name="connsiteX291" fmla="*/ 1132765 w 3419429"/>
              <a:gd name="connsiteY291" fmla="*/ 68238 h 4203510"/>
              <a:gd name="connsiteX292" fmla="*/ 1030406 w 3419429"/>
              <a:gd name="connsiteY292" fmla="*/ 54591 h 4203510"/>
              <a:gd name="connsiteX0" fmla="*/ 1030406 w 3412428"/>
              <a:gd name="connsiteY0" fmla="*/ 54591 h 4203510"/>
              <a:gd name="connsiteX1" fmla="*/ 1030406 w 3412428"/>
              <a:gd name="connsiteY1" fmla="*/ 54591 h 4203510"/>
              <a:gd name="connsiteX2" fmla="*/ 1009935 w 3412428"/>
              <a:gd name="connsiteY2" fmla="*/ 109182 h 4203510"/>
              <a:gd name="connsiteX3" fmla="*/ 996287 w 3412428"/>
              <a:gd name="connsiteY3" fmla="*/ 170597 h 4203510"/>
              <a:gd name="connsiteX4" fmla="*/ 982639 w 3412428"/>
              <a:gd name="connsiteY4" fmla="*/ 191068 h 4203510"/>
              <a:gd name="connsiteX5" fmla="*/ 968991 w 3412428"/>
              <a:gd name="connsiteY5" fmla="*/ 238835 h 4203510"/>
              <a:gd name="connsiteX6" fmla="*/ 955344 w 3412428"/>
              <a:gd name="connsiteY6" fmla="*/ 279779 h 4203510"/>
              <a:gd name="connsiteX7" fmla="*/ 948520 w 3412428"/>
              <a:gd name="connsiteY7" fmla="*/ 300250 h 4203510"/>
              <a:gd name="connsiteX8" fmla="*/ 907577 w 3412428"/>
              <a:gd name="connsiteY8" fmla="*/ 327546 h 4203510"/>
              <a:gd name="connsiteX9" fmla="*/ 880281 w 3412428"/>
              <a:gd name="connsiteY9" fmla="*/ 368489 h 4203510"/>
              <a:gd name="connsiteX10" fmla="*/ 846162 w 3412428"/>
              <a:gd name="connsiteY10" fmla="*/ 409432 h 4203510"/>
              <a:gd name="connsiteX11" fmla="*/ 832514 w 3412428"/>
              <a:gd name="connsiteY11" fmla="*/ 450376 h 4203510"/>
              <a:gd name="connsiteX12" fmla="*/ 825690 w 3412428"/>
              <a:gd name="connsiteY12" fmla="*/ 470847 h 4203510"/>
              <a:gd name="connsiteX13" fmla="*/ 832514 w 3412428"/>
              <a:gd name="connsiteY13" fmla="*/ 525438 h 4203510"/>
              <a:gd name="connsiteX14" fmla="*/ 873457 w 3412428"/>
              <a:gd name="connsiteY14" fmla="*/ 539086 h 4203510"/>
              <a:gd name="connsiteX15" fmla="*/ 914400 w 3412428"/>
              <a:gd name="connsiteY15" fmla="*/ 566382 h 4203510"/>
              <a:gd name="connsiteX16" fmla="*/ 914400 w 3412428"/>
              <a:gd name="connsiteY16" fmla="*/ 1207826 h 4203510"/>
              <a:gd name="connsiteX17" fmla="*/ 907577 w 3412428"/>
              <a:gd name="connsiteY17" fmla="*/ 1323832 h 4203510"/>
              <a:gd name="connsiteX18" fmla="*/ 893929 w 3412428"/>
              <a:gd name="connsiteY18" fmla="*/ 1378423 h 4203510"/>
              <a:gd name="connsiteX19" fmla="*/ 887105 w 3412428"/>
              <a:gd name="connsiteY19" fmla="*/ 1501253 h 4203510"/>
              <a:gd name="connsiteX20" fmla="*/ 859809 w 3412428"/>
              <a:gd name="connsiteY20" fmla="*/ 1494429 h 4203510"/>
              <a:gd name="connsiteX21" fmla="*/ 839338 w 3412428"/>
              <a:gd name="connsiteY21" fmla="*/ 1480782 h 4203510"/>
              <a:gd name="connsiteX22" fmla="*/ 791571 w 3412428"/>
              <a:gd name="connsiteY22" fmla="*/ 1467134 h 4203510"/>
              <a:gd name="connsiteX23" fmla="*/ 511791 w 3412428"/>
              <a:gd name="connsiteY23" fmla="*/ 1473958 h 4203510"/>
              <a:gd name="connsiteX24" fmla="*/ 436729 w 3412428"/>
              <a:gd name="connsiteY24" fmla="*/ 1494429 h 4203510"/>
              <a:gd name="connsiteX25" fmla="*/ 395786 w 3412428"/>
              <a:gd name="connsiteY25" fmla="*/ 1501253 h 4203510"/>
              <a:gd name="connsiteX26" fmla="*/ 375314 w 3412428"/>
              <a:gd name="connsiteY26" fmla="*/ 1542197 h 4203510"/>
              <a:gd name="connsiteX27" fmla="*/ 388962 w 3412428"/>
              <a:gd name="connsiteY27" fmla="*/ 1596788 h 4203510"/>
              <a:gd name="connsiteX28" fmla="*/ 382138 w 3412428"/>
              <a:gd name="connsiteY28" fmla="*/ 1617259 h 4203510"/>
              <a:gd name="connsiteX29" fmla="*/ 361666 w 3412428"/>
              <a:gd name="connsiteY29" fmla="*/ 1624083 h 4203510"/>
              <a:gd name="connsiteX30" fmla="*/ 341194 w 3412428"/>
              <a:gd name="connsiteY30" fmla="*/ 1637731 h 4203510"/>
              <a:gd name="connsiteX31" fmla="*/ 266132 w 3412428"/>
              <a:gd name="connsiteY31" fmla="*/ 1658203 h 4203510"/>
              <a:gd name="connsiteX32" fmla="*/ 286603 w 3412428"/>
              <a:gd name="connsiteY32" fmla="*/ 1733265 h 4203510"/>
              <a:gd name="connsiteX33" fmla="*/ 211541 w 3412428"/>
              <a:gd name="connsiteY33" fmla="*/ 1733265 h 4203510"/>
              <a:gd name="connsiteX34" fmla="*/ 204717 w 3412428"/>
              <a:gd name="connsiteY34" fmla="*/ 1787856 h 4203510"/>
              <a:gd name="connsiteX35" fmla="*/ 184245 w 3412428"/>
              <a:gd name="connsiteY35" fmla="*/ 1794680 h 4203510"/>
              <a:gd name="connsiteX36" fmla="*/ 136478 w 3412428"/>
              <a:gd name="connsiteY36" fmla="*/ 1808328 h 4203510"/>
              <a:gd name="connsiteX37" fmla="*/ 95535 w 3412428"/>
              <a:gd name="connsiteY37" fmla="*/ 1835623 h 4203510"/>
              <a:gd name="connsiteX38" fmla="*/ 102359 w 3412428"/>
              <a:gd name="connsiteY38" fmla="*/ 1897038 h 4203510"/>
              <a:gd name="connsiteX39" fmla="*/ 95535 w 3412428"/>
              <a:gd name="connsiteY39" fmla="*/ 2108579 h 4203510"/>
              <a:gd name="connsiteX40" fmla="*/ 81887 w 3412428"/>
              <a:gd name="connsiteY40" fmla="*/ 2129050 h 4203510"/>
              <a:gd name="connsiteX41" fmla="*/ 61415 w 3412428"/>
              <a:gd name="connsiteY41" fmla="*/ 2142698 h 4203510"/>
              <a:gd name="connsiteX42" fmla="*/ 34120 w 3412428"/>
              <a:gd name="connsiteY42" fmla="*/ 2183641 h 4203510"/>
              <a:gd name="connsiteX43" fmla="*/ 13648 w 3412428"/>
              <a:gd name="connsiteY43" fmla="*/ 2245056 h 4203510"/>
              <a:gd name="connsiteX44" fmla="*/ 6824 w 3412428"/>
              <a:gd name="connsiteY44" fmla="*/ 2265528 h 4203510"/>
              <a:gd name="connsiteX45" fmla="*/ 0 w 3412428"/>
              <a:gd name="connsiteY45" fmla="*/ 2292823 h 4203510"/>
              <a:gd name="connsiteX46" fmla="*/ 6824 w 3412428"/>
              <a:gd name="connsiteY46" fmla="*/ 2477068 h 4203510"/>
              <a:gd name="connsiteX47" fmla="*/ 13648 w 3412428"/>
              <a:gd name="connsiteY47" fmla="*/ 2531659 h 4203510"/>
              <a:gd name="connsiteX48" fmla="*/ 34120 w 3412428"/>
              <a:gd name="connsiteY48" fmla="*/ 2647665 h 4203510"/>
              <a:gd name="connsiteX49" fmla="*/ 40944 w 3412428"/>
              <a:gd name="connsiteY49" fmla="*/ 2668137 h 4203510"/>
              <a:gd name="connsiteX50" fmla="*/ 47768 w 3412428"/>
              <a:gd name="connsiteY50" fmla="*/ 2688608 h 4203510"/>
              <a:gd name="connsiteX51" fmla="*/ 88711 w 3412428"/>
              <a:gd name="connsiteY51" fmla="*/ 2722728 h 4203510"/>
              <a:gd name="connsiteX52" fmla="*/ 102359 w 3412428"/>
              <a:gd name="connsiteY52" fmla="*/ 2743200 h 4203510"/>
              <a:gd name="connsiteX53" fmla="*/ 122830 w 3412428"/>
              <a:gd name="connsiteY53" fmla="*/ 2756847 h 4203510"/>
              <a:gd name="connsiteX54" fmla="*/ 150126 w 3412428"/>
              <a:gd name="connsiteY54" fmla="*/ 2790967 h 4203510"/>
              <a:gd name="connsiteX55" fmla="*/ 170597 w 3412428"/>
              <a:gd name="connsiteY55" fmla="*/ 2804614 h 4203510"/>
              <a:gd name="connsiteX56" fmla="*/ 191069 w 3412428"/>
              <a:gd name="connsiteY56" fmla="*/ 2825086 h 4203510"/>
              <a:gd name="connsiteX57" fmla="*/ 211541 w 3412428"/>
              <a:gd name="connsiteY57" fmla="*/ 2838734 h 4203510"/>
              <a:gd name="connsiteX58" fmla="*/ 245660 w 3412428"/>
              <a:gd name="connsiteY58" fmla="*/ 2879677 h 4203510"/>
              <a:gd name="connsiteX59" fmla="*/ 266132 w 3412428"/>
              <a:gd name="connsiteY59" fmla="*/ 2900149 h 4203510"/>
              <a:gd name="connsiteX60" fmla="*/ 286603 w 3412428"/>
              <a:gd name="connsiteY60" fmla="*/ 2913797 h 4203510"/>
              <a:gd name="connsiteX61" fmla="*/ 327547 w 3412428"/>
              <a:gd name="connsiteY61" fmla="*/ 2920620 h 4203510"/>
              <a:gd name="connsiteX62" fmla="*/ 375314 w 3412428"/>
              <a:gd name="connsiteY62" fmla="*/ 2968388 h 4203510"/>
              <a:gd name="connsiteX63" fmla="*/ 395786 w 3412428"/>
              <a:gd name="connsiteY63" fmla="*/ 2988859 h 4203510"/>
              <a:gd name="connsiteX64" fmla="*/ 416257 w 3412428"/>
              <a:gd name="connsiteY64" fmla="*/ 3002507 h 4203510"/>
              <a:gd name="connsiteX65" fmla="*/ 457200 w 3412428"/>
              <a:gd name="connsiteY65" fmla="*/ 3043450 h 4203510"/>
              <a:gd name="connsiteX66" fmla="*/ 477672 w 3412428"/>
              <a:gd name="connsiteY66" fmla="*/ 3063922 h 4203510"/>
              <a:gd name="connsiteX67" fmla="*/ 498144 w 3412428"/>
              <a:gd name="connsiteY67" fmla="*/ 3084394 h 4203510"/>
              <a:gd name="connsiteX68" fmla="*/ 532263 w 3412428"/>
              <a:gd name="connsiteY68" fmla="*/ 3118513 h 4203510"/>
              <a:gd name="connsiteX69" fmla="*/ 566383 w 3412428"/>
              <a:gd name="connsiteY69" fmla="*/ 3179928 h 4203510"/>
              <a:gd name="connsiteX70" fmla="*/ 586854 w 3412428"/>
              <a:gd name="connsiteY70" fmla="*/ 3193576 h 4203510"/>
              <a:gd name="connsiteX71" fmla="*/ 607326 w 3412428"/>
              <a:gd name="connsiteY71" fmla="*/ 3234519 h 4203510"/>
              <a:gd name="connsiteX72" fmla="*/ 627797 w 3412428"/>
              <a:gd name="connsiteY72" fmla="*/ 3254991 h 4203510"/>
              <a:gd name="connsiteX73" fmla="*/ 641445 w 3412428"/>
              <a:gd name="connsiteY73" fmla="*/ 3275462 h 4203510"/>
              <a:gd name="connsiteX74" fmla="*/ 675565 w 3412428"/>
              <a:gd name="connsiteY74" fmla="*/ 3316405 h 4203510"/>
              <a:gd name="connsiteX75" fmla="*/ 702860 w 3412428"/>
              <a:gd name="connsiteY75" fmla="*/ 3350525 h 4203510"/>
              <a:gd name="connsiteX76" fmla="*/ 736980 w 3412428"/>
              <a:gd name="connsiteY76" fmla="*/ 3384644 h 4203510"/>
              <a:gd name="connsiteX77" fmla="*/ 771099 w 3412428"/>
              <a:gd name="connsiteY77" fmla="*/ 3418764 h 4203510"/>
              <a:gd name="connsiteX78" fmla="*/ 805218 w 3412428"/>
              <a:gd name="connsiteY78" fmla="*/ 3452883 h 4203510"/>
              <a:gd name="connsiteX79" fmla="*/ 839338 w 3412428"/>
              <a:gd name="connsiteY79" fmla="*/ 3500650 h 4203510"/>
              <a:gd name="connsiteX80" fmla="*/ 859809 w 3412428"/>
              <a:gd name="connsiteY80" fmla="*/ 3514298 h 4203510"/>
              <a:gd name="connsiteX81" fmla="*/ 887105 w 3412428"/>
              <a:gd name="connsiteY81" fmla="*/ 3555241 h 4203510"/>
              <a:gd name="connsiteX82" fmla="*/ 900753 w 3412428"/>
              <a:gd name="connsiteY82" fmla="*/ 3575713 h 4203510"/>
              <a:gd name="connsiteX83" fmla="*/ 921224 w 3412428"/>
              <a:gd name="connsiteY83" fmla="*/ 3589361 h 4203510"/>
              <a:gd name="connsiteX84" fmla="*/ 962168 w 3412428"/>
              <a:gd name="connsiteY84" fmla="*/ 3630304 h 4203510"/>
              <a:gd name="connsiteX85" fmla="*/ 982639 w 3412428"/>
              <a:gd name="connsiteY85" fmla="*/ 3643952 h 4203510"/>
              <a:gd name="connsiteX86" fmla="*/ 1016759 w 3412428"/>
              <a:gd name="connsiteY86" fmla="*/ 3678071 h 4203510"/>
              <a:gd name="connsiteX87" fmla="*/ 1030406 w 3412428"/>
              <a:gd name="connsiteY87" fmla="*/ 3698543 h 4203510"/>
              <a:gd name="connsiteX88" fmla="*/ 1071350 w 3412428"/>
              <a:gd name="connsiteY88" fmla="*/ 3725838 h 4203510"/>
              <a:gd name="connsiteX89" fmla="*/ 1091821 w 3412428"/>
              <a:gd name="connsiteY89" fmla="*/ 3739486 h 4203510"/>
              <a:gd name="connsiteX90" fmla="*/ 1153236 w 3412428"/>
              <a:gd name="connsiteY90" fmla="*/ 3787253 h 4203510"/>
              <a:gd name="connsiteX91" fmla="*/ 1194180 w 3412428"/>
              <a:gd name="connsiteY91" fmla="*/ 3807725 h 4203510"/>
              <a:gd name="connsiteX92" fmla="*/ 1214651 w 3412428"/>
              <a:gd name="connsiteY92" fmla="*/ 3821373 h 4203510"/>
              <a:gd name="connsiteX93" fmla="*/ 1282890 w 3412428"/>
              <a:gd name="connsiteY93" fmla="*/ 3841844 h 4203510"/>
              <a:gd name="connsiteX94" fmla="*/ 1323833 w 3412428"/>
              <a:gd name="connsiteY94" fmla="*/ 3869140 h 4203510"/>
              <a:gd name="connsiteX95" fmla="*/ 1357953 w 3412428"/>
              <a:gd name="connsiteY95" fmla="*/ 3903259 h 4203510"/>
              <a:gd name="connsiteX96" fmla="*/ 1371600 w 3412428"/>
              <a:gd name="connsiteY96" fmla="*/ 3923731 h 4203510"/>
              <a:gd name="connsiteX97" fmla="*/ 1392072 w 3412428"/>
              <a:gd name="connsiteY97" fmla="*/ 3930555 h 4203510"/>
              <a:gd name="connsiteX98" fmla="*/ 1412544 w 3412428"/>
              <a:gd name="connsiteY98" fmla="*/ 3944203 h 4203510"/>
              <a:gd name="connsiteX99" fmla="*/ 1433015 w 3412428"/>
              <a:gd name="connsiteY99" fmla="*/ 3964674 h 4203510"/>
              <a:gd name="connsiteX100" fmla="*/ 1453487 w 3412428"/>
              <a:gd name="connsiteY100" fmla="*/ 3978322 h 4203510"/>
              <a:gd name="connsiteX101" fmla="*/ 1514902 w 3412428"/>
              <a:gd name="connsiteY101" fmla="*/ 4032913 h 4203510"/>
              <a:gd name="connsiteX102" fmla="*/ 1562669 w 3412428"/>
              <a:gd name="connsiteY102" fmla="*/ 4094328 h 4203510"/>
              <a:gd name="connsiteX103" fmla="*/ 1583141 w 3412428"/>
              <a:gd name="connsiteY103" fmla="*/ 4162567 h 4203510"/>
              <a:gd name="connsiteX104" fmla="*/ 1596789 w 3412428"/>
              <a:gd name="connsiteY104" fmla="*/ 4183038 h 4203510"/>
              <a:gd name="connsiteX105" fmla="*/ 1617260 w 3412428"/>
              <a:gd name="connsiteY105" fmla="*/ 4203510 h 4203510"/>
              <a:gd name="connsiteX106" fmla="*/ 1624084 w 3412428"/>
              <a:gd name="connsiteY106" fmla="*/ 4169391 h 4203510"/>
              <a:gd name="connsiteX107" fmla="*/ 1637732 w 3412428"/>
              <a:gd name="connsiteY107" fmla="*/ 4067032 h 4203510"/>
              <a:gd name="connsiteX108" fmla="*/ 1630908 w 3412428"/>
              <a:gd name="connsiteY108" fmla="*/ 4012441 h 4203510"/>
              <a:gd name="connsiteX109" fmla="*/ 1610436 w 3412428"/>
              <a:gd name="connsiteY109" fmla="*/ 3971498 h 4203510"/>
              <a:gd name="connsiteX110" fmla="*/ 1596789 w 3412428"/>
              <a:gd name="connsiteY110" fmla="*/ 3944203 h 4203510"/>
              <a:gd name="connsiteX111" fmla="*/ 1576317 w 3412428"/>
              <a:gd name="connsiteY111" fmla="*/ 3910083 h 4203510"/>
              <a:gd name="connsiteX112" fmla="*/ 1610436 w 3412428"/>
              <a:gd name="connsiteY112" fmla="*/ 3835020 h 4203510"/>
              <a:gd name="connsiteX113" fmla="*/ 1610436 w 3412428"/>
              <a:gd name="connsiteY113" fmla="*/ 3835020 h 4203510"/>
              <a:gd name="connsiteX114" fmla="*/ 1617260 w 3412428"/>
              <a:gd name="connsiteY114" fmla="*/ 3814549 h 4203510"/>
              <a:gd name="connsiteX115" fmla="*/ 1658203 w 3412428"/>
              <a:gd name="connsiteY115" fmla="*/ 3787253 h 4203510"/>
              <a:gd name="connsiteX116" fmla="*/ 1733266 w 3412428"/>
              <a:gd name="connsiteY116" fmla="*/ 3814549 h 4203510"/>
              <a:gd name="connsiteX117" fmla="*/ 1753738 w 3412428"/>
              <a:gd name="connsiteY117" fmla="*/ 3800901 h 4203510"/>
              <a:gd name="connsiteX118" fmla="*/ 1760562 w 3412428"/>
              <a:gd name="connsiteY118" fmla="*/ 3780429 h 4203510"/>
              <a:gd name="connsiteX119" fmla="*/ 1774209 w 3412428"/>
              <a:gd name="connsiteY119" fmla="*/ 3759958 h 4203510"/>
              <a:gd name="connsiteX120" fmla="*/ 1781033 w 3412428"/>
              <a:gd name="connsiteY120" fmla="*/ 3739486 h 4203510"/>
              <a:gd name="connsiteX121" fmla="*/ 1801505 w 3412428"/>
              <a:gd name="connsiteY121" fmla="*/ 3732662 h 4203510"/>
              <a:gd name="connsiteX122" fmla="*/ 1849272 w 3412428"/>
              <a:gd name="connsiteY122" fmla="*/ 3746310 h 4203510"/>
              <a:gd name="connsiteX123" fmla="*/ 1862920 w 3412428"/>
              <a:gd name="connsiteY123" fmla="*/ 3766782 h 4203510"/>
              <a:gd name="connsiteX124" fmla="*/ 1978926 w 3412428"/>
              <a:gd name="connsiteY124" fmla="*/ 3759958 h 4203510"/>
              <a:gd name="connsiteX125" fmla="*/ 1999397 w 3412428"/>
              <a:gd name="connsiteY125" fmla="*/ 3753134 h 4203510"/>
              <a:gd name="connsiteX126" fmla="*/ 2006221 w 3412428"/>
              <a:gd name="connsiteY126" fmla="*/ 3732662 h 4203510"/>
              <a:gd name="connsiteX127" fmla="*/ 2040341 w 3412428"/>
              <a:gd name="connsiteY127" fmla="*/ 3698543 h 4203510"/>
              <a:gd name="connsiteX128" fmla="*/ 2074460 w 3412428"/>
              <a:gd name="connsiteY128" fmla="*/ 3712191 h 4203510"/>
              <a:gd name="connsiteX129" fmla="*/ 2115403 w 3412428"/>
              <a:gd name="connsiteY129" fmla="*/ 3732662 h 4203510"/>
              <a:gd name="connsiteX130" fmla="*/ 2163171 w 3412428"/>
              <a:gd name="connsiteY130" fmla="*/ 3712191 h 4203510"/>
              <a:gd name="connsiteX131" fmla="*/ 2204114 w 3412428"/>
              <a:gd name="connsiteY131" fmla="*/ 3678071 h 4203510"/>
              <a:gd name="connsiteX132" fmla="*/ 2224586 w 3412428"/>
              <a:gd name="connsiteY132" fmla="*/ 3671247 h 4203510"/>
              <a:gd name="connsiteX133" fmla="*/ 2245057 w 3412428"/>
              <a:gd name="connsiteY133" fmla="*/ 3650776 h 4203510"/>
              <a:gd name="connsiteX134" fmla="*/ 2265529 w 3412428"/>
              <a:gd name="connsiteY134" fmla="*/ 3657600 h 4203510"/>
              <a:gd name="connsiteX135" fmla="*/ 2292824 w 3412428"/>
              <a:gd name="connsiteY135" fmla="*/ 3650776 h 4203510"/>
              <a:gd name="connsiteX136" fmla="*/ 2306472 w 3412428"/>
              <a:gd name="connsiteY136" fmla="*/ 3630304 h 4203510"/>
              <a:gd name="connsiteX137" fmla="*/ 2313296 w 3412428"/>
              <a:gd name="connsiteY137" fmla="*/ 3609832 h 4203510"/>
              <a:gd name="connsiteX138" fmla="*/ 2361063 w 3412428"/>
              <a:gd name="connsiteY138" fmla="*/ 3596185 h 4203510"/>
              <a:gd name="connsiteX139" fmla="*/ 2395183 w 3412428"/>
              <a:gd name="connsiteY139" fmla="*/ 3562065 h 4203510"/>
              <a:gd name="connsiteX140" fmla="*/ 2436126 w 3412428"/>
              <a:gd name="connsiteY140" fmla="*/ 3534770 h 4203510"/>
              <a:gd name="connsiteX141" fmla="*/ 2449774 w 3412428"/>
              <a:gd name="connsiteY141" fmla="*/ 3514298 h 4203510"/>
              <a:gd name="connsiteX142" fmla="*/ 2511189 w 3412428"/>
              <a:gd name="connsiteY142" fmla="*/ 3480179 h 4203510"/>
              <a:gd name="connsiteX143" fmla="*/ 2490717 w 3412428"/>
              <a:gd name="connsiteY143" fmla="*/ 3473355 h 4203510"/>
              <a:gd name="connsiteX144" fmla="*/ 2565780 w 3412428"/>
              <a:gd name="connsiteY144" fmla="*/ 3452883 h 4203510"/>
              <a:gd name="connsiteX145" fmla="*/ 2661314 w 3412428"/>
              <a:gd name="connsiteY145" fmla="*/ 3425588 h 4203510"/>
              <a:gd name="connsiteX146" fmla="*/ 2722729 w 3412428"/>
              <a:gd name="connsiteY146" fmla="*/ 3398292 h 4203510"/>
              <a:gd name="connsiteX147" fmla="*/ 2743200 w 3412428"/>
              <a:gd name="connsiteY147" fmla="*/ 3405116 h 4203510"/>
              <a:gd name="connsiteX148" fmla="*/ 2797791 w 3412428"/>
              <a:gd name="connsiteY148" fmla="*/ 3398292 h 4203510"/>
              <a:gd name="connsiteX149" fmla="*/ 2859206 w 3412428"/>
              <a:gd name="connsiteY149" fmla="*/ 3350525 h 4203510"/>
              <a:gd name="connsiteX150" fmla="*/ 2920621 w 3412428"/>
              <a:gd name="connsiteY150" fmla="*/ 3309582 h 4203510"/>
              <a:gd name="connsiteX151" fmla="*/ 2941093 w 3412428"/>
              <a:gd name="connsiteY151" fmla="*/ 3295934 h 4203510"/>
              <a:gd name="connsiteX152" fmla="*/ 2954741 w 3412428"/>
              <a:gd name="connsiteY152" fmla="*/ 3316405 h 4203510"/>
              <a:gd name="connsiteX153" fmla="*/ 2995684 w 3412428"/>
              <a:gd name="connsiteY153" fmla="*/ 3336877 h 4203510"/>
              <a:gd name="connsiteX154" fmla="*/ 3016156 w 3412428"/>
              <a:gd name="connsiteY154" fmla="*/ 3330053 h 4203510"/>
              <a:gd name="connsiteX155" fmla="*/ 3057099 w 3412428"/>
              <a:gd name="connsiteY155" fmla="*/ 3302758 h 4203510"/>
              <a:gd name="connsiteX156" fmla="*/ 3084394 w 3412428"/>
              <a:gd name="connsiteY156" fmla="*/ 3295934 h 4203510"/>
              <a:gd name="connsiteX157" fmla="*/ 3125338 w 3412428"/>
              <a:gd name="connsiteY157" fmla="*/ 3268638 h 4203510"/>
              <a:gd name="connsiteX158" fmla="*/ 3166281 w 3412428"/>
              <a:gd name="connsiteY158" fmla="*/ 3282286 h 4203510"/>
              <a:gd name="connsiteX159" fmla="*/ 3186753 w 3412428"/>
              <a:gd name="connsiteY159" fmla="*/ 3275462 h 4203510"/>
              <a:gd name="connsiteX160" fmla="*/ 3254991 w 3412428"/>
              <a:gd name="connsiteY160" fmla="*/ 3241343 h 4203510"/>
              <a:gd name="connsiteX161" fmla="*/ 3282287 w 3412428"/>
              <a:gd name="connsiteY161" fmla="*/ 3248167 h 4203510"/>
              <a:gd name="connsiteX162" fmla="*/ 3302759 w 3412428"/>
              <a:gd name="connsiteY162" fmla="*/ 3254991 h 4203510"/>
              <a:gd name="connsiteX163" fmla="*/ 3309583 w 3412428"/>
              <a:gd name="connsiteY163" fmla="*/ 3234519 h 4203510"/>
              <a:gd name="connsiteX164" fmla="*/ 3323230 w 3412428"/>
              <a:gd name="connsiteY164" fmla="*/ 3207223 h 4203510"/>
              <a:gd name="connsiteX165" fmla="*/ 3343702 w 3412428"/>
              <a:gd name="connsiteY165" fmla="*/ 3125337 h 4203510"/>
              <a:gd name="connsiteX166" fmla="*/ 3350526 w 3412428"/>
              <a:gd name="connsiteY166" fmla="*/ 3104865 h 4203510"/>
              <a:gd name="connsiteX167" fmla="*/ 3377821 w 3412428"/>
              <a:gd name="connsiteY167" fmla="*/ 3050274 h 4203510"/>
              <a:gd name="connsiteX168" fmla="*/ 3384645 w 3412428"/>
              <a:gd name="connsiteY168" fmla="*/ 2947916 h 4203510"/>
              <a:gd name="connsiteX169" fmla="*/ 3391469 w 3412428"/>
              <a:gd name="connsiteY169" fmla="*/ 2920620 h 4203510"/>
              <a:gd name="connsiteX170" fmla="*/ 3405117 w 3412428"/>
              <a:gd name="connsiteY170" fmla="*/ 2838734 h 4203510"/>
              <a:gd name="connsiteX171" fmla="*/ 3411941 w 3412428"/>
              <a:gd name="connsiteY171" fmla="*/ 2818262 h 4203510"/>
              <a:gd name="connsiteX172" fmla="*/ 3303876 w 3412428"/>
              <a:gd name="connsiteY172" fmla="*/ 2767269 h 4203510"/>
              <a:gd name="connsiteX173" fmla="*/ 3343702 w 3412428"/>
              <a:gd name="connsiteY173" fmla="*/ 2599898 h 4203510"/>
              <a:gd name="connsiteX174" fmla="*/ 3299470 w 3412428"/>
              <a:gd name="connsiteY174" fmla="*/ 2558645 h 4203510"/>
              <a:gd name="connsiteX175" fmla="*/ 3282845 w 3412428"/>
              <a:gd name="connsiteY175" fmla="*/ 2329672 h 4203510"/>
              <a:gd name="connsiteX176" fmla="*/ 3294135 w 3412428"/>
              <a:gd name="connsiteY176" fmla="*/ 2213605 h 4203510"/>
              <a:gd name="connsiteX177" fmla="*/ 3284645 w 3412428"/>
              <a:gd name="connsiteY177" fmla="*/ 2089595 h 4203510"/>
              <a:gd name="connsiteX178" fmla="*/ 3289111 w 3412428"/>
              <a:gd name="connsiteY178" fmla="*/ 1985749 h 4203510"/>
              <a:gd name="connsiteX179" fmla="*/ 3282287 w 3412428"/>
              <a:gd name="connsiteY179" fmla="*/ 1897038 h 4203510"/>
              <a:gd name="connsiteX180" fmla="*/ 3261815 w 3412428"/>
              <a:gd name="connsiteY180" fmla="*/ 1890214 h 4203510"/>
              <a:gd name="connsiteX181" fmla="*/ 3118514 w 3412428"/>
              <a:gd name="connsiteY181" fmla="*/ 1903862 h 4203510"/>
              <a:gd name="connsiteX182" fmla="*/ 2982036 w 3412428"/>
              <a:gd name="connsiteY182" fmla="*/ 1897038 h 4203510"/>
              <a:gd name="connsiteX183" fmla="*/ 2941093 w 3412428"/>
              <a:gd name="connsiteY183" fmla="*/ 1890214 h 4203510"/>
              <a:gd name="connsiteX184" fmla="*/ 2818263 w 3412428"/>
              <a:gd name="connsiteY184" fmla="*/ 1897038 h 4203510"/>
              <a:gd name="connsiteX185" fmla="*/ 2702257 w 3412428"/>
              <a:gd name="connsiteY185" fmla="*/ 1903862 h 4203510"/>
              <a:gd name="connsiteX186" fmla="*/ 2695433 w 3412428"/>
              <a:gd name="connsiteY186" fmla="*/ 1883391 h 4203510"/>
              <a:gd name="connsiteX187" fmla="*/ 2681786 w 3412428"/>
              <a:gd name="connsiteY187" fmla="*/ 1781032 h 4203510"/>
              <a:gd name="connsiteX188" fmla="*/ 2668138 w 3412428"/>
              <a:gd name="connsiteY188" fmla="*/ 1740089 h 4203510"/>
              <a:gd name="connsiteX189" fmla="*/ 2674962 w 3412428"/>
              <a:gd name="connsiteY189" fmla="*/ 1460310 h 4203510"/>
              <a:gd name="connsiteX190" fmla="*/ 2681786 w 3412428"/>
              <a:gd name="connsiteY190" fmla="*/ 1433014 h 4203510"/>
              <a:gd name="connsiteX191" fmla="*/ 2688609 w 3412428"/>
              <a:gd name="connsiteY191" fmla="*/ 1317008 h 4203510"/>
              <a:gd name="connsiteX192" fmla="*/ 2702257 w 3412428"/>
              <a:gd name="connsiteY192" fmla="*/ 1276065 h 4203510"/>
              <a:gd name="connsiteX193" fmla="*/ 2736377 w 3412428"/>
              <a:gd name="connsiteY193" fmla="*/ 1419367 h 4203510"/>
              <a:gd name="connsiteX194" fmla="*/ 2777320 w 3412428"/>
              <a:gd name="connsiteY194" fmla="*/ 1412543 h 4203510"/>
              <a:gd name="connsiteX195" fmla="*/ 2777320 w 3412428"/>
              <a:gd name="connsiteY195" fmla="*/ 1282889 h 4203510"/>
              <a:gd name="connsiteX196" fmla="*/ 2784144 w 3412428"/>
              <a:gd name="connsiteY196" fmla="*/ 1262417 h 4203510"/>
              <a:gd name="connsiteX197" fmla="*/ 2804615 w 3412428"/>
              <a:gd name="connsiteY197" fmla="*/ 1207826 h 4203510"/>
              <a:gd name="connsiteX198" fmla="*/ 2818263 w 3412428"/>
              <a:gd name="connsiteY198" fmla="*/ 1166883 h 4203510"/>
              <a:gd name="connsiteX199" fmla="*/ 2825087 w 3412428"/>
              <a:gd name="connsiteY199" fmla="*/ 1139588 h 4203510"/>
              <a:gd name="connsiteX200" fmla="*/ 2845559 w 3412428"/>
              <a:gd name="connsiteY200" fmla="*/ 1119116 h 4203510"/>
              <a:gd name="connsiteX201" fmla="*/ 2859206 w 3412428"/>
              <a:gd name="connsiteY201" fmla="*/ 1071349 h 4203510"/>
              <a:gd name="connsiteX202" fmla="*/ 2872854 w 3412428"/>
              <a:gd name="connsiteY202" fmla="*/ 1030405 h 4203510"/>
              <a:gd name="connsiteX203" fmla="*/ 2879678 w 3412428"/>
              <a:gd name="connsiteY203" fmla="*/ 1009934 h 4203510"/>
              <a:gd name="connsiteX204" fmla="*/ 2900150 w 3412428"/>
              <a:gd name="connsiteY204" fmla="*/ 1003110 h 4203510"/>
              <a:gd name="connsiteX205" fmla="*/ 2913797 w 3412428"/>
              <a:gd name="connsiteY205" fmla="*/ 962167 h 4203510"/>
              <a:gd name="connsiteX206" fmla="*/ 2954741 w 3412428"/>
              <a:gd name="connsiteY206" fmla="*/ 934871 h 4203510"/>
              <a:gd name="connsiteX207" fmla="*/ 2995684 w 3412428"/>
              <a:gd name="connsiteY207" fmla="*/ 914400 h 4203510"/>
              <a:gd name="connsiteX208" fmla="*/ 3050275 w 3412428"/>
              <a:gd name="connsiteY208" fmla="*/ 928047 h 4203510"/>
              <a:gd name="connsiteX209" fmla="*/ 3063923 w 3412428"/>
              <a:gd name="connsiteY209" fmla="*/ 948519 h 4203510"/>
              <a:gd name="connsiteX210" fmla="*/ 3118514 w 3412428"/>
              <a:gd name="connsiteY210" fmla="*/ 975814 h 4203510"/>
              <a:gd name="connsiteX211" fmla="*/ 3138986 w 3412428"/>
              <a:gd name="connsiteY211" fmla="*/ 989462 h 4203510"/>
              <a:gd name="connsiteX212" fmla="*/ 3186753 w 3412428"/>
              <a:gd name="connsiteY212" fmla="*/ 1037229 h 4203510"/>
              <a:gd name="connsiteX213" fmla="*/ 3214048 w 3412428"/>
              <a:gd name="connsiteY213" fmla="*/ 1098644 h 4203510"/>
              <a:gd name="connsiteX214" fmla="*/ 3241344 w 3412428"/>
              <a:gd name="connsiteY214" fmla="*/ 1132764 h 4203510"/>
              <a:gd name="connsiteX215" fmla="*/ 3254991 w 3412428"/>
              <a:gd name="connsiteY215" fmla="*/ 1153235 h 4203510"/>
              <a:gd name="connsiteX216" fmla="*/ 3295935 w 3412428"/>
              <a:gd name="connsiteY216" fmla="*/ 1194179 h 4203510"/>
              <a:gd name="connsiteX217" fmla="*/ 3309583 w 3412428"/>
              <a:gd name="connsiteY217" fmla="*/ 1214650 h 4203510"/>
              <a:gd name="connsiteX218" fmla="*/ 3330054 w 3412428"/>
              <a:gd name="connsiteY218" fmla="*/ 1221474 h 4203510"/>
              <a:gd name="connsiteX219" fmla="*/ 3350526 w 3412428"/>
              <a:gd name="connsiteY219" fmla="*/ 1262417 h 4203510"/>
              <a:gd name="connsiteX220" fmla="*/ 3370997 w 3412428"/>
              <a:gd name="connsiteY220" fmla="*/ 1276065 h 4203510"/>
              <a:gd name="connsiteX221" fmla="*/ 3391469 w 3412428"/>
              <a:gd name="connsiteY221" fmla="*/ 1269241 h 4203510"/>
              <a:gd name="connsiteX222" fmla="*/ 3398293 w 3412428"/>
              <a:gd name="connsiteY222" fmla="*/ 1248770 h 4203510"/>
              <a:gd name="connsiteX223" fmla="*/ 3364174 w 3412428"/>
              <a:gd name="connsiteY223" fmla="*/ 1187355 h 4203510"/>
              <a:gd name="connsiteX224" fmla="*/ 3336878 w 3412428"/>
              <a:gd name="connsiteY224" fmla="*/ 1146411 h 4203510"/>
              <a:gd name="connsiteX225" fmla="*/ 3330054 w 3412428"/>
              <a:gd name="connsiteY225" fmla="*/ 1125940 h 4203510"/>
              <a:gd name="connsiteX226" fmla="*/ 3309583 w 3412428"/>
              <a:gd name="connsiteY226" fmla="*/ 1112292 h 4203510"/>
              <a:gd name="connsiteX227" fmla="*/ 3289111 w 3412428"/>
              <a:gd name="connsiteY227" fmla="*/ 1091820 h 4203510"/>
              <a:gd name="connsiteX228" fmla="*/ 3261815 w 3412428"/>
              <a:gd name="connsiteY228" fmla="*/ 1050877 h 4203510"/>
              <a:gd name="connsiteX229" fmla="*/ 3234520 w 3412428"/>
              <a:gd name="connsiteY229" fmla="*/ 1009934 h 4203510"/>
              <a:gd name="connsiteX230" fmla="*/ 3207224 w 3412428"/>
              <a:gd name="connsiteY230" fmla="*/ 968991 h 4203510"/>
              <a:gd name="connsiteX231" fmla="*/ 3166281 w 3412428"/>
              <a:gd name="connsiteY231" fmla="*/ 928047 h 4203510"/>
              <a:gd name="connsiteX232" fmla="*/ 3111690 w 3412428"/>
              <a:gd name="connsiteY232" fmla="*/ 880280 h 4203510"/>
              <a:gd name="connsiteX233" fmla="*/ 3091218 w 3412428"/>
              <a:gd name="connsiteY233" fmla="*/ 866632 h 4203510"/>
              <a:gd name="connsiteX234" fmla="*/ 3077571 w 3412428"/>
              <a:gd name="connsiteY234" fmla="*/ 818865 h 4203510"/>
              <a:gd name="connsiteX235" fmla="*/ 3084394 w 3412428"/>
              <a:gd name="connsiteY235" fmla="*/ 743803 h 4203510"/>
              <a:gd name="connsiteX236" fmla="*/ 3077571 w 3412428"/>
              <a:gd name="connsiteY236" fmla="*/ 627797 h 4203510"/>
              <a:gd name="connsiteX237" fmla="*/ 3057099 w 3412428"/>
              <a:gd name="connsiteY237" fmla="*/ 620973 h 4203510"/>
              <a:gd name="connsiteX238" fmla="*/ 2709081 w 3412428"/>
              <a:gd name="connsiteY238" fmla="*/ 614149 h 4203510"/>
              <a:gd name="connsiteX239" fmla="*/ 2715905 w 3412428"/>
              <a:gd name="connsiteY239" fmla="*/ 532262 h 4203510"/>
              <a:gd name="connsiteX240" fmla="*/ 2688609 w 3412428"/>
              <a:gd name="connsiteY240" fmla="*/ 484495 h 4203510"/>
              <a:gd name="connsiteX241" fmla="*/ 2668138 w 3412428"/>
              <a:gd name="connsiteY241" fmla="*/ 477671 h 4203510"/>
              <a:gd name="connsiteX242" fmla="*/ 2538484 w 3412428"/>
              <a:gd name="connsiteY242" fmla="*/ 457200 h 4203510"/>
              <a:gd name="connsiteX243" fmla="*/ 2456597 w 3412428"/>
              <a:gd name="connsiteY243" fmla="*/ 464023 h 4203510"/>
              <a:gd name="connsiteX244" fmla="*/ 2436126 w 3412428"/>
              <a:gd name="connsiteY244" fmla="*/ 470847 h 4203510"/>
              <a:gd name="connsiteX245" fmla="*/ 2374711 w 3412428"/>
              <a:gd name="connsiteY245" fmla="*/ 464023 h 4203510"/>
              <a:gd name="connsiteX246" fmla="*/ 2299648 w 3412428"/>
              <a:gd name="connsiteY246" fmla="*/ 470847 h 4203510"/>
              <a:gd name="connsiteX247" fmla="*/ 2279177 w 3412428"/>
              <a:gd name="connsiteY247" fmla="*/ 477671 h 4203510"/>
              <a:gd name="connsiteX248" fmla="*/ 2238233 w 3412428"/>
              <a:gd name="connsiteY248" fmla="*/ 504967 h 4203510"/>
              <a:gd name="connsiteX249" fmla="*/ 2197290 w 3412428"/>
              <a:gd name="connsiteY249" fmla="*/ 477671 h 4203510"/>
              <a:gd name="connsiteX250" fmla="*/ 2183642 w 3412428"/>
              <a:gd name="connsiteY250" fmla="*/ 457200 h 4203510"/>
              <a:gd name="connsiteX251" fmla="*/ 2163171 w 3412428"/>
              <a:gd name="connsiteY251" fmla="*/ 450376 h 4203510"/>
              <a:gd name="connsiteX252" fmla="*/ 2101756 w 3412428"/>
              <a:gd name="connsiteY252" fmla="*/ 409432 h 4203510"/>
              <a:gd name="connsiteX253" fmla="*/ 2081284 w 3412428"/>
              <a:gd name="connsiteY253" fmla="*/ 395785 h 4203510"/>
              <a:gd name="connsiteX254" fmla="*/ 2060812 w 3412428"/>
              <a:gd name="connsiteY254" fmla="*/ 388961 h 4203510"/>
              <a:gd name="connsiteX255" fmla="*/ 2019869 w 3412428"/>
              <a:gd name="connsiteY255" fmla="*/ 361665 h 4203510"/>
              <a:gd name="connsiteX256" fmla="*/ 1999397 w 3412428"/>
              <a:gd name="connsiteY256" fmla="*/ 348017 h 4203510"/>
              <a:gd name="connsiteX257" fmla="*/ 1978926 w 3412428"/>
              <a:gd name="connsiteY257" fmla="*/ 341194 h 4203510"/>
              <a:gd name="connsiteX258" fmla="*/ 1958454 w 3412428"/>
              <a:gd name="connsiteY258" fmla="*/ 327546 h 4203510"/>
              <a:gd name="connsiteX259" fmla="*/ 1924335 w 3412428"/>
              <a:gd name="connsiteY259" fmla="*/ 293426 h 4203510"/>
              <a:gd name="connsiteX260" fmla="*/ 1917511 w 3412428"/>
              <a:gd name="connsiteY260" fmla="*/ 272955 h 4203510"/>
              <a:gd name="connsiteX261" fmla="*/ 1903863 w 3412428"/>
              <a:gd name="connsiteY261" fmla="*/ 238835 h 4203510"/>
              <a:gd name="connsiteX262" fmla="*/ 1897039 w 3412428"/>
              <a:gd name="connsiteY262" fmla="*/ 197892 h 4203510"/>
              <a:gd name="connsiteX263" fmla="*/ 1876568 w 3412428"/>
              <a:gd name="connsiteY263" fmla="*/ 129653 h 4203510"/>
              <a:gd name="connsiteX264" fmla="*/ 1869744 w 3412428"/>
              <a:gd name="connsiteY264" fmla="*/ 88710 h 4203510"/>
              <a:gd name="connsiteX265" fmla="*/ 1862920 w 3412428"/>
              <a:gd name="connsiteY265" fmla="*/ 68238 h 4203510"/>
              <a:gd name="connsiteX266" fmla="*/ 1842448 w 3412428"/>
              <a:gd name="connsiteY266" fmla="*/ 61414 h 4203510"/>
              <a:gd name="connsiteX267" fmla="*/ 1801505 w 3412428"/>
              <a:gd name="connsiteY267" fmla="*/ 40943 h 4203510"/>
              <a:gd name="connsiteX268" fmla="*/ 1753738 w 3412428"/>
              <a:gd name="connsiteY268" fmla="*/ 47767 h 4203510"/>
              <a:gd name="connsiteX269" fmla="*/ 1726442 w 3412428"/>
              <a:gd name="connsiteY269" fmla="*/ 88710 h 4203510"/>
              <a:gd name="connsiteX270" fmla="*/ 1705971 w 3412428"/>
              <a:gd name="connsiteY270" fmla="*/ 109182 h 4203510"/>
              <a:gd name="connsiteX271" fmla="*/ 1685499 w 3412428"/>
              <a:gd name="connsiteY271" fmla="*/ 116005 h 4203510"/>
              <a:gd name="connsiteX272" fmla="*/ 1624084 w 3412428"/>
              <a:gd name="connsiteY272" fmla="*/ 102358 h 4203510"/>
              <a:gd name="connsiteX273" fmla="*/ 1610436 w 3412428"/>
              <a:gd name="connsiteY273" fmla="*/ 81886 h 4203510"/>
              <a:gd name="connsiteX274" fmla="*/ 1569493 w 3412428"/>
              <a:gd name="connsiteY274" fmla="*/ 68238 h 4203510"/>
              <a:gd name="connsiteX275" fmla="*/ 1549021 w 3412428"/>
              <a:gd name="connsiteY275" fmla="*/ 47767 h 4203510"/>
              <a:gd name="connsiteX276" fmla="*/ 1528550 w 3412428"/>
              <a:gd name="connsiteY276" fmla="*/ 34119 h 4203510"/>
              <a:gd name="connsiteX277" fmla="*/ 1501254 w 3412428"/>
              <a:gd name="connsiteY277" fmla="*/ 0 h 4203510"/>
              <a:gd name="connsiteX278" fmla="*/ 1480783 w 3412428"/>
              <a:gd name="connsiteY278" fmla="*/ 6823 h 4203510"/>
              <a:gd name="connsiteX279" fmla="*/ 1453487 w 3412428"/>
              <a:gd name="connsiteY279" fmla="*/ 13647 h 4203510"/>
              <a:gd name="connsiteX280" fmla="*/ 1433015 w 3412428"/>
              <a:gd name="connsiteY280" fmla="*/ 27295 h 4203510"/>
              <a:gd name="connsiteX281" fmla="*/ 1412544 w 3412428"/>
              <a:gd name="connsiteY281" fmla="*/ 34119 h 4203510"/>
              <a:gd name="connsiteX282" fmla="*/ 1392072 w 3412428"/>
              <a:gd name="connsiteY282" fmla="*/ 47767 h 4203510"/>
              <a:gd name="connsiteX283" fmla="*/ 1371600 w 3412428"/>
              <a:gd name="connsiteY283" fmla="*/ 54591 h 4203510"/>
              <a:gd name="connsiteX284" fmla="*/ 1330657 w 3412428"/>
              <a:gd name="connsiteY284" fmla="*/ 75062 h 4203510"/>
              <a:gd name="connsiteX285" fmla="*/ 1289714 w 3412428"/>
              <a:gd name="connsiteY285" fmla="*/ 68238 h 4203510"/>
              <a:gd name="connsiteX286" fmla="*/ 1276066 w 3412428"/>
              <a:gd name="connsiteY286" fmla="*/ 47767 h 4203510"/>
              <a:gd name="connsiteX287" fmla="*/ 1255594 w 3412428"/>
              <a:gd name="connsiteY287" fmla="*/ 34119 h 4203510"/>
              <a:gd name="connsiteX288" fmla="*/ 1248771 w 3412428"/>
              <a:gd name="connsiteY288" fmla="*/ 54591 h 4203510"/>
              <a:gd name="connsiteX289" fmla="*/ 1228299 w 3412428"/>
              <a:gd name="connsiteY289" fmla="*/ 61414 h 4203510"/>
              <a:gd name="connsiteX290" fmla="*/ 1207827 w 3412428"/>
              <a:gd name="connsiteY290" fmla="*/ 75062 h 4203510"/>
              <a:gd name="connsiteX291" fmla="*/ 1132765 w 3412428"/>
              <a:gd name="connsiteY291" fmla="*/ 68238 h 4203510"/>
              <a:gd name="connsiteX292" fmla="*/ 1030406 w 3412428"/>
              <a:gd name="connsiteY292" fmla="*/ 54591 h 4203510"/>
              <a:gd name="connsiteX0" fmla="*/ 1030406 w 3412462"/>
              <a:gd name="connsiteY0" fmla="*/ 54591 h 4203510"/>
              <a:gd name="connsiteX1" fmla="*/ 1030406 w 3412462"/>
              <a:gd name="connsiteY1" fmla="*/ 54591 h 4203510"/>
              <a:gd name="connsiteX2" fmla="*/ 1009935 w 3412462"/>
              <a:gd name="connsiteY2" fmla="*/ 109182 h 4203510"/>
              <a:gd name="connsiteX3" fmla="*/ 996287 w 3412462"/>
              <a:gd name="connsiteY3" fmla="*/ 170597 h 4203510"/>
              <a:gd name="connsiteX4" fmla="*/ 982639 w 3412462"/>
              <a:gd name="connsiteY4" fmla="*/ 191068 h 4203510"/>
              <a:gd name="connsiteX5" fmla="*/ 968991 w 3412462"/>
              <a:gd name="connsiteY5" fmla="*/ 238835 h 4203510"/>
              <a:gd name="connsiteX6" fmla="*/ 955344 w 3412462"/>
              <a:gd name="connsiteY6" fmla="*/ 279779 h 4203510"/>
              <a:gd name="connsiteX7" fmla="*/ 948520 w 3412462"/>
              <a:gd name="connsiteY7" fmla="*/ 300250 h 4203510"/>
              <a:gd name="connsiteX8" fmla="*/ 907577 w 3412462"/>
              <a:gd name="connsiteY8" fmla="*/ 327546 h 4203510"/>
              <a:gd name="connsiteX9" fmla="*/ 880281 w 3412462"/>
              <a:gd name="connsiteY9" fmla="*/ 368489 h 4203510"/>
              <a:gd name="connsiteX10" fmla="*/ 846162 w 3412462"/>
              <a:gd name="connsiteY10" fmla="*/ 409432 h 4203510"/>
              <a:gd name="connsiteX11" fmla="*/ 832514 w 3412462"/>
              <a:gd name="connsiteY11" fmla="*/ 450376 h 4203510"/>
              <a:gd name="connsiteX12" fmla="*/ 825690 w 3412462"/>
              <a:gd name="connsiteY12" fmla="*/ 470847 h 4203510"/>
              <a:gd name="connsiteX13" fmla="*/ 832514 w 3412462"/>
              <a:gd name="connsiteY13" fmla="*/ 525438 h 4203510"/>
              <a:gd name="connsiteX14" fmla="*/ 873457 w 3412462"/>
              <a:gd name="connsiteY14" fmla="*/ 539086 h 4203510"/>
              <a:gd name="connsiteX15" fmla="*/ 914400 w 3412462"/>
              <a:gd name="connsiteY15" fmla="*/ 566382 h 4203510"/>
              <a:gd name="connsiteX16" fmla="*/ 914400 w 3412462"/>
              <a:gd name="connsiteY16" fmla="*/ 1207826 h 4203510"/>
              <a:gd name="connsiteX17" fmla="*/ 907577 w 3412462"/>
              <a:gd name="connsiteY17" fmla="*/ 1323832 h 4203510"/>
              <a:gd name="connsiteX18" fmla="*/ 893929 w 3412462"/>
              <a:gd name="connsiteY18" fmla="*/ 1378423 h 4203510"/>
              <a:gd name="connsiteX19" fmla="*/ 887105 w 3412462"/>
              <a:gd name="connsiteY19" fmla="*/ 1501253 h 4203510"/>
              <a:gd name="connsiteX20" fmla="*/ 859809 w 3412462"/>
              <a:gd name="connsiteY20" fmla="*/ 1494429 h 4203510"/>
              <a:gd name="connsiteX21" fmla="*/ 839338 w 3412462"/>
              <a:gd name="connsiteY21" fmla="*/ 1480782 h 4203510"/>
              <a:gd name="connsiteX22" fmla="*/ 791571 w 3412462"/>
              <a:gd name="connsiteY22" fmla="*/ 1467134 h 4203510"/>
              <a:gd name="connsiteX23" fmla="*/ 511791 w 3412462"/>
              <a:gd name="connsiteY23" fmla="*/ 1473958 h 4203510"/>
              <a:gd name="connsiteX24" fmla="*/ 436729 w 3412462"/>
              <a:gd name="connsiteY24" fmla="*/ 1494429 h 4203510"/>
              <a:gd name="connsiteX25" fmla="*/ 395786 w 3412462"/>
              <a:gd name="connsiteY25" fmla="*/ 1501253 h 4203510"/>
              <a:gd name="connsiteX26" fmla="*/ 375314 w 3412462"/>
              <a:gd name="connsiteY26" fmla="*/ 1542197 h 4203510"/>
              <a:gd name="connsiteX27" fmla="*/ 388962 w 3412462"/>
              <a:gd name="connsiteY27" fmla="*/ 1596788 h 4203510"/>
              <a:gd name="connsiteX28" fmla="*/ 382138 w 3412462"/>
              <a:gd name="connsiteY28" fmla="*/ 1617259 h 4203510"/>
              <a:gd name="connsiteX29" fmla="*/ 361666 w 3412462"/>
              <a:gd name="connsiteY29" fmla="*/ 1624083 h 4203510"/>
              <a:gd name="connsiteX30" fmla="*/ 341194 w 3412462"/>
              <a:gd name="connsiteY30" fmla="*/ 1637731 h 4203510"/>
              <a:gd name="connsiteX31" fmla="*/ 266132 w 3412462"/>
              <a:gd name="connsiteY31" fmla="*/ 1658203 h 4203510"/>
              <a:gd name="connsiteX32" fmla="*/ 286603 w 3412462"/>
              <a:gd name="connsiteY32" fmla="*/ 1733265 h 4203510"/>
              <a:gd name="connsiteX33" fmla="*/ 211541 w 3412462"/>
              <a:gd name="connsiteY33" fmla="*/ 1733265 h 4203510"/>
              <a:gd name="connsiteX34" fmla="*/ 204717 w 3412462"/>
              <a:gd name="connsiteY34" fmla="*/ 1787856 h 4203510"/>
              <a:gd name="connsiteX35" fmla="*/ 184245 w 3412462"/>
              <a:gd name="connsiteY35" fmla="*/ 1794680 h 4203510"/>
              <a:gd name="connsiteX36" fmla="*/ 136478 w 3412462"/>
              <a:gd name="connsiteY36" fmla="*/ 1808328 h 4203510"/>
              <a:gd name="connsiteX37" fmla="*/ 95535 w 3412462"/>
              <a:gd name="connsiteY37" fmla="*/ 1835623 h 4203510"/>
              <a:gd name="connsiteX38" fmla="*/ 102359 w 3412462"/>
              <a:gd name="connsiteY38" fmla="*/ 1897038 h 4203510"/>
              <a:gd name="connsiteX39" fmla="*/ 95535 w 3412462"/>
              <a:gd name="connsiteY39" fmla="*/ 2108579 h 4203510"/>
              <a:gd name="connsiteX40" fmla="*/ 81887 w 3412462"/>
              <a:gd name="connsiteY40" fmla="*/ 2129050 h 4203510"/>
              <a:gd name="connsiteX41" fmla="*/ 61415 w 3412462"/>
              <a:gd name="connsiteY41" fmla="*/ 2142698 h 4203510"/>
              <a:gd name="connsiteX42" fmla="*/ 34120 w 3412462"/>
              <a:gd name="connsiteY42" fmla="*/ 2183641 h 4203510"/>
              <a:gd name="connsiteX43" fmla="*/ 13648 w 3412462"/>
              <a:gd name="connsiteY43" fmla="*/ 2245056 h 4203510"/>
              <a:gd name="connsiteX44" fmla="*/ 6824 w 3412462"/>
              <a:gd name="connsiteY44" fmla="*/ 2265528 h 4203510"/>
              <a:gd name="connsiteX45" fmla="*/ 0 w 3412462"/>
              <a:gd name="connsiteY45" fmla="*/ 2292823 h 4203510"/>
              <a:gd name="connsiteX46" fmla="*/ 6824 w 3412462"/>
              <a:gd name="connsiteY46" fmla="*/ 2477068 h 4203510"/>
              <a:gd name="connsiteX47" fmla="*/ 13648 w 3412462"/>
              <a:gd name="connsiteY47" fmla="*/ 2531659 h 4203510"/>
              <a:gd name="connsiteX48" fmla="*/ 34120 w 3412462"/>
              <a:gd name="connsiteY48" fmla="*/ 2647665 h 4203510"/>
              <a:gd name="connsiteX49" fmla="*/ 40944 w 3412462"/>
              <a:gd name="connsiteY49" fmla="*/ 2668137 h 4203510"/>
              <a:gd name="connsiteX50" fmla="*/ 47768 w 3412462"/>
              <a:gd name="connsiteY50" fmla="*/ 2688608 h 4203510"/>
              <a:gd name="connsiteX51" fmla="*/ 88711 w 3412462"/>
              <a:gd name="connsiteY51" fmla="*/ 2722728 h 4203510"/>
              <a:gd name="connsiteX52" fmla="*/ 102359 w 3412462"/>
              <a:gd name="connsiteY52" fmla="*/ 2743200 h 4203510"/>
              <a:gd name="connsiteX53" fmla="*/ 122830 w 3412462"/>
              <a:gd name="connsiteY53" fmla="*/ 2756847 h 4203510"/>
              <a:gd name="connsiteX54" fmla="*/ 150126 w 3412462"/>
              <a:gd name="connsiteY54" fmla="*/ 2790967 h 4203510"/>
              <a:gd name="connsiteX55" fmla="*/ 170597 w 3412462"/>
              <a:gd name="connsiteY55" fmla="*/ 2804614 h 4203510"/>
              <a:gd name="connsiteX56" fmla="*/ 191069 w 3412462"/>
              <a:gd name="connsiteY56" fmla="*/ 2825086 h 4203510"/>
              <a:gd name="connsiteX57" fmla="*/ 211541 w 3412462"/>
              <a:gd name="connsiteY57" fmla="*/ 2838734 h 4203510"/>
              <a:gd name="connsiteX58" fmla="*/ 245660 w 3412462"/>
              <a:gd name="connsiteY58" fmla="*/ 2879677 h 4203510"/>
              <a:gd name="connsiteX59" fmla="*/ 266132 w 3412462"/>
              <a:gd name="connsiteY59" fmla="*/ 2900149 h 4203510"/>
              <a:gd name="connsiteX60" fmla="*/ 286603 w 3412462"/>
              <a:gd name="connsiteY60" fmla="*/ 2913797 h 4203510"/>
              <a:gd name="connsiteX61" fmla="*/ 327547 w 3412462"/>
              <a:gd name="connsiteY61" fmla="*/ 2920620 h 4203510"/>
              <a:gd name="connsiteX62" fmla="*/ 375314 w 3412462"/>
              <a:gd name="connsiteY62" fmla="*/ 2968388 h 4203510"/>
              <a:gd name="connsiteX63" fmla="*/ 395786 w 3412462"/>
              <a:gd name="connsiteY63" fmla="*/ 2988859 h 4203510"/>
              <a:gd name="connsiteX64" fmla="*/ 416257 w 3412462"/>
              <a:gd name="connsiteY64" fmla="*/ 3002507 h 4203510"/>
              <a:gd name="connsiteX65" fmla="*/ 457200 w 3412462"/>
              <a:gd name="connsiteY65" fmla="*/ 3043450 h 4203510"/>
              <a:gd name="connsiteX66" fmla="*/ 477672 w 3412462"/>
              <a:gd name="connsiteY66" fmla="*/ 3063922 h 4203510"/>
              <a:gd name="connsiteX67" fmla="*/ 498144 w 3412462"/>
              <a:gd name="connsiteY67" fmla="*/ 3084394 h 4203510"/>
              <a:gd name="connsiteX68" fmla="*/ 532263 w 3412462"/>
              <a:gd name="connsiteY68" fmla="*/ 3118513 h 4203510"/>
              <a:gd name="connsiteX69" fmla="*/ 566383 w 3412462"/>
              <a:gd name="connsiteY69" fmla="*/ 3179928 h 4203510"/>
              <a:gd name="connsiteX70" fmla="*/ 586854 w 3412462"/>
              <a:gd name="connsiteY70" fmla="*/ 3193576 h 4203510"/>
              <a:gd name="connsiteX71" fmla="*/ 607326 w 3412462"/>
              <a:gd name="connsiteY71" fmla="*/ 3234519 h 4203510"/>
              <a:gd name="connsiteX72" fmla="*/ 627797 w 3412462"/>
              <a:gd name="connsiteY72" fmla="*/ 3254991 h 4203510"/>
              <a:gd name="connsiteX73" fmla="*/ 641445 w 3412462"/>
              <a:gd name="connsiteY73" fmla="*/ 3275462 h 4203510"/>
              <a:gd name="connsiteX74" fmla="*/ 675565 w 3412462"/>
              <a:gd name="connsiteY74" fmla="*/ 3316405 h 4203510"/>
              <a:gd name="connsiteX75" fmla="*/ 702860 w 3412462"/>
              <a:gd name="connsiteY75" fmla="*/ 3350525 h 4203510"/>
              <a:gd name="connsiteX76" fmla="*/ 736980 w 3412462"/>
              <a:gd name="connsiteY76" fmla="*/ 3384644 h 4203510"/>
              <a:gd name="connsiteX77" fmla="*/ 771099 w 3412462"/>
              <a:gd name="connsiteY77" fmla="*/ 3418764 h 4203510"/>
              <a:gd name="connsiteX78" fmla="*/ 805218 w 3412462"/>
              <a:gd name="connsiteY78" fmla="*/ 3452883 h 4203510"/>
              <a:gd name="connsiteX79" fmla="*/ 839338 w 3412462"/>
              <a:gd name="connsiteY79" fmla="*/ 3500650 h 4203510"/>
              <a:gd name="connsiteX80" fmla="*/ 859809 w 3412462"/>
              <a:gd name="connsiteY80" fmla="*/ 3514298 h 4203510"/>
              <a:gd name="connsiteX81" fmla="*/ 887105 w 3412462"/>
              <a:gd name="connsiteY81" fmla="*/ 3555241 h 4203510"/>
              <a:gd name="connsiteX82" fmla="*/ 900753 w 3412462"/>
              <a:gd name="connsiteY82" fmla="*/ 3575713 h 4203510"/>
              <a:gd name="connsiteX83" fmla="*/ 921224 w 3412462"/>
              <a:gd name="connsiteY83" fmla="*/ 3589361 h 4203510"/>
              <a:gd name="connsiteX84" fmla="*/ 962168 w 3412462"/>
              <a:gd name="connsiteY84" fmla="*/ 3630304 h 4203510"/>
              <a:gd name="connsiteX85" fmla="*/ 982639 w 3412462"/>
              <a:gd name="connsiteY85" fmla="*/ 3643952 h 4203510"/>
              <a:gd name="connsiteX86" fmla="*/ 1016759 w 3412462"/>
              <a:gd name="connsiteY86" fmla="*/ 3678071 h 4203510"/>
              <a:gd name="connsiteX87" fmla="*/ 1030406 w 3412462"/>
              <a:gd name="connsiteY87" fmla="*/ 3698543 h 4203510"/>
              <a:gd name="connsiteX88" fmla="*/ 1071350 w 3412462"/>
              <a:gd name="connsiteY88" fmla="*/ 3725838 h 4203510"/>
              <a:gd name="connsiteX89" fmla="*/ 1091821 w 3412462"/>
              <a:gd name="connsiteY89" fmla="*/ 3739486 h 4203510"/>
              <a:gd name="connsiteX90" fmla="*/ 1153236 w 3412462"/>
              <a:gd name="connsiteY90" fmla="*/ 3787253 h 4203510"/>
              <a:gd name="connsiteX91" fmla="*/ 1194180 w 3412462"/>
              <a:gd name="connsiteY91" fmla="*/ 3807725 h 4203510"/>
              <a:gd name="connsiteX92" fmla="*/ 1214651 w 3412462"/>
              <a:gd name="connsiteY92" fmla="*/ 3821373 h 4203510"/>
              <a:gd name="connsiteX93" fmla="*/ 1282890 w 3412462"/>
              <a:gd name="connsiteY93" fmla="*/ 3841844 h 4203510"/>
              <a:gd name="connsiteX94" fmla="*/ 1323833 w 3412462"/>
              <a:gd name="connsiteY94" fmla="*/ 3869140 h 4203510"/>
              <a:gd name="connsiteX95" fmla="*/ 1357953 w 3412462"/>
              <a:gd name="connsiteY95" fmla="*/ 3903259 h 4203510"/>
              <a:gd name="connsiteX96" fmla="*/ 1371600 w 3412462"/>
              <a:gd name="connsiteY96" fmla="*/ 3923731 h 4203510"/>
              <a:gd name="connsiteX97" fmla="*/ 1392072 w 3412462"/>
              <a:gd name="connsiteY97" fmla="*/ 3930555 h 4203510"/>
              <a:gd name="connsiteX98" fmla="*/ 1412544 w 3412462"/>
              <a:gd name="connsiteY98" fmla="*/ 3944203 h 4203510"/>
              <a:gd name="connsiteX99" fmla="*/ 1433015 w 3412462"/>
              <a:gd name="connsiteY99" fmla="*/ 3964674 h 4203510"/>
              <a:gd name="connsiteX100" fmla="*/ 1453487 w 3412462"/>
              <a:gd name="connsiteY100" fmla="*/ 3978322 h 4203510"/>
              <a:gd name="connsiteX101" fmla="*/ 1514902 w 3412462"/>
              <a:gd name="connsiteY101" fmla="*/ 4032913 h 4203510"/>
              <a:gd name="connsiteX102" fmla="*/ 1562669 w 3412462"/>
              <a:gd name="connsiteY102" fmla="*/ 4094328 h 4203510"/>
              <a:gd name="connsiteX103" fmla="*/ 1583141 w 3412462"/>
              <a:gd name="connsiteY103" fmla="*/ 4162567 h 4203510"/>
              <a:gd name="connsiteX104" fmla="*/ 1596789 w 3412462"/>
              <a:gd name="connsiteY104" fmla="*/ 4183038 h 4203510"/>
              <a:gd name="connsiteX105" fmla="*/ 1617260 w 3412462"/>
              <a:gd name="connsiteY105" fmla="*/ 4203510 h 4203510"/>
              <a:gd name="connsiteX106" fmla="*/ 1624084 w 3412462"/>
              <a:gd name="connsiteY106" fmla="*/ 4169391 h 4203510"/>
              <a:gd name="connsiteX107" fmla="*/ 1637732 w 3412462"/>
              <a:gd name="connsiteY107" fmla="*/ 4067032 h 4203510"/>
              <a:gd name="connsiteX108" fmla="*/ 1630908 w 3412462"/>
              <a:gd name="connsiteY108" fmla="*/ 4012441 h 4203510"/>
              <a:gd name="connsiteX109" fmla="*/ 1610436 w 3412462"/>
              <a:gd name="connsiteY109" fmla="*/ 3971498 h 4203510"/>
              <a:gd name="connsiteX110" fmla="*/ 1596789 w 3412462"/>
              <a:gd name="connsiteY110" fmla="*/ 3944203 h 4203510"/>
              <a:gd name="connsiteX111" fmla="*/ 1576317 w 3412462"/>
              <a:gd name="connsiteY111" fmla="*/ 3910083 h 4203510"/>
              <a:gd name="connsiteX112" fmla="*/ 1610436 w 3412462"/>
              <a:gd name="connsiteY112" fmla="*/ 3835020 h 4203510"/>
              <a:gd name="connsiteX113" fmla="*/ 1610436 w 3412462"/>
              <a:gd name="connsiteY113" fmla="*/ 3835020 h 4203510"/>
              <a:gd name="connsiteX114" fmla="*/ 1617260 w 3412462"/>
              <a:gd name="connsiteY114" fmla="*/ 3814549 h 4203510"/>
              <a:gd name="connsiteX115" fmla="*/ 1658203 w 3412462"/>
              <a:gd name="connsiteY115" fmla="*/ 3787253 h 4203510"/>
              <a:gd name="connsiteX116" fmla="*/ 1733266 w 3412462"/>
              <a:gd name="connsiteY116" fmla="*/ 3814549 h 4203510"/>
              <a:gd name="connsiteX117" fmla="*/ 1753738 w 3412462"/>
              <a:gd name="connsiteY117" fmla="*/ 3800901 h 4203510"/>
              <a:gd name="connsiteX118" fmla="*/ 1760562 w 3412462"/>
              <a:gd name="connsiteY118" fmla="*/ 3780429 h 4203510"/>
              <a:gd name="connsiteX119" fmla="*/ 1774209 w 3412462"/>
              <a:gd name="connsiteY119" fmla="*/ 3759958 h 4203510"/>
              <a:gd name="connsiteX120" fmla="*/ 1781033 w 3412462"/>
              <a:gd name="connsiteY120" fmla="*/ 3739486 h 4203510"/>
              <a:gd name="connsiteX121" fmla="*/ 1801505 w 3412462"/>
              <a:gd name="connsiteY121" fmla="*/ 3732662 h 4203510"/>
              <a:gd name="connsiteX122" fmla="*/ 1849272 w 3412462"/>
              <a:gd name="connsiteY122" fmla="*/ 3746310 h 4203510"/>
              <a:gd name="connsiteX123" fmla="*/ 1862920 w 3412462"/>
              <a:gd name="connsiteY123" fmla="*/ 3766782 h 4203510"/>
              <a:gd name="connsiteX124" fmla="*/ 1978926 w 3412462"/>
              <a:gd name="connsiteY124" fmla="*/ 3759958 h 4203510"/>
              <a:gd name="connsiteX125" fmla="*/ 1999397 w 3412462"/>
              <a:gd name="connsiteY125" fmla="*/ 3753134 h 4203510"/>
              <a:gd name="connsiteX126" fmla="*/ 2006221 w 3412462"/>
              <a:gd name="connsiteY126" fmla="*/ 3732662 h 4203510"/>
              <a:gd name="connsiteX127" fmla="*/ 2040341 w 3412462"/>
              <a:gd name="connsiteY127" fmla="*/ 3698543 h 4203510"/>
              <a:gd name="connsiteX128" fmla="*/ 2074460 w 3412462"/>
              <a:gd name="connsiteY128" fmla="*/ 3712191 h 4203510"/>
              <a:gd name="connsiteX129" fmla="*/ 2115403 w 3412462"/>
              <a:gd name="connsiteY129" fmla="*/ 3732662 h 4203510"/>
              <a:gd name="connsiteX130" fmla="*/ 2163171 w 3412462"/>
              <a:gd name="connsiteY130" fmla="*/ 3712191 h 4203510"/>
              <a:gd name="connsiteX131" fmla="*/ 2204114 w 3412462"/>
              <a:gd name="connsiteY131" fmla="*/ 3678071 h 4203510"/>
              <a:gd name="connsiteX132" fmla="*/ 2224586 w 3412462"/>
              <a:gd name="connsiteY132" fmla="*/ 3671247 h 4203510"/>
              <a:gd name="connsiteX133" fmla="*/ 2245057 w 3412462"/>
              <a:gd name="connsiteY133" fmla="*/ 3650776 h 4203510"/>
              <a:gd name="connsiteX134" fmla="*/ 2265529 w 3412462"/>
              <a:gd name="connsiteY134" fmla="*/ 3657600 h 4203510"/>
              <a:gd name="connsiteX135" fmla="*/ 2292824 w 3412462"/>
              <a:gd name="connsiteY135" fmla="*/ 3650776 h 4203510"/>
              <a:gd name="connsiteX136" fmla="*/ 2306472 w 3412462"/>
              <a:gd name="connsiteY136" fmla="*/ 3630304 h 4203510"/>
              <a:gd name="connsiteX137" fmla="*/ 2313296 w 3412462"/>
              <a:gd name="connsiteY137" fmla="*/ 3609832 h 4203510"/>
              <a:gd name="connsiteX138" fmla="*/ 2361063 w 3412462"/>
              <a:gd name="connsiteY138" fmla="*/ 3596185 h 4203510"/>
              <a:gd name="connsiteX139" fmla="*/ 2395183 w 3412462"/>
              <a:gd name="connsiteY139" fmla="*/ 3562065 h 4203510"/>
              <a:gd name="connsiteX140" fmla="*/ 2436126 w 3412462"/>
              <a:gd name="connsiteY140" fmla="*/ 3534770 h 4203510"/>
              <a:gd name="connsiteX141" fmla="*/ 2449774 w 3412462"/>
              <a:gd name="connsiteY141" fmla="*/ 3514298 h 4203510"/>
              <a:gd name="connsiteX142" fmla="*/ 2511189 w 3412462"/>
              <a:gd name="connsiteY142" fmla="*/ 3480179 h 4203510"/>
              <a:gd name="connsiteX143" fmla="*/ 2490717 w 3412462"/>
              <a:gd name="connsiteY143" fmla="*/ 3473355 h 4203510"/>
              <a:gd name="connsiteX144" fmla="*/ 2565780 w 3412462"/>
              <a:gd name="connsiteY144" fmla="*/ 3452883 h 4203510"/>
              <a:gd name="connsiteX145" fmla="*/ 2661314 w 3412462"/>
              <a:gd name="connsiteY145" fmla="*/ 3425588 h 4203510"/>
              <a:gd name="connsiteX146" fmla="*/ 2722729 w 3412462"/>
              <a:gd name="connsiteY146" fmla="*/ 3398292 h 4203510"/>
              <a:gd name="connsiteX147" fmla="*/ 2743200 w 3412462"/>
              <a:gd name="connsiteY147" fmla="*/ 3405116 h 4203510"/>
              <a:gd name="connsiteX148" fmla="*/ 2797791 w 3412462"/>
              <a:gd name="connsiteY148" fmla="*/ 3398292 h 4203510"/>
              <a:gd name="connsiteX149" fmla="*/ 2859206 w 3412462"/>
              <a:gd name="connsiteY149" fmla="*/ 3350525 h 4203510"/>
              <a:gd name="connsiteX150" fmla="*/ 2920621 w 3412462"/>
              <a:gd name="connsiteY150" fmla="*/ 3309582 h 4203510"/>
              <a:gd name="connsiteX151" fmla="*/ 2941093 w 3412462"/>
              <a:gd name="connsiteY151" fmla="*/ 3295934 h 4203510"/>
              <a:gd name="connsiteX152" fmla="*/ 2954741 w 3412462"/>
              <a:gd name="connsiteY152" fmla="*/ 3316405 h 4203510"/>
              <a:gd name="connsiteX153" fmla="*/ 2995684 w 3412462"/>
              <a:gd name="connsiteY153" fmla="*/ 3336877 h 4203510"/>
              <a:gd name="connsiteX154" fmla="*/ 3016156 w 3412462"/>
              <a:gd name="connsiteY154" fmla="*/ 3330053 h 4203510"/>
              <a:gd name="connsiteX155" fmla="*/ 3057099 w 3412462"/>
              <a:gd name="connsiteY155" fmla="*/ 3302758 h 4203510"/>
              <a:gd name="connsiteX156" fmla="*/ 3084394 w 3412462"/>
              <a:gd name="connsiteY156" fmla="*/ 3295934 h 4203510"/>
              <a:gd name="connsiteX157" fmla="*/ 3125338 w 3412462"/>
              <a:gd name="connsiteY157" fmla="*/ 3268638 h 4203510"/>
              <a:gd name="connsiteX158" fmla="*/ 3166281 w 3412462"/>
              <a:gd name="connsiteY158" fmla="*/ 3282286 h 4203510"/>
              <a:gd name="connsiteX159" fmla="*/ 3186753 w 3412462"/>
              <a:gd name="connsiteY159" fmla="*/ 3275462 h 4203510"/>
              <a:gd name="connsiteX160" fmla="*/ 3254991 w 3412462"/>
              <a:gd name="connsiteY160" fmla="*/ 3241343 h 4203510"/>
              <a:gd name="connsiteX161" fmla="*/ 3282287 w 3412462"/>
              <a:gd name="connsiteY161" fmla="*/ 3248167 h 4203510"/>
              <a:gd name="connsiteX162" fmla="*/ 3302759 w 3412462"/>
              <a:gd name="connsiteY162" fmla="*/ 3254991 h 4203510"/>
              <a:gd name="connsiteX163" fmla="*/ 3309583 w 3412462"/>
              <a:gd name="connsiteY163" fmla="*/ 3234519 h 4203510"/>
              <a:gd name="connsiteX164" fmla="*/ 3323230 w 3412462"/>
              <a:gd name="connsiteY164" fmla="*/ 3207223 h 4203510"/>
              <a:gd name="connsiteX165" fmla="*/ 3343702 w 3412462"/>
              <a:gd name="connsiteY165" fmla="*/ 3125337 h 4203510"/>
              <a:gd name="connsiteX166" fmla="*/ 3350526 w 3412462"/>
              <a:gd name="connsiteY166" fmla="*/ 3104865 h 4203510"/>
              <a:gd name="connsiteX167" fmla="*/ 3377821 w 3412462"/>
              <a:gd name="connsiteY167" fmla="*/ 3050274 h 4203510"/>
              <a:gd name="connsiteX168" fmla="*/ 3384645 w 3412462"/>
              <a:gd name="connsiteY168" fmla="*/ 2947916 h 4203510"/>
              <a:gd name="connsiteX169" fmla="*/ 3391469 w 3412462"/>
              <a:gd name="connsiteY169" fmla="*/ 2920620 h 4203510"/>
              <a:gd name="connsiteX170" fmla="*/ 3405117 w 3412462"/>
              <a:gd name="connsiteY170" fmla="*/ 2838734 h 4203510"/>
              <a:gd name="connsiteX171" fmla="*/ 3411941 w 3412462"/>
              <a:gd name="connsiteY171" fmla="*/ 2818262 h 4203510"/>
              <a:gd name="connsiteX172" fmla="*/ 3303876 w 3412462"/>
              <a:gd name="connsiteY172" fmla="*/ 2767269 h 4203510"/>
              <a:gd name="connsiteX173" fmla="*/ 3299470 w 3412462"/>
              <a:gd name="connsiteY173" fmla="*/ 2558645 h 4203510"/>
              <a:gd name="connsiteX174" fmla="*/ 3282845 w 3412462"/>
              <a:gd name="connsiteY174" fmla="*/ 2329672 h 4203510"/>
              <a:gd name="connsiteX175" fmla="*/ 3294135 w 3412462"/>
              <a:gd name="connsiteY175" fmla="*/ 2213605 h 4203510"/>
              <a:gd name="connsiteX176" fmla="*/ 3284645 w 3412462"/>
              <a:gd name="connsiteY176" fmla="*/ 2089595 h 4203510"/>
              <a:gd name="connsiteX177" fmla="*/ 3289111 w 3412462"/>
              <a:gd name="connsiteY177" fmla="*/ 1985749 h 4203510"/>
              <a:gd name="connsiteX178" fmla="*/ 3282287 w 3412462"/>
              <a:gd name="connsiteY178" fmla="*/ 1897038 h 4203510"/>
              <a:gd name="connsiteX179" fmla="*/ 3261815 w 3412462"/>
              <a:gd name="connsiteY179" fmla="*/ 1890214 h 4203510"/>
              <a:gd name="connsiteX180" fmla="*/ 3118514 w 3412462"/>
              <a:gd name="connsiteY180" fmla="*/ 1903862 h 4203510"/>
              <a:gd name="connsiteX181" fmla="*/ 2982036 w 3412462"/>
              <a:gd name="connsiteY181" fmla="*/ 1897038 h 4203510"/>
              <a:gd name="connsiteX182" fmla="*/ 2941093 w 3412462"/>
              <a:gd name="connsiteY182" fmla="*/ 1890214 h 4203510"/>
              <a:gd name="connsiteX183" fmla="*/ 2818263 w 3412462"/>
              <a:gd name="connsiteY183" fmla="*/ 1897038 h 4203510"/>
              <a:gd name="connsiteX184" fmla="*/ 2702257 w 3412462"/>
              <a:gd name="connsiteY184" fmla="*/ 1903862 h 4203510"/>
              <a:gd name="connsiteX185" fmla="*/ 2695433 w 3412462"/>
              <a:gd name="connsiteY185" fmla="*/ 1883391 h 4203510"/>
              <a:gd name="connsiteX186" fmla="*/ 2681786 w 3412462"/>
              <a:gd name="connsiteY186" fmla="*/ 1781032 h 4203510"/>
              <a:gd name="connsiteX187" fmla="*/ 2668138 w 3412462"/>
              <a:gd name="connsiteY187" fmla="*/ 1740089 h 4203510"/>
              <a:gd name="connsiteX188" fmla="*/ 2674962 w 3412462"/>
              <a:gd name="connsiteY188" fmla="*/ 1460310 h 4203510"/>
              <a:gd name="connsiteX189" fmla="*/ 2681786 w 3412462"/>
              <a:gd name="connsiteY189" fmla="*/ 1433014 h 4203510"/>
              <a:gd name="connsiteX190" fmla="*/ 2688609 w 3412462"/>
              <a:gd name="connsiteY190" fmla="*/ 1317008 h 4203510"/>
              <a:gd name="connsiteX191" fmla="*/ 2702257 w 3412462"/>
              <a:gd name="connsiteY191" fmla="*/ 1276065 h 4203510"/>
              <a:gd name="connsiteX192" fmla="*/ 2736377 w 3412462"/>
              <a:gd name="connsiteY192" fmla="*/ 1419367 h 4203510"/>
              <a:gd name="connsiteX193" fmla="*/ 2777320 w 3412462"/>
              <a:gd name="connsiteY193" fmla="*/ 1412543 h 4203510"/>
              <a:gd name="connsiteX194" fmla="*/ 2777320 w 3412462"/>
              <a:gd name="connsiteY194" fmla="*/ 1282889 h 4203510"/>
              <a:gd name="connsiteX195" fmla="*/ 2784144 w 3412462"/>
              <a:gd name="connsiteY195" fmla="*/ 1262417 h 4203510"/>
              <a:gd name="connsiteX196" fmla="*/ 2804615 w 3412462"/>
              <a:gd name="connsiteY196" fmla="*/ 1207826 h 4203510"/>
              <a:gd name="connsiteX197" fmla="*/ 2818263 w 3412462"/>
              <a:gd name="connsiteY197" fmla="*/ 1166883 h 4203510"/>
              <a:gd name="connsiteX198" fmla="*/ 2825087 w 3412462"/>
              <a:gd name="connsiteY198" fmla="*/ 1139588 h 4203510"/>
              <a:gd name="connsiteX199" fmla="*/ 2845559 w 3412462"/>
              <a:gd name="connsiteY199" fmla="*/ 1119116 h 4203510"/>
              <a:gd name="connsiteX200" fmla="*/ 2859206 w 3412462"/>
              <a:gd name="connsiteY200" fmla="*/ 1071349 h 4203510"/>
              <a:gd name="connsiteX201" fmla="*/ 2872854 w 3412462"/>
              <a:gd name="connsiteY201" fmla="*/ 1030405 h 4203510"/>
              <a:gd name="connsiteX202" fmla="*/ 2879678 w 3412462"/>
              <a:gd name="connsiteY202" fmla="*/ 1009934 h 4203510"/>
              <a:gd name="connsiteX203" fmla="*/ 2900150 w 3412462"/>
              <a:gd name="connsiteY203" fmla="*/ 1003110 h 4203510"/>
              <a:gd name="connsiteX204" fmla="*/ 2913797 w 3412462"/>
              <a:gd name="connsiteY204" fmla="*/ 962167 h 4203510"/>
              <a:gd name="connsiteX205" fmla="*/ 2954741 w 3412462"/>
              <a:gd name="connsiteY205" fmla="*/ 934871 h 4203510"/>
              <a:gd name="connsiteX206" fmla="*/ 2995684 w 3412462"/>
              <a:gd name="connsiteY206" fmla="*/ 914400 h 4203510"/>
              <a:gd name="connsiteX207" fmla="*/ 3050275 w 3412462"/>
              <a:gd name="connsiteY207" fmla="*/ 928047 h 4203510"/>
              <a:gd name="connsiteX208" fmla="*/ 3063923 w 3412462"/>
              <a:gd name="connsiteY208" fmla="*/ 948519 h 4203510"/>
              <a:gd name="connsiteX209" fmla="*/ 3118514 w 3412462"/>
              <a:gd name="connsiteY209" fmla="*/ 975814 h 4203510"/>
              <a:gd name="connsiteX210" fmla="*/ 3138986 w 3412462"/>
              <a:gd name="connsiteY210" fmla="*/ 989462 h 4203510"/>
              <a:gd name="connsiteX211" fmla="*/ 3186753 w 3412462"/>
              <a:gd name="connsiteY211" fmla="*/ 1037229 h 4203510"/>
              <a:gd name="connsiteX212" fmla="*/ 3214048 w 3412462"/>
              <a:gd name="connsiteY212" fmla="*/ 1098644 h 4203510"/>
              <a:gd name="connsiteX213" fmla="*/ 3241344 w 3412462"/>
              <a:gd name="connsiteY213" fmla="*/ 1132764 h 4203510"/>
              <a:gd name="connsiteX214" fmla="*/ 3254991 w 3412462"/>
              <a:gd name="connsiteY214" fmla="*/ 1153235 h 4203510"/>
              <a:gd name="connsiteX215" fmla="*/ 3295935 w 3412462"/>
              <a:gd name="connsiteY215" fmla="*/ 1194179 h 4203510"/>
              <a:gd name="connsiteX216" fmla="*/ 3309583 w 3412462"/>
              <a:gd name="connsiteY216" fmla="*/ 1214650 h 4203510"/>
              <a:gd name="connsiteX217" fmla="*/ 3330054 w 3412462"/>
              <a:gd name="connsiteY217" fmla="*/ 1221474 h 4203510"/>
              <a:gd name="connsiteX218" fmla="*/ 3350526 w 3412462"/>
              <a:gd name="connsiteY218" fmla="*/ 1262417 h 4203510"/>
              <a:gd name="connsiteX219" fmla="*/ 3370997 w 3412462"/>
              <a:gd name="connsiteY219" fmla="*/ 1276065 h 4203510"/>
              <a:gd name="connsiteX220" fmla="*/ 3391469 w 3412462"/>
              <a:gd name="connsiteY220" fmla="*/ 1269241 h 4203510"/>
              <a:gd name="connsiteX221" fmla="*/ 3398293 w 3412462"/>
              <a:gd name="connsiteY221" fmla="*/ 1248770 h 4203510"/>
              <a:gd name="connsiteX222" fmla="*/ 3364174 w 3412462"/>
              <a:gd name="connsiteY222" fmla="*/ 1187355 h 4203510"/>
              <a:gd name="connsiteX223" fmla="*/ 3336878 w 3412462"/>
              <a:gd name="connsiteY223" fmla="*/ 1146411 h 4203510"/>
              <a:gd name="connsiteX224" fmla="*/ 3330054 w 3412462"/>
              <a:gd name="connsiteY224" fmla="*/ 1125940 h 4203510"/>
              <a:gd name="connsiteX225" fmla="*/ 3309583 w 3412462"/>
              <a:gd name="connsiteY225" fmla="*/ 1112292 h 4203510"/>
              <a:gd name="connsiteX226" fmla="*/ 3289111 w 3412462"/>
              <a:gd name="connsiteY226" fmla="*/ 1091820 h 4203510"/>
              <a:gd name="connsiteX227" fmla="*/ 3261815 w 3412462"/>
              <a:gd name="connsiteY227" fmla="*/ 1050877 h 4203510"/>
              <a:gd name="connsiteX228" fmla="*/ 3234520 w 3412462"/>
              <a:gd name="connsiteY228" fmla="*/ 1009934 h 4203510"/>
              <a:gd name="connsiteX229" fmla="*/ 3207224 w 3412462"/>
              <a:gd name="connsiteY229" fmla="*/ 968991 h 4203510"/>
              <a:gd name="connsiteX230" fmla="*/ 3166281 w 3412462"/>
              <a:gd name="connsiteY230" fmla="*/ 928047 h 4203510"/>
              <a:gd name="connsiteX231" fmla="*/ 3111690 w 3412462"/>
              <a:gd name="connsiteY231" fmla="*/ 880280 h 4203510"/>
              <a:gd name="connsiteX232" fmla="*/ 3091218 w 3412462"/>
              <a:gd name="connsiteY232" fmla="*/ 866632 h 4203510"/>
              <a:gd name="connsiteX233" fmla="*/ 3077571 w 3412462"/>
              <a:gd name="connsiteY233" fmla="*/ 818865 h 4203510"/>
              <a:gd name="connsiteX234" fmla="*/ 3084394 w 3412462"/>
              <a:gd name="connsiteY234" fmla="*/ 743803 h 4203510"/>
              <a:gd name="connsiteX235" fmla="*/ 3077571 w 3412462"/>
              <a:gd name="connsiteY235" fmla="*/ 627797 h 4203510"/>
              <a:gd name="connsiteX236" fmla="*/ 3057099 w 3412462"/>
              <a:gd name="connsiteY236" fmla="*/ 620973 h 4203510"/>
              <a:gd name="connsiteX237" fmla="*/ 2709081 w 3412462"/>
              <a:gd name="connsiteY237" fmla="*/ 614149 h 4203510"/>
              <a:gd name="connsiteX238" fmla="*/ 2715905 w 3412462"/>
              <a:gd name="connsiteY238" fmla="*/ 532262 h 4203510"/>
              <a:gd name="connsiteX239" fmla="*/ 2688609 w 3412462"/>
              <a:gd name="connsiteY239" fmla="*/ 484495 h 4203510"/>
              <a:gd name="connsiteX240" fmla="*/ 2668138 w 3412462"/>
              <a:gd name="connsiteY240" fmla="*/ 477671 h 4203510"/>
              <a:gd name="connsiteX241" fmla="*/ 2538484 w 3412462"/>
              <a:gd name="connsiteY241" fmla="*/ 457200 h 4203510"/>
              <a:gd name="connsiteX242" fmla="*/ 2456597 w 3412462"/>
              <a:gd name="connsiteY242" fmla="*/ 464023 h 4203510"/>
              <a:gd name="connsiteX243" fmla="*/ 2436126 w 3412462"/>
              <a:gd name="connsiteY243" fmla="*/ 470847 h 4203510"/>
              <a:gd name="connsiteX244" fmla="*/ 2374711 w 3412462"/>
              <a:gd name="connsiteY244" fmla="*/ 464023 h 4203510"/>
              <a:gd name="connsiteX245" fmla="*/ 2299648 w 3412462"/>
              <a:gd name="connsiteY245" fmla="*/ 470847 h 4203510"/>
              <a:gd name="connsiteX246" fmla="*/ 2279177 w 3412462"/>
              <a:gd name="connsiteY246" fmla="*/ 477671 h 4203510"/>
              <a:gd name="connsiteX247" fmla="*/ 2238233 w 3412462"/>
              <a:gd name="connsiteY247" fmla="*/ 504967 h 4203510"/>
              <a:gd name="connsiteX248" fmla="*/ 2197290 w 3412462"/>
              <a:gd name="connsiteY248" fmla="*/ 477671 h 4203510"/>
              <a:gd name="connsiteX249" fmla="*/ 2183642 w 3412462"/>
              <a:gd name="connsiteY249" fmla="*/ 457200 h 4203510"/>
              <a:gd name="connsiteX250" fmla="*/ 2163171 w 3412462"/>
              <a:gd name="connsiteY250" fmla="*/ 450376 h 4203510"/>
              <a:gd name="connsiteX251" fmla="*/ 2101756 w 3412462"/>
              <a:gd name="connsiteY251" fmla="*/ 409432 h 4203510"/>
              <a:gd name="connsiteX252" fmla="*/ 2081284 w 3412462"/>
              <a:gd name="connsiteY252" fmla="*/ 395785 h 4203510"/>
              <a:gd name="connsiteX253" fmla="*/ 2060812 w 3412462"/>
              <a:gd name="connsiteY253" fmla="*/ 388961 h 4203510"/>
              <a:gd name="connsiteX254" fmla="*/ 2019869 w 3412462"/>
              <a:gd name="connsiteY254" fmla="*/ 361665 h 4203510"/>
              <a:gd name="connsiteX255" fmla="*/ 1999397 w 3412462"/>
              <a:gd name="connsiteY255" fmla="*/ 348017 h 4203510"/>
              <a:gd name="connsiteX256" fmla="*/ 1978926 w 3412462"/>
              <a:gd name="connsiteY256" fmla="*/ 341194 h 4203510"/>
              <a:gd name="connsiteX257" fmla="*/ 1958454 w 3412462"/>
              <a:gd name="connsiteY257" fmla="*/ 327546 h 4203510"/>
              <a:gd name="connsiteX258" fmla="*/ 1924335 w 3412462"/>
              <a:gd name="connsiteY258" fmla="*/ 293426 h 4203510"/>
              <a:gd name="connsiteX259" fmla="*/ 1917511 w 3412462"/>
              <a:gd name="connsiteY259" fmla="*/ 272955 h 4203510"/>
              <a:gd name="connsiteX260" fmla="*/ 1903863 w 3412462"/>
              <a:gd name="connsiteY260" fmla="*/ 238835 h 4203510"/>
              <a:gd name="connsiteX261" fmla="*/ 1897039 w 3412462"/>
              <a:gd name="connsiteY261" fmla="*/ 197892 h 4203510"/>
              <a:gd name="connsiteX262" fmla="*/ 1876568 w 3412462"/>
              <a:gd name="connsiteY262" fmla="*/ 129653 h 4203510"/>
              <a:gd name="connsiteX263" fmla="*/ 1869744 w 3412462"/>
              <a:gd name="connsiteY263" fmla="*/ 88710 h 4203510"/>
              <a:gd name="connsiteX264" fmla="*/ 1862920 w 3412462"/>
              <a:gd name="connsiteY264" fmla="*/ 68238 h 4203510"/>
              <a:gd name="connsiteX265" fmla="*/ 1842448 w 3412462"/>
              <a:gd name="connsiteY265" fmla="*/ 61414 h 4203510"/>
              <a:gd name="connsiteX266" fmla="*/ 1801505 w 3412462"/>
              <a:gd name="connsiteY266" fmla="*/ 40943 h 4203510"/>
              <a:gd name="connsiteX267" fmla="*/ 1753738 w 3412462"/>
              <a:gd name="connsiteY267" fmla="*/ 47767 h 4203510"/>
              <a:gd name="connsiteX268" fmla="*/ 1726442 w 3412462"/>
              <a:gd name="connsiteY268" fmla="*/ 88710 h 4203510"/>
              <a:gd name="connsiteX269" fmla="*/ 1705971 w 3412462"/>
              <a:gd name="connsiteY269" fmla="*/ 109182 h 4203510"/>
              <a:gd name="connsiteX270" fmla="*/ 1685499 w 3412462"/>
              <a:gd name="connsiteY270" fmla="*/ 116005 h 4203510"/>
              <a:gd name="connsiteX271" fmla="*/ 1624084 w 3412462"/>
              <a:gd name="connsiteY271" fmla="*/ 102358 h 4203510"/>
              <a:gd name="connsiteX272" fmla="*/ 1610436 w 3412462"/>
              <a:gd name="connsiteY272" fmla="*/ 81886 h 4203510"/>
              <a:gd name="connsiteX273" fmla="*/ 1569493 w 3412462"/>
              <a:gd name="connsiteY273" fmla="*/ 68238 h 4203510"/>
              <a:gd name="connsiteX274" fmla="*/ 1549021 w 3412462"/>
              <a:gd name="connsiteY274" fmla="*/ 47767 h 4203510"/>
              <a:gd name="connsiteX275" fmla="*/ 1528550 w 3412462"/>
              <a:gd name="connsiteY275" fmla="*/ 34119 h 4203510"/>
              <a:gd name="connsiteX276" fmla="*/ 1501254 w 3412462"/>
              <a:gd name="connsiteY276" fmla="*/ 0 h 4203510"/>
              <a:gd name="connsiteX277" fmla="*/ 1480783 w 3412462"/>
              <a:gd name="connsiteY277" fmla="*/ 6823 h 4203510"/>
              <a:gd name="connsiteX278" fmla="*/ 1453487 w 3412462"/>
              <a:gd name="connsiteY278" fmla="*/ 13647 h 4203510"/>
              <a:gd name="connsiteX279" fmla="*/ 1433015 w 3412462"/>
              <a:gd name="connsiteY279" fmla="*/ 27295 h 4203510"/>
              <a:gd name="connsiteX280" fmla="*/ 1412544 w 3412462"/>
              <a:gd name="connsiteY280" fmla="*/ 34119 h 4203510"/>
              <a:gd name="connsiteX281" fmla="*/ 1392072 w 3412462"/>
              <a:gd name="connsiteY281" fmla="*/ 47767 h 4203510"/>
              <a:gd name="connsiteX282" fmla="*/ 1371600 w 3412462"/>
              <a:gd name="connsiteY282" fmla="*/ 54591 h 4203510"/>
              <a:gd name="connsiteX283" fmla="*/ 1330657 w 3412462"/>
              <a:gd name="connsiteY283" fmla="*/ 75062 h 4203510"/>
              <a:gd name="connsiteX284" fmla="*/ 1289714 w 3412462"/>
              <a:gd name="connsiteY284" fmla="*/ 68238 h 4203510"/>
              <a:gd name="connsiteX285" fmla="*/ 1276066 w 3412462"/>
              <a:gd name="connsiteY285" fmla="*/ 47767 h 4203510"/>
              <a:gd name="connsiteX286" fmla="*/ 1255594 w 3412462"/>
              <a:gd name="connsiteY286" fmla="*/ 34119 h 4203510"/>
              <a:gd name="connsiteX287" fmla="*/ 1248771 w 3412462"/>
              <a:gd name="connsiteY287" fmla="*/ 54591 h 4203510"/>
              <a:gd name="connsiteX288" fmla="*/ 1228299 w 3412462"/>
              <a:gd name="connsiteY288" fmla="*/ 61414 h 4203510"/>
              <a:gd name="connsiteX289" fmla="*/ 1207827 w 3412462"/>
              <a:gd name="connsiteY289" fmla="*/ 75062 h 4203510"/>
              <a:gd name="connsiteX290" fmla="*/ 1132765 w 3412462"/>
              <a:gd name="connsiteY290" fmla="*/ 68238 h 4203510"/>
              <a:gd name="connsiteX291" fmla="*/ 1030406 w 3412462"/>
              <a:gd name="connsiteY291" fmla="*/ 54591 h 4203510"/>
              <a:gd name="connsiteX0" fmla="*/ 1030406 w 3415863"/>
              <a:gd name="connsiteY0" fmla="*/ 54591 h 4203510"/>
              <a:gd name="connsiteX1" fmla="*/ 1030406 w 3415863"/>
              <a:gd name="connsiteY1" fmla="*/ 54591 h 4203510"/>
              <a:gd name="connsiteX2" fmla="*/ 1009935 w 3415863"/>
              <a:gd name="connsiteY2" fmla="*/ 109182 h 4203510"/>
              <a:gd name="connsiteX3" fmla="*/ 996287 w 3415863"/>
              <a:gd name="connsiteY3" fmla="*/ 170597 h 4203510"/>
              <a:gd name="connsiteX4" fmla="*/ 982639 w 3415863"/>
              <a:gd name="connsiteY4" fmla="*/ 191068 h 4203510"/>
              <a:gd name="connsiteX5" fmla="*/ 968991 w 3415863"/>
              <a:gd name="connsiteY5" fmla="*/ 238835 h 4203510"/>
              <a:gd name="connsiteX6" fmla="*/ 955344 w 3415863"/>
              <a:gd name="connsiteY6" fmla="*/ 279779 h 4203510"/>
              <a:gd name="connsiteX7" fmla="*/ 948520 w 3415863"/>
              <a:gd name="connsiteY7" fmla="*/ 300250 h 4203510"/>
              <a:gd name="connsiteX8" fmla="*/ 907577 w 3415863"/>
              <a:gd name="connsiteY8" fmla="*/ 327546 h 4203510"/>
              <a:gd name="connsiteX9" fmla="*/ 880281 w 3415863"/>
              <a:gd name="connsiteY9" fmla="*/ 368489 h 4203510"/>
              <a:gd name="connsiteX10" fmla="*/ 846162 w 3415863"/>
              <a:gd name="connsiteY10" fmla="*/ 409432 h 4203510"/>
              <a:gd name="connsiteX11" fmla="*/ 832514 w 3415863"/>
              <a:gd name="connsiteY11" fmla="*/ 450376 h 4203510"/>
              <a:gd name="connsiteX12" fmla="*/ 825690 w 3415863"/>
              <a:gd name="connsiteY12" fmla="*/ 470847 h 4203510"/>
              <a:gd name="connsiteX13" fmla="*/ 832514 w 3415863"/>
              <a:gd name="connsiteY13" fmla="*/ 525438 h 4203510"/>
              <a:gd name="connsiteX14" fmla="*/ 873457 w 3415863"/>
              <a:gd name="connsiteY14" fmla="*/ 539086 h 4203510"/>
              <a:gd name="connsiteX15" fmla="*/ 914400 w 3415863"/>
              <a:gd name="connsiteY15" fmla="*/ 566382 h 4203510"/>
              <a:gd name="connsiteX16" fmla="*/ 914400 w 3415863"/>
              <a:gd name="connsiteY16" fmla="*/ 1207826 h 4203510"/>
              <a:gd name="connsiteX17" fmla="*/ 907577 w 3415863"/>
              <a:gd name="connsiteY17" fmla="*/ 1323832 h 4203510"/>
              <a:gd name="connsiteX18" fmla="*/ 893929 w 3415863"/>
              <a:gd name="connsiteY18" fmla="*/ 1378423 h 4203510"/>
              <a:gd name="connsiteX19" fmla="*/ 887105 w 3415863"/>
              <a:gd name="connsiteY19" fmla="*/ 1501253 h 4203510"/>
              <a:gd name="connsiteX20" fmla="*/ 859809 w 3415863"/>
              <a:gd name="connsiteY20" fmla="*/ 1494429 h 4203510"/>
              <a:gd name="connsiteX21" fmla="*/ 839338 w 3415863"/>
              <a:gd name="connsiteY21" fmla="*/ 1480782 h 4203510"/>
              <a:gd name="connsiteX22" fmla="*/ 791571 w 3415863"/>
              <a:gd name="connsiteY22" fmla="*/ 1467134 h 4203510"/>
              <a:gd name="connsiteX23" fmla="*/ 511791 w 3415863"/>
              <a:gd name="connsiteY23" fmla="*/ 1473958 h 4203510"/>
              <a:gd name="connsiteX24" fmla="*/ 436729 w 3415863"/>
              <a:gd name="connsiteY24" fmla="*/ 1494429 h 4203510"/>
              <a:gd name="connsiteX25" fmla="*/ 395786 w 3415863"/>
              <a:gd name="connsiteY25" fmla="*/ 1501253 h 4203510"/>
              <a:gd name="connsiteX26" fmla="*/ 375314 w 3415863"/>
              <a:gd name="connsiteY26" fmla="*/ 1542197 h 4203510"/>
              <a:gd name="connsiteX27" fmla="*/ 388962 w 3415863"/>
              <a:gd name="connsiteY27" fmla="*/ 1596788 h 4203510"/>
              <a:gd name="connsiteX28" fmla="*/ 382138 w 3415863"/>
              <a:gd name="connsiteY28" fmla="*/ 1617259 h 4203510"/>
              <a:gd name="connsiteX29" fmla="*/ 361666 w 3415863"/>
              <a:gd name="connsiteY29" fmla="*/ 1624083 h 4203510"/>
              <a:gd name="connsiteX30" fmla="*/ 341194 w 3415863"/>
              <a:gd name="connsiteY30" fmla="*/ 1637731 h 4203510"/>
              <a:gd name="connsiteX31" fmla="*/ 266132 w 3415863"/>
              <a:gd name="connsiteY31" fmla="*/ 1658203 h 4203510"/>
              <a:gd name="connsiteX32" fmla="*/ 286603 w 3415863"/>
              <a:gd name="connsiteY32" fmla="*/ 1733265 h 4203510"/>
              <a:gd name="connsiteX33" fmla="*/ 211541 w 3415863"/>
              <a:gd name="connsiteY33" fmla="*/ 1733265 h 4203510"/>
              <a:gd name="connsiteX34" fmla="*/ 204717 w 3415863"/>
              <a:gd name="connsiteY34" fmla="*/ 1787856 h 4203510"/>
              <a:gd name="connsiteX35" fmla="*/ 184245 w 3415863"/>
              <a:gd name="connsiteY35" fmla="*/ 1794680 h 4203510"/>
              <a:gd name="connsiteX36" fmla="*/ 136478 w 3415863"/>
              <a:gd name="connsiteY36" fmla="*/ 1808328 h 4203510"/>
              <a:gd name="connsiteX37" fmla="*/ 95535 w 3415863"/>
              <a:gd name="connsiteY37" fmla="*/ 1835623 h 4203510"/>
              <a:gd name="connsiteX38" fmla="*/ 102359 w 3415863"/>
              <a:gd name="connsiteY38" fmla="*/ 1897038 h 4203510"/>
              <a:gd name="connsiteX39" fmla="*/ 95535 w 3415863"/>
              <a:gd name="connsiteY39" fmla="*/ 2108579 h 4203510"/>
              <a:gd name="connsiteX40" fmla="*/ 81887 w 3415863"/>
              <a:gd name="connsiteY40" fmla="*/ 2129050 h 4203510"/>
              <a:gd name="connsiteX41" fmla="*/ 61415 w 3415863"/>
              <a:gd name="connsiteY41" fmla="*/ 2142698 h 4203510"/>
              <a:gd name="connsiteX42" fmla="*/ 34120 w 3415863"/>
              <a:gd name="connsiteY42" fmla="*/ 2183641 h 4203510"/>
              <a:gd name="connsiteX43" fmla="*/ 13648 w 3415863"/>
              <a:gd name="connsiteY43" fmla="*/ 2245056 h 4203510"/>
              <a:gd name="connsiteX44" fmla="*/ 6824 w 3415863"/>
              <a:gd name="connsiteY44" fmla="*/ 2265528 h 4203510"/>
              <a:gd name="connsiteX45" fmla="*/ 0 w 3415863"/>
              <a:gd name="connsiteY45" fmla="*/ 2292823 h 4203510"/>
              <a:gd name="connsiteX46" fmla="*/ 6824 w 3415863"/>
              <a:gd name="connsiteY46" fmla="*/ 2477068 h 4203510"/>
              <a:gd name="connsiteX47" fmla="*/ 13648 w 3415863"/>
              <a:gd name="connsiteY47" fmla="*/ 2531659 h 4203510"/>
              <a:gd name="connsiteX48" fmla="*/ 34120 w 3415863"/>
              <a:gd name="connsiteY48" fmla="*/ 2647665 h 4203510"/>
              <a:gd name="connsiteX49" fmla="*/ 40944 w 3415863"/>
              <a:gd name="connsiteY49" fmla="*/ 2668137 h 4203510"/>
              <a:gd name="connsiteX50" fmla="*/ 47768 w 3415863"/>
              <a:gd name="connsiteY50" fmla="*/ 2688608 h 4203510"/>
              <a:gd name="connsiteX51" fmla="*/ 88711 w 3415863"/>
              <a:gd name="connsiteY51" fmla="*/ 2722728 h 4203510"/>
              <a:gd name="connsiteX52" fmla="*/ 102359 w 3415863"/>
              <a:gd name="connsiteY52" fmla="*/ 2743200 h 4203510"/>
              <a:gd name="connsiteX53" fmla="*/ 122830 w 3415863"/>
              <a:gd name="connsiteY53" fmla="*/ 2756847 h 4203510"/>
              <a:gd name="connsiteX54" fmla="*/ 150126 w 3415863"/>
              <a:gd name="connsiteY54" fmla="*/ 2790967 h 4203510"/>
              <a:gd name="connsiteX55" fmla="*/ 170597 w 3415863"/>
              <a:gd name="connsiteY55" fmla="*/ 2804614 h 4203510"/>
              <a:gd name="connsiteX56" fmla="*/ 191069 w 3415863"/>
              <a:gd name="connsiteY56" fmla="*/ 2825086 h 4203510"/>
              <a:gd name="connsiteX57" fmla="*/ 211541 w 3415863"/>
              <a:gd name="connsiteY57" fmla="*/ 2838734 h 4203510"/>
              <a:gd name="connsiteX58" fmla="*/ 245660 w 3415863"/>
              <a:gd name="connsiteY58" fmla="*/ 2879677 h 4203510"/>
              <a:gd name="connsiteX59" fmla="*/ 266132 w 3415863"/>
              <a:gd name="connsiteY59" fmla="*/ 2900149 h 4203510"/>
              <a:gd name="connsiteX60" fmla="*/ 286603 w 3415863"/>
              <a:gd name="connsiteY60" fmla="*/ 2913797 h 4203510"/>
              <a:gd name="connsiteX61" fmla="*/ 327547 w 3415863"/>
              <a:gd name="connsiteY61" fmla="*/ 2920620 h 4203510"/>
              <a:gd name="connsiteX62" fmla="*/ 375314 w 3415863"/>
              <a:gd name="connsiteY62" fmla="*/ 2968388 h 4203510"/>
              <a:gd name="connsiteX63" fmla="*/ 395786 w 3415863"/>
              <a:gd name="connsiteY63" fmla="*/ 2988859 h 4203510"/>
              <a:gd name="connsiteX64" fmla="*/ 416257 w 3415863"/>
              <a:gd name="connsiteY64" fmla="*/ 3002507 h 4203510"/>
              <a:gd name="connsiteX65" fmla="*/ 457200 w 3415863"/>
              <a:gd name="connsiteY65" fmla="*/ 3043450 h 4203510"/>
              <a:gd name="connsiteX66" fmla="*/ 477672 w 3415863"/>
              <a:gd name="connsiteY66" fmla="*/ 3063922 h 4203510"/>
              <a:gd name="connsiteX67" fmla="*/ 498144 w 3415863"/>
              <a:gd name="connsiteY67" fmla="*/ 3084394 h 4203510"/>
              <a:gd name="connsiteX68" fmla="*/ 532263 w 3415863"/>
              <a:gd name="connsiteY68" fmla="*/ 3118513 h 4203510"/>
              <a:gd name="connsiteX69" fmla="*/ 566383 w 3415863"/>
              <a:gd name="connsiteY69" fmla="*/ 3179928 h 4203510"/>
              <a:gd name="connsiteX70" fmla="*/ 586854 w 3415863"/>
              <a:gd name="connsiteY70" fmla="*/ 3193576 h 4203510"/>
              <a:gd name="connsiteX71" fmla="*/ 607326 w 3415863"/>
              <a:gd name="connsiteY71" fmla="*/ 3234519 h 4203510"/>
              <a:gd name="connsiteX72" fmla="*/ 627797 w 3415863"/>
              <a:gd name="connsiteY72" fmla="*/ 3254991 h 4203510"/>
              <a:gd name="connsiteX73" fmla="*/ 641445 w 3415863"/>
              <a:gd name="connsiteY73" fmla="*/ 3275462 h 4203510"/>
              <a:gd name="connsiteX74" fmla="*/ 675565 w 3415863"/>
              <a:gd name="connsiteY74" fmla="*/ 3316405 h 4203510"/>
              <a:gd name="connsiteX75" fmla="*/ 702860 w 3415863"/>
              <a:gd name="connsiteY75" fmla="*/ 3350525 h 4203510"/>
              <a:gd name="connsiteX76" fmla="*/ 736980 w 3415863"/>
              <a:gd name="connsiteY76" fmla="*/ 3384644 h 4203510"/>
              <a:gd name="connsiteX77" fmla="*/ 771099 w 3415863"/>
              <a:gd name="connsiteY77" fmla="*/ 3418764 h 4203510"/>
              <a:gd name="connsiteX78" fmla="*/ 805218 w 3415863"/>
              <a:gd name="connsiteY78" fmla="*/ 3452883 h 4203510"/>
              <a:gd name="connsiteX79" fmla="*/ 839338 w 3415863"/>
              <a:gd name="connsiteY79" fmla="*/ 3500650 h 4203510"/>
              <a:gd name="connsiteX80" fmla="*/ 859809 w 3415863"/>
              <a:gd name="connsiteY80" fmla="*/ 3514298 h 4203510"/>
              <a:gd name="connsiteX81" fmla="*/ 887105 w 3415863"/>
              <a:gd name="connsiteY81" fmla="*/ 3555241 h 4203510"/>
              <a:gd name="connsiteX82" fmla="*/ 900753 w 3415863"/>
              <a:gd name="connsiteY82" fmla="*/ 3575713 h 4203510"/>
              <a:gd name="connsiteX83" fmla="*/ 921224 w 3415863"/>
              <a:gd name="connsiteY83" fmla="*/ 3589361 h 4203510"/>
              <a:gd name="connsiteX84" fmla="*/ 962168 w 3415863"/>
              <a:gd name="connsiteY84" fmla="*/ 3630304 h 4203510"/>
              <a:gd name="connsiteX85" fmla="*/ 982639 w 3415863"/>
              <a:gd name="connsiteY85" fmla="*/ 3643952 h 4203510"/>
              <a:gd name="connsiteX86" fmla="*/ 1016759 w 3415863"/>
              <a:gd name="connsiteY86" fmla="*/ 3678071 h 4203510"/>
              <a:gd name="connsiteX87" fmla="*/ 1030406 w 3415863"/>
              <a:gd name="connsiteY87" fmla="*/ 3698543 h 4203510"/>
              <a:gd name="connsiteX88" fmla="*/ 1071350 w 3415863"/>
              <a:gd name="connsiteY88" fmla="*/ 3725838 h 4203510"/>
              <a:gd name="connsiteX89" fmla="*/ 1091821 w 3415863"/>
              <a:gd name="connsiteY89" fmla="*/ 3739486 h 4203510"/>
              <a:gd name="connsiteX90" fmla="*/ 1153236 w 3415863"/>
              <a:gd name="connsiteY90" fmla="*/ 3787253 h 4203510"/>
              <a:gd name="connsiteX91" fmla="*/ 1194180 w 3415863"/>
              <a:gd name="connsiteY91" fmla="*/ 3807725 h 4203510"/>
              <a:gd name="connsiteX92" fmla="*/ 1214651 w 3415863"/>
              <a:gd name="connsiteY92" fmla="*/ 3821373 h 4203510"/>
              <a:gd name="connsiteX93" fmla="*/ 1282890 w 3415863"/>
              <a:gd name="connsiteY93" fmla="*/ 3841844 h 4203510"/>
              <a:gd name="connsiteX94" fmla="*/ 1323833 w 3415863"/>
              <a:gd name="connsiteY94" fmla="*/ 3869140 h 4203510"/>
              <a:gd name="connsiteX95" fmla="*/ 1357953 w 3415863"/>
              <a:gd name="connsiteY95" fmla="*/ 3903259 h 4203510"/>
              <a:gd name="connsiteX96" fmla="*/ 1371600 w 3415863"/>
              <a:gd name="connsiteY96" fmla="*/ 3923731 h 4203510"/>
              <a:gd name="connsiteX97" fmla="*/ 1392072 w 3415863"/>
              <a:gd name="connsiteY97" fmla="*/ 3930555 h 4203510"/>
              <a:gd name="connsiteX98" fmla="*/ 1412544 w 3415863"/>
              <a:gd name="connsiteY98" fmla="*/ 3944203 h 4203510"/>
              <a:gd name="connsiteX99" fmla="*/ 1433015 w 3415863"/>
              <a:gd name="connsiteY99" fmla="*/ 3964674 h 4203510"/>
              <a:gd name="connsiteX100" fmla="*/ 1453487 w 3415863"/>
              <a:gd name="connsiteY100" fmla="*/ 3978322 h 4203510"/>
              <a:gd name="connsiteX101" fmla="*/ 1514902 w 3415863"/>
              <a:gd name="connsiteY101" fmla="*/ 4032913 h 4203510"/>
              <a:gd name="connsiteX102" fmla="*/ 1562669 w 3415863"/>
              <a:gd name="connsiteY102" fmla="*/ 4094328 h 4203510"/>
              <a:gd name="connsiteX103" fmla="*/ 1583141 w 3415863"/>
              <a:gd name="connsiteY103" fmla="*/ 4162567 h 4203510"/>
              <a:gd name="connsiteX104" fmla="*/ 1596789 w 3415863"/>
              <a:gd name="connsiteY104" fmla="*/ 4183038 h 4203510"/>
              <a:gd name="connsiteX105" fmla="*/ 1617260 w 3415863"/>
              <a:gd name="connsiteY105" fmla="*/ 4203510 h 4203510"/>
              <a:gd name="connsiteX106" fmla="*/ 1624084 w 3415863"/>
              <a:gd name="connsiteY106" fmla="*/ 4169391 h 4203510"/>
              <a:gd name="connsiteX107" fmla="*/ 1637732 w 3415863"/>
              <a:gd name="connsiteY107" fmla="*/ 4067032 h 4203510"/>
              <a:gd name="connsiteX108" fmla="*/ 1630908 w 3415863"/>
              <a:gd name="connsiteY108" fmla="*/ 4012441 h 4203510"/>
              <a:gd name="connsiteX109" fmla="*/ 1610436 w 3415863"/>
              <a:gd name="connsiteY109" fmla="*/ 3971498 h 4203510"/>
              <a:gd name="connsiteX110" fmla="*/ 1596789 w 3415863"/>
              <a:gd name="connsiteY110" fmla="*/ 3944203 h 4203510"/>
              <a:gd name="connsiteX111" fmla="*/ 1576317 w 3415863"/>
              <a:gd name="connsiteY111" fmla="*/ 3910083 h 4203510"/>
              <a:gd name="connsiteX112" fmla="*/ 1610436 w 3415863"/>
              <a:gd name="connsiteY112" fmla="*/ 3835020 h 4203510"/>
              <a:gd name="connsiteX113" fmla="*/ 1610436 w 3415863"/>
              <a:gd name="connsiteY113" fmla="*/ 3835020 h 4203510"/>
              <a:gd name="connsiteX114" fmla="*/ 1617260 w 3415863"/>
              <a:gd name="connsiteY114" fmla="*/ 3814549 h 4203510"/>
              <a:gd name="connsiteX115" fmla="*/ 1658203 w 3415863"/>
              <a:gd name="connsiteY115" fmla="*/ 3787253 h 4203510"/>
              <a:gd name="connsiteX116" fmla="*/ 1733266 w 3415863"/>
              <a:gd name="connsiteY116" fmla="*/ 3814549 h 4203510"/>
              <a:gd name="connsiteX117" fmla="*/ 1753738 w 3415863"/>
              <a:gd name="connsiteY117" fmla="*/ 3800901 h 4203510"/>
              <a:gd name="connsiteX118" fmla="*/ 1760562 w 3415863"/>
              <a:gd name="connsiteY118" fmla="*/ 3780429 h 4203510"/>
              <a:gd name="connsiteX119" fmla="*/ 1774209 w 3415863"/>
              <a:gd name="connsiteY119" fmla="*/ 3759958 h 4203510"/>
              <a:gd name="connsiteX120" fmla="*/ 1781033 w 3415863"/>
              <a:gd name="connsiteY120" fmla="*/ 3739486 h 4203510"/>
              <a:gd name="connsiteX121" fmla="*/ 1801505 w 3415863"/>
              <a:gd name="connsiteY121" fmla="*/ 3732662 h 4203510"/>
              <a:gd name="connsiteX122" fmla="*/ 1849272 w 3415863"/>
              <a:gd name="connsiteY122" fmla="*/ 3746310 h 4203510"/>
              <a:gd name="connsiteX123" fmla="*/ 1862920 w 3415863"/>
              <a:gd name="connsiteY123" fmla="*/ 3766782 h 4203510"/>
              <a:gd name="connsiteX124" fmla="*/ 1978926 w 3415863"/>
              <a:gd name="connsiteY124" fmla="*/ 3759958 h 4203510"/>
              <a:gd name="connsiteX125" fmla="*/ 1999397 w 3415863"/>
              <a:gd name="connsiteY125" fmla="*/ 3753134 h 4203510"/>
              <a:gd name="connsiteX126" fmla="*/ 2006221 w 3415863"/>
              <a:gd name="connsiteY126" fmla="*/ 3732662 h 4203510"/>
              <a:gd name="connsiteX127" fmla="*/ 2040341 w 3415863"/>
              <a:gd name="connsiteY127" fmla="*/ 3698543 h 4203510"/>
              <a:gd name="connsiteX128" fmla="*/ 2074460 w 3415863"/>
              <a:gd name="connsiteY128" fmla="*/ 3712191 h 4203510"/>
              <a:gd name="connsiteX129" fmla="*/ 2115403 w 3415863"/>
              <a:gd name="connsiteY129" fmla="*/ 3732662 h 4203510"/>
              <a:gd name="connsiteX130" fmla="*/ 2163171 w 3415863"/>
              <a:gd name="connsiteY130" fmla="*/ 3712191 h 4203510"/>
              <a:gd name="connsiteX131" fmla="*/ 2204114 w 3415863"/>
              <a:gd name="connsiteY131" fmla="*/ 3678071 h 4203510"/>
              <a:gd name="connsiteX132" fmla="*/ 2224586 w 3415863"/>
              <a:gd name="connsiteY132" fmla="*/ 3671247 h 4203510"/>
              <a:gd name="connsiteX133" fmla="*/ 2245057 w 3415863"/>
              <a:gd name="connsiteY133" fmla="*/ 3650776 h 4203510"/>
              <a:gd name="connsiteX134" fmla="*/ 2265529 w 3415863"/>
              <a:gd name="connsiteY134" fmla="*/ 3657600 h 4203510"/>
              <a:gd name="connsiteX135" fmla="*/ 2292824 w 3415863"/>
              <a:gd name="connsiteY135" fmla="*/ 3650776 h 4203510"/>
              <a:gd name="connsiteX136" fmla="*/ 2306472 w 3415863"/>
              <a:gd name="connsiteY136" fmla="*/ 3630304 h 4203510"/>
              <a:gd name="connsiteX137" fmla="*/ 2313296 w 3415863"/>
              <a:gd name="connsiteY137" fmla="*/ 3609832 h 4203510"/>
              <a:gd name="connsiteX138" fmla="*/ 2361063 w 3415863"/>
              <a:gd name="connsiteY138" fmla="*/ 3596185 h 4203510"/>
              <a:gd name="connsiteX139" fmla="*/ 2395183 w 3415863"/>
              <a:gd name="connsiteY139" fmla="*/ 3562065 h 4203510"/>
              <a:gd name="connsiteX140" fmla="*/ 2436126 w 3415863"/>
              <a:gd name="connsiteY140" fmla="*/ 3534770 h 4203510"/>
              <a:gd name="connsiteX141" fmla="*/ 2449774 w 3415863"/>
              <a:gd name="connsiteY141" fmla="*/ 3514298 h 4203510"/>
              <a:gd name="connsiteX142" fmla="*/ 2511189 w 3415863"/>
              <a:gd name="connsiteY142" fmla="*/ 3480179 h 4203510"/>
              <a:gd name="connsiteX143" fmla="*/ 2490717 w 3415863"/>
              <a:gd name="connsiteY143" fmla="*/ 3473355 h 4203510"/>
              <a:gd name="connsiteX144" fmla="*/ 2565780 w 3415863"/>
              <a:gd name="connsiteY144" fmla="*/ 3452883 h 4203510"/>
              <a:gd name="connsiteX145" fmla="*/ 2661314 w 3415863"/>
              <a:gd name="connsiteY145" fmla="*/ 3425588 h 4203510"/>
              <a:gd name="connsiteX146" fmla="*/ 2722729 w 3415863"/>
              <a:gd name="connsiteY146" fmla="*/ 3398292 h 4203510"/>
              <a:gd name="connsiteX147" fmla="*/ 2743200 w 3415863"/>
              <a:gd name="connsiteY147" fmla="*/ 3405116 h 4203510"/>
              <a:gd name="connsiteX148" fmla="*/ 2797791 w 3415863"/>
              <a:gd name="connsiteY148" fmla="*/ 3398292 h 4203510"/>
              <a:gd name="connsiteX149" fmla="*/ 2859206 w 3415863"/>
              <a:gd name="connsiteY149" fmla="*/ 3350525 h 4203510"/>
              <a:gd name="connsiteX150" fmla="*/ 2920621 w 3415863"/>
              <a:gd name="connsiteY150" fmla="*/ 3309582 h 4203510"/>
              <a:gd name="connsiteX151" fmla="*/ 2941093 w 3415863"/>
              <a:gd name="connsiteY151" fmla="*/ 3295934 h 4203510"/>
              <a:gd name="connsiteX152" fmla="*/ 2954741 w 3415863"/>
              <a:gd name="connsiteY152" fmla="*/ 3316405 h 4203510"/>
              <a:gd name="connsiteX153" fmla="*/ 2995684 w 3415863"/>
              <a:gd name="connsiteY153" fmla="*/ 3336877 h 4203510"/>
              <a:gd name="connsiteX154" fmla="*/ 3016156 w 3415863"/>
              <a:gd name="connsiteY154" fmla="*/ 3330053 h 4203510"/>
              <a:gd name="connsiteX155" fmla="*/ 3057099 w 3415863"/>
              <a:gd name="connsiteY155" fmla="*/ 3302758 h 4203510"/>
              <a:gd name="connsiteX156" fmla="*/ 3084394 w 3415863"/>
              <a:gd name="connsiteY156" fmla="*/ 3295934 h 4203510"/>
              <a:gd name="connsiteX157" fmla="*/ 3125338 w 3415863"/>
              <a:gd name="connsiteY157" fmla="*/ 3268638 h 4203510"/>
              <a:gd name="connsiteX158" fmla="*/ 3166281 w 3415863"/>
              <a:gd name="connsiteY158" fmla="*/ 3282286 h 4203510"/>
              <a:gd name="connsiteX159" fmla="*/ 3186753 w 3415863"/>
              <a:gd name="connsiteY159" fmla="*/ 3275462 h 4203510"/>
              <a:gd name="connsiteX160" fmla="*/ 3254991 w 3415863"/>
              <a:gd name="connsiteY160" fmla="*/ 3241343 h 4203510"/>
              <a:gd name="connsiteX161" fmla="*/ 3282287 w 3415863"/>
              <a:gd name="connsiteY161" fmla="*/ 3248167 h 4203510"/>
              <a:gd name="connsiteX162" fmla="*/ 3302759 w 3415863"/>
              <a:gd name="connsiteY162" fmla="*/ 3254991 h 4203510"/>
              <a:gd name="connsiteX163" fmla="*/ 3309583 w 3415863"/>
              <a:gd name="connsiteY163" fmla="*/ 3234519 h 4203510"/>
              <a:gd name="connsiteX164" fmla="*/ 3323230 w 3415863"/>
              <a:gd name="connsiteY164" fmla="*/ 3207223 h 4203510"/>
              <a:gd name="connsiteX165" fmla="*/ 3343702 w 3415863"/>
              <a:gd name="connsiteY165" fmla="*/ 3125337 h 4203510"/>
              <a:gd name="connsiteX166" fmla="*/ 3350526 w 3415863"/>
              <a:gd name="connsiteY166" fmla="*/ 3104865 h 4203510"/>
              <a:gd name="connsiteX167" fmla="*/ 3377821 w 3415863"/>
              <a:gd name="connsiteY167" fmla="*/ 3050274 h 4203510"/>
              <a:gd name="connsiteX168" fmla="*/ 3384645 w 3415863"/>
              <a:gd name="connsiteY168" fmla="*/ 2947916 h 4203510"/>
              <a:gd name="connsiteX169" fmla="*/ 3391469 w 3415863"/>
              <a:gd name="connsiteY169" fmla="*/ 2920620 h 4203510"/>
              <a:gd name="connsiteX170" fmla="*/ 3411941 w 3415863"/>
              <a:gd name="connsiteY170" fmla="*/ 2818262 h 4203510"/>
              <a:gd name="connsiteX171" fmla="*/ 3303876 w 3415863"/>
              <a:gd name="connsiteY171" fmla="*/ 2767269 h 4203510"/>
              <a:gd name="connsiteX172" fmla="*/ 3299470 w 3415863"/>
              <a:gd name="connsiteY172" fmla="*/ 2558645 h 4203510"/>
              <a:gd name="connsiteX173" fmla="*/ 3282845 w 3415863"/>
              <a:gd name="connsiteY173" fmla="*/ 2329672 h 4203510"/>
              <a:gd name="connsiteX174" fmla="*/ 3294135 w 3415863"/>
              <a:gd name="connsiteY174" fmla="*/ 2213605 h 4203510"/>
              <a:gd name="connsiteX175" fmla="*/ 3284645 w 3415863"/>
              <a:gd name="connsiteY175" fmla="*/ 2089595 h 4203510"/>
              <a:gd name="connsiteX176" fmla="*/ 3289111 w 3415863"/>
              <a:gd name="connsiteY176" fmla="*/ 1985749 h 4203510"/>
              <a:gd name="connsiteX177" fmla="*/ 3282287 w 3415863"/>
              <a:gd name="connsiteY177" fmla="*/ 1897038 h 4203510"/>
              <a:gd name="connsiteX178" fmla="*/ 3261815 w 3415863"/>
              <a:gd name="connsiteY178" fmla="*/ 1890214 h 4203510"/>
              <a:gd name="connsiteX179" fmla="*/ 3118514 w 3415863"/>
              <a:gd name="connsiteY179" fmla="*/ 1903862 h 4203510"/>
              <a:gd name="connsiteX180" fmla="*/ 2982036 w 3415863"/>
              <a:gd name="connsiteY180" fmla="*/ 1897038 h 4203510"/>
              <a:gd name="connsiteX181" fmla="*/ 2941093 w 3415863"/>
              <a:gd name="connsiteY181" fmla="*/ 1890214 h 4203510"/>
              <a:gd name="connsiteX182" fmla="*/ 2818263 w 3415863"/>
              <a:gd name="connsiteY182" fmla="*/ 1897038 h 4203510"/>
              <a:gd name="connsiteX183" fmla="*/ 2702257 w 3415863"/>
              <a:gd name="connsiteY183" fmla="*/ 1903862 h 4203510"/>
              <a:gd name="connsiteX184" fmla="*/ 2695433 w 3415863"/>
              <a:gd name="connsiteY184" fmla="*/ 1883391 h 4203510"/>
              <a:gd name="connsiteX185" fmla="*/ 2681786 w 3415863"/>
              <a:gd name="connsiteY185" fmla="*/ 1781032 h 4203510"/>
              <a:gd name="connsiteX186" fmla="*/ 2668138 w 3415863"/>
              <a:gd name="connsiteY186" fmla="*/ 1740089 h 4203510"/>
              <a:gd name="connsiteX187" fmla="*/ 2674962 w 3415863"/>
              <a:gd name="connsiteY187" fmla="*/ 1460310 h 4203510"/>
              <a:gd name="connsiteX188" fmla="*/ 2681786 w 3415863"/>
              <a:gd name="connsiteY188" fmla="*/ 1433014 h 4203510"/>
              <a:gd name="connsiteX189" fmla="*/ 2688609 w 3415863"/>
              <a:gd name="connsiteY189" fmla="*/ 1317008 h 4203510"/>
              <a:gd name="connsiteX190" fmla="*/ 2702257 w 3415863"/>
              <a:gd name="connsiteY190" fmla="*/ 1276065 h 4203510"/>
              <a:gd name="connsiteX191" fmla="*/ 2736377 w 3415863"/>
              <a:gd name="connsiteY191" fmla="*/ 1419367 h 4203510"/>
              <a:gd name="connsiteX192" fmla="*/ 2777320 w 3415863"/>
              <a:gd name="connsiteY192" fmla="*/ 1412543 h 4203510"/>
              <a:gd name="connsiteX193" fmla="*/ 2777320 w 3415863"/>
              <a:gd name="connsiteY193" fmla="*/ 1282889 h 4203510"/>
              <a:gd name="connsiteX194" fmla="*/ 2784144 w 3415863"/>
              <a:gd name="connsiteY194" fmla="*/ 1262417 h 4203510"/>
              <a:gd name="connsiteX195" fmla="*/ 2804615 w 3415863"/>
              <a:gd name="connsiteY195" fmla="*/ 1207826 h 4203510"/>
              <a:gd name="connsiteX196" fmla="*/ 2818263 w 3415863"/>
              <a:gd name="connsiteY196" fmla="*/ 1166883 h 4203510"/>
              <a:gd name="connsiteX197" fmla="*/ 2825087 w 3415863"/>
              <a:gd name="connsiteY197" fmla="*/ 1139588 h 4203510"/>
              <a:gd name="connsiteX198" fmla="*/ 2845559 w 3415863"/>
              <a:gd name="connsiteY198" fmla="*/ 1119116 h 4203510"/>
              <a:gd name="connsiteX199" fmla="*/ 2859206 w 3415863"/>
              <a:gd name="connsiteY199" fmla="*/ 1071349 h 4203510"/>
              <a:gd name="connsiteX200" fmla="*/ 2872854 w 3415863"/>
              <a:gd name="connsiteY200" fmla="*/ 1030405 h 4203510"/>
              <a:gd name="connsiteX201" fmla="*/ 2879678 w 3415863"/>
              <a:gd name="connsiteY201" fmla="*/ 1009934 h 4203510"/>
              <a:gd name="connsiteX202" fmla="*/ 2900150 w 3415863"/>
              <a:gd name="connsiteY202" fmla="*/ 1003110 h 4203510"/>
              <a:gd name="connsiteX203" fmla="*/ 2913797 w 3415863"/>
              <a:gd name="connsiteY203" fmla="*/ 962167 h 4203510"/>
              <a:gd name="connsiteX204" fmla="*/ 2954741 w 3415863"/>
              <a:gd name="connsiteY204" fmla="*/ 934871 h 4203510"/>
              <a:gd name="connsiteX205" fmla="*/ 2995684 w 3415863"/>
              <a:gd name="connsiteY205" fmla="*/ 914400 h 4203510"/>
              <a:gd name="connsiteX206" fmla="*/ 3050275 w 3415863"/>
              <a:gd name="connsiteY206" fmla="*/ 928047 h 4203510"/>
              <a:gd name="connsiteX207" fmla="*/ 3063923 w 3415863"/>
              <a:gd name="connsiteY207" fmla="*/ 948519 h 4203510"/>
              <a:gd name="connsiteX208" fmla="*/ 3118514 w 3415863"/>
              <a:gd name="connsiteY208" fmla="*/ 975814 h 4203510"/>
              <a:gd name="connsiteX209" fmla="*/ 3138986 w 3415863"/>
              <a:gd name="connsiteY209" fmla="*/ 989462 h 4203510"/>
              <a:gd name="connsiteX210" fmla="*/ 3186753 w 3415863"/>
              <a:gd name="connsiteY210" fmla="*/ 1037229 h 4203510"/>
              <a:gd name="connsiteX211" fmla="*/ 3214048 w 3415863"/>
              <a:gd name="connsiteY211" fmla="*/ 1098644 h 4203510"/>
              <a:gd name="connsiteX212" fmla="*/ 3241344 w 3415863"/>
              <a:gd name="connsiteY212" fmla="*/ 1132764 h 4203510"/>
              <a:gd name="connsiteX213" fmla="*/ 3254991 w 3415863"/>
              <a:gd name="connsiteY213" fmla="*/ 1153235 h 4203510"/>
              <a:gd name="connsiteX214" fmla="*/ 3295935 w 3415863"/>
              <a:gd name="connsiteY214" fmla="*/ 1194179 h 4203510"/>
              <a:gd name="connsiteX215" fmla="*/ 3309583 w 3415863"/>
              <a:gd name="connsiteY215" fmla="*/ 1214650 h 4203510"/>
              <a:gd name="connsiteX216" fmla="*/ 3330054 w 3415863"/>
              <a:gd name="connsiteY216" fmla="*/ 1221474 h 4203510"/>
              <a:gd name="connsiteX217" fmla="*/ 3350526 w 3415863"/>
              <a:gd name="connsiteY217" fmla="*/ 1262417 h 4203510"/>
              <a:gd name="connsiteX218" fmla="*/ 3370997 w 3415863"/>
              <a:gd name="connsiteY218" fmla="*/ 1276065 h 4203510"/>
              <a:gd name="connsiteX219" fmla="*/ 3391469 w 3415863"/>
              <a:gd name="connsiteY219" fmla="*/ 1269241 h 4203510"/>
              <a:gd name="connsiteX220" fmla="*/ 3398293 w 3415863"/>
              <a:gd name="connsiteY220" fmla="*/ 1248770 h 4203510"/>
              <a:gd name="connsiteX221" fmla="*/ 3364174 w 3415863"/>
              <a:gd name="connsiteY221" fmla="*/ 1187355 h 4203510"/>
              <a:gd name="connsiteX222" fmla="*/ 3336878 w 3415863"/>
              <a:gd name="connsiteY222" fmla="*/ 1146411 h 4203510"/>
              <a:gd name="connsiteX223" fmla="*/ 3330054 w 3415863"/>
              <a:gd name="connsiteY223" fmla="*/ 1125940 h 4203510"/>
              <a:gd name="connsiteX224" fmla="*/ 3309583 w 3415863"/>
              <a:gd name="connsiteY224" fmla="*/ 1112292 h 4203510"/>
              <a:gd name="connsiteX225" fmla="*/ 3289111 w 3415863"/>
              <a:gd name="connsiteY225" fmla="*/ 1091820 h 4203510"/>
              <a:gd name="connsiteX226" fmla="*/ 3261815 w 3415863"/>
              <a:gd name="connsiteY226" fmla="*/ 1050877 h 4203510"/>
              <a:gd name="connsiteX227" fmla="*/ 3234520 w 3415863"/>
              <a:gd name="connsiteY227" fmla="*/ 1009934 h 4203510"/>
              <a:gd name="connsiteX228" fmla="*/ 3207224 w 3415863"/>
              <a:gd name="connsiteY228" fmla="*/ 968991 h 4203510"/>
              <a:gd name="connsiteX229" fmla="*/ 3166281 w 3415863"/>
              <a:gd name="connsiteY229" fmla="*/ 928047 h 4203510"/>
              <a:gd name="connsiteX230" fmla="*/ 3111690 w 3415863"/>
              <a:gd name="connsiteY230" fmla="*/ 880280 h 4203510"/>
              <a:gd name="connsiteX231" fmla="*/ 3091218 w 3415863"/>
              <a:gd name="connsiteY231" fmla="*/ 866632 h 4203510"/>
              <a:gd name="connsiteX232" fmla="*/ 3077571 w 3415863"/>
              <a:gd name="connsiteY232" fmla="*/ 818865 h 4203510"/>
              <a:gd name="connsiteX233" fmla="*/ 3084394 w 3415863"/>
              <a:gd name="connsiteY233" fmla="*/ 743803 h 4203510"/>
              <a:gd name="connsiteX234" fmla="*/ 3077571 w 3415863"/>
              <a:gd name="connsiteY234" fmla="*/ 627797 h 4203510"/>
              <a:gd name="connsiteX235" fmla="*/ 3057099 w 3415863"/>
              <a:gd name="connsiteY235" fmla="*/ 620973 h 4203510"/>
              <a:gd name="connsiteX236" fmla="*/ 2709081 w 3415863"/>
              <a:gd name="connsiteY236" fmla="*/ 614149 h 4203510"/>
              <a:gd name="connsiteX237" fmla="*/ 2715905 w 3415863"/>
              <a:gd name="connsiteY237" fmla="*/ 532262 h 4203510"/>
              <a:gd name="connsiteX238" fmla="*/ 2688609 w 3415863"/>
              <a:gd name="connsiteY238" fmla="*/ 484495 h 4203510"/>
              <a:gd name="connsiteX239" fmla="*/ 2668138 w 3415863"/>
              <a:gd name="connsiteY239" fmla="*/ 477671 h 4203510"/>
              <a:gd name="connsiteX240" fmla="*/ 2538484 w 3415863"/>
              <a:gd name="connsiteY240" fmla="*/ 457200 h 4203510"/>
              <a:gd name="connsiteX241" fmla="*/ 2456597 w 3415863"/>
              <a:gd name="connsiteY241" fmla="*/ 464023 h 4203510"/>
              <a:gd name="connsiteX242" fmla="*/ 2436126 w 3415863"/>
              <a:gd name="connsiteY242" fmla="*/ 470847 h 4203510"/>
              <a:gd name="connsiteX243" fmla="*/ 2374711 w 3415863"/>
              <a:gd name="connsiteY243" fmla="*/ 464023 h 4203510"/>
              <a:gd name="connsiteX244" fmla="*/ 2299648 w 3415863"/>
              <a:gd name="connsiteY244" fmla="*/ 470847 h 4203510"/>
              <a:gd name="connsiteX245" fmla="*/ 2279177 w 3415863"/>
              <a:gd name="connsiteY245" fmla="*/ 477671 h 4203510"/>
              <a:gd name="connsiteX246" fmla="*/ 2238233 w 3415863"/>
              <a:gd name="connsiteY246" fmla="*/ 504967 h 4203510"/>
              <a:gd name="connsiteX247" fmla="*/ 2197290 w 3415863"/>
              <a:gd name="connsiteY247" fmla="*/ 477671 h 4203510"/>
              <a:gd name="connsiteX248" fmla="*/ 2183642 w 3415863"/>
              <a:gd name="connsiteY248" fmla="*/ 457200 h 4203510"/>
              <a:gd name="connsiteX249" fmla="*/ 2163171 w 3415863"/>
              <a:gd name="connsiteY249" fmla="*/ 450376 h 4203510"/>
              <a:gd name="connsiteX250" fmla="*/ 2101756 w 3415863"/>
              <a:gd name="connsiteY250" fmla="*/ 409432 h 4203510"/>
              <a:gd name="connsiteX251" fmla="*/ 2081284 w 3415863"/>
              <a:gd name="connsiteY251" fmla="*/ 395785 h 4203510"/>
              <a:gd name="connsiteX252" fmla="*/ 2060812 w 3415863"/>
              <a:gd name="connsiteY252" fmla="*/ 388961 h 4203510"/>
              <a:gd name="connsiteX253" fmla="*/ 2019869 w 3415863"/>
              <a:gd name="connsiteY253" fmla="*/ 361665 h 4203510"/>
              <a:gd name="connsiteX254" fmla="*/ 1999397 w 3415863"/>
              <a:gd name="connsiteY254" fmla="*/ 348017 h 4203510"/>
              <a:gd name="connsiteX255" fmla="*/ 1978926 w 3415863"/>
              <a:gd name="connsiteY255" fmla="*/ 341194 h 4203510"/>
              <a:gd name="connsiteX256" fmla="*/ 1958454 w 3415863"/>
              <a:gd name="connsiteY256" fmla="*/ 327546 h 4203510"/>
              <a:gd name="connsiteX257" fmla="*/ 1924335 w 3415863"/>
              <a:gd name="connsiteY257" fmla="*/ 293426 h 4203510"/>
              <a:gd name="connsiteX258" fmla="*/ 1917511 w 3415863"/>
              <a:gd name="connsiteY258" fmla="*/ 272955 h 4203510"/>
              <a:gd name="connsiteX259" fmla="*/ 1903863 w 3415863"/>
              <a:gd name="connsiteY259" fmla="*/ 238835 h 4203510"/>
              <a:gd name="connsiteX260" fmla="*/ 1897039 w 3415863"/>
              <a:gd name="connsiteY260" fmla="*/ 197892 h 4203510"/>
              <a:gd name="connsiteX261" fmla="*/ 1876568 w 3415863"/>
              <a:gd name="connsiteY261" fmla="*/ 129653 h 4203510"/>
              <a:gd name="connsiteX262" fmla="*/ 1869744 w 3415863"/>
              <a:gd name="connsiteY262" fmla="*/ 88710 h 4203510"/>
              <a:gd name="connsiteX263" fmla="*/ 1862920 w 3415863"/>
              <a:gd name="connsiteY263" fmla="*/ 68238 h 4203510"/>
              <a:gd name="connsiteX264" fmla="*/ 1842448 w 3415863"/>
              <a:gd name="connsiteY264" fmla="*/ 61414 h 4203510"/>
              <a:gd name="connsiteX265" fmla="*/ 1801505 w 3415863"/>
              <a:gd name="connsiteY265" fmla="*/ 40943 h 4203510"/>
              <a:gd name="connsiteX266" fmla="*/ 1753738 w 3415863"/>
              <a:gd name="connsiteY266" fmla="*/ 47767 h 4203510"/>
              <a:gd name="connsiteX267" fmla="*/ 1726442 w 3415863"/>
              <a:gd name="connsiteY267" fmla="*/ 88710 h 4203510"/>
              <a:gd name="connsiteX268" fmla="*/ 1705971 w 3415863"/>
              <a:gd name="connsiteY268" fmla="*/ 109182 h 4203510"/>
              <a:gd name="connsiteX269" fmla="*/ 1685499 w 3415863"/>
              <a:gd name="connsiteY269" fmla="*/ 116005 h 4203510"/>
              <a:gd name="connsiteX270" fmla="*/ 1624084 w 3415863"/>
              <a:gd name="connsiteY270" fmla="*/ 102358 h 4203510"/>
              <a:gd name="connsiteX271" fmla="*/ 1610436 w 3415863"/>
              <a:gd name="connsiteY271" fmla="*/ 81886 h 4203510"/>
              <a:gd name="connsiteX272" fmla="*/ 1569493 w 3415863"/>
              <a:gd name="connsiteY272" fmla="*/ 68238 h 4203510"/>
              <a:gd name="connsiteX273" fmla="*/ 1549021 w 3415863"/>
              <a:gd name="connsiteY273" fmla="*/ 47767 h 4203510"/>
              <a:gd name="connsiteX274" fmla="*/ 1528550 w 3415863"/>
              <a:gd name="connsiteY274" fmla="*/ 34119 h 4203510"/>
              <a:gd name="connsiteX275" fmla="*/ 1501254 w 3415863"/>
              <a:gd name="connsiteY275" fmla="*/ 0 h 4203510"/>
              <a:gd name="connsiteX276" fmla="*/ 1480783 w 3415863"/>
              <a:gd name="connsiteY276" fmla="*/ 6823 h 4203510"/>
              <a:gd name="connsiteX277" fmla="*/ 1453487 w 3415863"/>
              <a:gd name="connsiteY277" fmla="*/ 13647 h 4203510"/>
              <a:gd name="connsiteX278" fmla="*/ 1433015 w 3415863"/>
              <a:gd name="connsiteY278" fmla="*/ 27295 h 4203510"/>
              <a:gd name="connsiteX279" fmla="*/ 1412544 w 3415863"/>
              <a:gd name="connsiteY279" fmla="*/ 34119 h 4203510"/>
              <a:gd name="connsiteX280" fmla="*/ 1392072 w 3415863"/>
              <a:gd name="connsiteY280" fmla="*/ 47767 h 4203510"/>
              <a:gd name="connsiteX281" fmla="*/ 1371600 w 3415863"/>
              <a:gd name="connsiteY281" fmla="*/ 54591 h 4203510"/>
              <a:gd name="connsiteX282" fmla="*/ 1330657 w 3415863"/>
              <a:gd name="connsiteY282" fmla="*/ 75062 h 4203510"/>
              <a:gd name="connsiteX283" fmla="*/ 1289714 w 3415863"/>
              <a:gd name="connsiteY283" fmla="*/ 68238 h 4203510"/>
              <a:gd name="connsiteX284" fmla="*/ 1276066 w 3415863"/>
              <a:gd name="connsiteY284" fmla="*/ 47767 h 4203510"/>
              <a:gd name="connsiteX285" fmla="*/ 1255594 w 3415863"/>
              <a:gd name="connsiteY285" fmla="*/ 34119 h 4203510"/>
              <a:gd name="connsiteX286" fmla="*/ 1248771 w 3415863"/>
              <a:gd name="connsiteY286" fmla="*/ 54591 h 4203510"/>
              <a:gd name="connsiteX287" fmla="*/ 1228299 w 3415863"/>
              <a:gd name="connsiteY287" fmla="*/ 61414 h 4203510"/>
              <a:gd name="connsiteX288" fmla="*/ 1207827 w 3415863"/>
              <a:gd name="connsiteY288" fmla="*/ 75062 h 4203510"/>
              <a:gd name="connsiteX289" fmla="*/ 1132765 w 3415863"/>
              <a:gd name="connsiteY289" fmla="*/ 68238 h 4203510"/>
              <a:gd name="connsiteX290" fmla="*/ 1030406 w 3415863"/>
              <a:gd name="connsiteY29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43702 w 3398293"/>
              <a:gd name="connsiteY165" fmla="*/ 3125337 h 4203510"/>
              <a:gd name="connsiteX166" fmla="*/ 3350526 w 3398293"/>
              <a:gd name="connsiteY166" fmla="*/ 3104865 h 4203510"/>
              <a:gd name="connsiteX167" fmla="*/ 3377821 w 3398293"/>
              <a:gd name="connsiteY167" fmla="*/ 3050274 h 4203510"/>
              <a:gd name="connsiteX168" fmla="*/ 3384645 w 3398293"/>
              <a:gd name="connsiteY168" fmla="*/ 2947916 h 4203510"/>
              <a:gd name="connsiteX169" fmla="*/ 3391469 w 3398293"/>
              <a:gd name="connsiteY169" fmla="*/ 2920620 h 4203510"/>
              <a:gd name="connsiteX170" fmla="*/ 3303876 w 3398293"/>
              <a:gd name="connsiteY170" fmla="*/ 2767269 h 4203510"/>
              <a:gd name="connsiteX171" fmla="*/ 3299470 w 3398293"/>
              <a:gd name="connsiteY171" fmla="*/ 2558645 h 4203510"/>
              <a:gd name="connsiteX172" fmla="*/ 3282845 w 3398293"/>
              <a:gd name="connsiteY172" fmla="*/ 2329672 h 4203510"/>
              <a:gd name="connsiteX173" fmla="*/ 3294135 w 3398293"/>
              <a:gd name="connsiteY173" fmla="*/ 2213605 h 4203510"/>
              <a:gd name="connsiteX174" fmla="*/ 3284645 w 3398293"/>
              <a:gd name="connsiteY174" fmla="*/ 2089595 h 4203510"/>
              <a:gd name="connsiteX175" fmla="*/ 3289111 w 3398293"/>
              <a:gd name="connsiteY175" fmla="*/ 1985749 h 4203510"/>
              <a:gd name="connsiteX176" fmla="*/ 3282287 w 3398293"/>
              <a:gd name="connsiteY176" fmla="*/ 1897038 h 4203510"/>
              <a:gd name="connsiteX177" fmla="*/ 3261815 w 3398293"/>
              <a:gd name="connsiteY177" fmla="*/ 1890214 h 4203510"/>
              <a:gd name="connsiteX178" fmla="*/ 3118514 w 3398293"/>
              <a:gd name="connsiteY178" fmla="*/ 1903862 h 4203510"/>
              <a:gd name="connsiteX179" fmla="*/ 2982036 w 3398293"/>
              <a:gd name="connsiteY179" fmla="*/ 1897038 h 4203510"/>
              <a:gd name="connsiteX180" fmla="*/ 2941093 w 3398293"/>
              <a:gd name="connsiteY180" fmla="*/ 1890214 h 4203510"/>
              <a:gd name="connsiteX181" fmla="*/ 2818263 w 3398293"/>
              <a:gd name="connsiteY181" fmla="*/ 1897038 h 4203510"/>
              <a:gd name="connsiteX182" fmla="*/ 2702257 w 3398293"/>
              <a:gd name="connsiteY182" fmla="*/ 1903862 h 4203510"/>
              <a:gd name="connsiteX183" fmla="*/ 2695433 w 3398293"/>
              <a:gd name="connsiteY183" fmla="*/ 1883391 h 4203510"/>
              <a:gd name="connsiteX184" fmla="*/ 2681786 w 3398293"/>
              <a:gd name="connsiteY184" fmla="*/ 1781032 h 4203510"/>
              <a:gd name="connsiteX185" fmla="*/ 2668138 w 3398293"/>
              <a:gd name="connsiteY185" fmla="*/ 1740089 h 4203510"/>
              <a:gd name="connsiteX186" fmla="*/ 2674962 w 3398293"/>
              <a:gd name="connsiteY186" fmla="*/ 1460310 h 4203510"/>
              <a:gd name="connsiteX187" fmla="*/ 2681786 w 3398293"/>
              <a:gd name="connsiteY187" fmla="*/ 1433014 h 4203510"/>
              <a:gd name="connsiteX188" fmla="*/ 2688609 w 3398293"/>
              <a:gd name="connsiteY188" fmla="*/ 1317008 h 4203510"/>
              <a:gd name="connsiteX189" fmla="*/ 2702257 w 3398293"/>
              <a:gd name="connsiteY189" fmla="*/ 1276065 h 4203510"/>
              <a:gd name="connsiteX190" fmla="*/ 2736377 w 3398293"/>
              <a:gd name="connsiteY190" fmla="*/ 1419367 h 4203510"/>
              <a:gd name="connsiteX191" fmla="*/ 2777320 w 3398293"/>
              <a:gd name="connsiteY191" fmla="*/ 1412543 h 4203510"/>
              <a:gd name="connsiteX192" fmla="*/ 2777320 w 3398293"/>
              <a:gd name="connsiteY192" fmla="*/ 1282889 h 4203510"/>
              <a:gd name="connsiteX193" fmla="*/ 2784144 w 3398293"/>
              <a:gd name="connsiteY193" fmla="*/ 1262417 h 4203510"/>
              <a:gd name="connsiteX194" fmla="*/ 2804615 w 3398293"/>
              <a:gd name="connsiteY194" fmla="*/ 1207826 h 4203510"/>
              <a:gd name="connsiteX195" fmla="*/ 2818263 w 3398293"/>
              <a:gd name="connsiteY195" fmla="*/ 1166883 h 4203510"/>
              <a:gd name="connsiteX196" fmla="*/ 2825087 w 3398293"/>
              <a:gd name="connsiteY196" fmla="*/ 1139588 h 4203510"/>
              <a:gd name="connsiteX197" fmla="*/ 2845559 w 3398293"/>
              <a:gd name="connsiteY197" fmla="*/ 1119116 h 4203510"/>
              <a:gd name="connsiteX198" fmla="*/ 2859206 w 3398293"/>
              <a:gd name="connsiteY198" fmla="*/ 1071349 h 4203510"/>
              <a:gd name="connsiteX199" fmla="*/ 2872854 w 3398293"/>
              <a:gd name="connsiteY199" fmla="*/ 1030405 h 4203510"/>
              <a:gd name="connsiteX200" fmla="*/ 2879678 w 3398293"/>
              <a:gd name="connsiteY200" fmla="*/ 1009934 h 4203510"/>
              <a:gd name="connsiteX201" fmla="*/ 2900150 w 3398293"/>
              <a:gd name="connsiteY201" fmla="*/ 1003110 h 4203510"/>
              <a:gd name="connsiteX202" fmla="*/ 2913797 w 3398293"/>
              <a:gd name="connsiteY202" fmla="*/ 962167 h 4203510"/>
              <a:gd name="connsiteX203" fmla="*/ 2954741 w 3398293"/>
              <a:gd name="connsiteY203" fmla="*/ 934871 h 4203510"/>
              <a:gd name="connsiteX204" fmla="*/ 2995684 w 3398293"/>
              <a:gd name="connsiteY204" fmla="*/ 914400 h 4203510"/>
              <a:gd name="connsiteX205" fmla="*/ 3050275 w 3398293"/>
              <a:gd name="connsiteY205" fmla="*/ 928047 h 4203510"/>
              <a:gd name="connsiteX206" fmla="*/ 3063923 w 3398293"/>
              <a:gd name="connsiteY206" fmla="*/ 948519 h 4203510"/>
              <a:gd name="connsiteX207" fmla="*/ 3118514 w 3398293"/>
              <a:gd name="connsiteY207" fmla="*/ 975814 h 4203510"/>
              <a:gd name="connsiteX208" fmla="*/ 3138986 w 3398293"/>
              <a:gd name="connsiteY208" fmla="*/ 989462 h 4203510"/>
              <a:gd name="connsiteX209" fmla="*/ 3186753 w 3398293"/>
              <a:gd name="connsiteY209" fmla="*/ 1037229 h 4203510"/>
              <a:gd name="connsiteX210" fmla="*/ 3214048 w 3398293"/>
              <a:gd name="connsiteY210" fmla="*/ 1098644 h 4203510"/>
              <a:gd name="connsiteX211" fmla="*/ 3241344 w 3398293"/>
              <a:gd name="connsiteY211" fmla="*/ 1132764 h 4203510"/>
              <a:gd name="connsiteX212" fmla="*/ 3254991 w 3398293"/>
              <a:gd name="connsiteY212" fmla="*/ 1153235 h 4203510"/>
              <a:gd name="connsiteX213" fmla="*/ 3295935 w 3398293"/>
              <a:gd name="connsiteY213" fmla="*/ 1194179 h 4203510"/>
              <a:gd name="connsiteX214" fmla="*/ 3309583 w 3398293"/>
              <a:gd name="connsiteY214" fmla="*/ 1214650 h 4203510"/>
              <a:gd name="connsiteX215" fmla="*/ 3330054 w 3398293"/>
              <a:gd name="connsiteY215" fmla="*/ 1221474 h 4203510"/>
              <a:gd name="connsiteX216" fmla="*/ 3350526 w 3398293"/>
              <a:gd name="connsiteY216" fmla="*/ 1262417 h 4203510"/>
              <a:gd name="connsiteX217" fmla="*/ 3370997 w 3398293"/>
              <a:gd name="connsiteY217" fmla="*/ 1276065 h 4203510"/>
              <a:gd name="connsiteX218" fmla="*/ 3391469 w 3398293"/>
              <a:gd name="connsiteY218" fmla="*/ 1269241 h 4203510"/>
              <a:gd name="connsiteX219" fmla="*/ 3398293 w 3398293"/>
              <a:gd name="connsiteY219" fmla="*/ 1248770 h 4203510"/>
              <a:gd name="connsiteX220" fmla="*/ 3364174 w 3398293"/>
              <a:gd name="connsiteY220" fmla="*/ 1187355 h 4203510"/>
              <a:gd name="connsiteX221" fmla="*/ 3336878 w 3398293"/>
              <a:gd name="connsiteY221" fmla="*/ 1146411 h 4203510"/>
              <a:gd name="connsiteX222" fmla="*/ 3330054 w 3398293"/>
              <a:gd name="connsiteY222" fmla="*/ 1125940 h 4203510"/>
              <a:gd name="connsiteX223" fmla="*/ 3309583 w 3398293"/>
              <a:gd name="connsiteY223" fmla="*/ 1112292 h 4203510"/>
              <a:gd name="connsiteX224" fmla="*/ 3289111 w 3398293"/>
              <a:gd name="connsiteY224" fmla="*/ 1091820 h 4203510"/>
              <a:gd name="connsiteX225" fmla="*/ 3261815 w 3398293"/>
              <a:gd name="connsiteY225" fmla="*/ 1050877 h 4203510"/>
              <a:gd name="connsiteX226" fmla="*/ 3234520 w 3398293"/>
              <a:gd name="connsiteY226" fmla="*/ 1009934 h 4203510"/>
              <a:gd name="connsiteX227" fmla="*/ 3207224 w 3398293"/>
              <a:gd name="connsiteY227" fmla="*/ 968991 h 4203510"/>
              <a:gd name="connsiteX228" fmla="*/ 3166281 w 3398293"/>
              <a:gd name="connsiteY228" fmla="*/ 928047 h 4203510"/>
              <a:gd name="connsiteX229" fmla="*/ 3111690 w 3398293"/>
              <a:gd name="connsiteY229" fmla="*/ 880280 h 4203510"/>
              <a:gd name="connsiteX230" fmla="*/ 3091218 w 3398293"/>
              <a:gd name="connsiteY230" fmla="*/ 866632 h 4203510"/>
              <a:gd name="connsiteX231" fmla="*/ 3077571 w 3398293"/>
              <a:gd name="connsiteY231" fmla="*/ 818865 h 4203510"/>
              <a:gd name="connsiteX232" fmla="*/ 3084394 w 3398293"/>
              <a:gd name="connsiteY232" fmla="*/ 743803 h 4203510"/>
              <a:gd name="connsiteX233" fmla="*/ 3077571 w 3398293"/>
              <a:gd name="connsiteY233" fmla="*/ 627797 h 4203510"/>
              <a:gd name="connsiteX234" fmla="*/ 3057099 w 3398293"/>
              <a:gd name="connsiteY234" fmla="*/ 620973 h 4203510"/>
              <a:gd name="connsiteX235" fmla="*/ 2709081 w 3398293"/>
              <a:gd name="connsiteY235" fmla="*/ 614149 h 4203510"/>
              <a:gd name="connsiteX236" fmla="*/ 2715905 w 3398293"/>
              <a:gd name="connsiteY236" fmla="*/ 532262 h 4203510"/>
              <a:gd name="connsiteX237" fmla="*/ 2688609 w 3398293"/>
              <a:gd name="connsiteY237" fmla="*/ 484495 h 4203510"/>
              <a:gd name="connsiteX238" fmla="*/ 2668138 w 3398293"/>
              <a:gd name="connsiteY238" fmla="*/ 477671 h 4203510"/>
              <a:gd name="connsiteX239" fmla="*/ 2538484 w 3398293"/>
              <a:gd name="connsiteY239" fmla="*/ 457200 h 4203510"/>
              <a:gd name="connsiteX240" fmla="*/ 2456597 w 3398293"/>
              <a:gd name="connsiteY240" fmla="*/ 464023 h 4203510"/>
              <a:gd name="connsiteX241" fmla="*/ 2436126 w 3398293"/>
              <a:gd name="connsiteY241" fmla="*/ 470847 h 4203510"/>
              <a:gd name="connsiteX242" fmla="*/ 2374711 w 3398293"/>
              <a:gd name="connsiteY242" fmla="*/ 464023 h 4203510"/>
              <a:gd name="connsiteX243" fmla="*/ 2299648 w 3398293"/>
              <a:gd name="connsiteY243" fmla="*/ 470847 h 4203510"/>
              <a:gd name="connsiteX244" fmla="*/ 2279177 w 3398293"/>
              <a:gd name="connsiteY244" fmla="*/ 477671 h 4203510"/>
              <a:gd name="connsiteX245" fmla="*/ 2238233 w 3398293"/>
              <a:gd name="connsiteY245" fmla="*/ 504967 h 4203510"/>
              <a:gd name="connsiteX246" fmla="*/ 2197290 w 3398293"/>
              <a:gd name="connsiteY246" fmla="*/ 477671 h 4203510"/>
              <a:gd name="connsiteX247" fmla="*/ 2183642 w 3398293"/>
              <a:gd name="connsiteY247" fmla="*/ 457200 h 4203510"/>
              <a:gd name="connsiteX248" fmla="*/ 2163171 w 3398293"/>
              <a:gd name="connsiteY248" fmla="*/ 450376 h 4203510"/>
              <a:gd name="connsiteX249" fmla="*/ 2101756 w 3398293"/>
              <a:gd name="connsiteY249" fmla="*/ 409432 h 4203510"/>
              <a:gd name="connsiteX250" fmla="*/ 2081284 w 3398293"/>
              <a:gd name="connsiteY250" fmla="*/ 395785 h 4203510"/>
              <a:gd name="connsiteX251" fmla="*/ 2060812 w 3398293"/>
              <a:gd name="connsiteY251" fmla="*/ 388961 h 4203510"/>
              <a:gd name="connsiteX252" fmla="*/ 2019869 w 3398293"/>
              <a:gd name="connsiteY252" fmla="*/ 361665 h 4203510"/>
              <a:gd name="connsiteX253" fmla="*/ 1999397 w 3398293"/>
              <a:gd name="connsiteY253" fmla="*/ 348017 h 4203510"/>
              <a:gd name="connsiteX254" fmla="*/ 1978926 w 3398293"/>
              <a:gd name="connsiteY254" fmla="*/ 341194 h 4203510"/>
              <a:gd name="connsiteX255" fmla="*/ 1958454 w 3398293"/>
              <a:gd name="connsiteY255" fmla="*/ 327546 h 4203510"/>
              <a:gd name="connsiteX256" fmla="*/ 1924335 w 3398293"/>
              <a:gd name="connsiteY256" fmla="*/ 293426 h 4203510"/>
              <a:gd name="connsiteX257" fmla="*/ 1917511 w 3398293"/>
              <a:gd name="connsiteY257" fmla="*/ 272955 h 4203510"/>
              <a:gd name="connsiteX258" fmla="*/ 1903863 w 3398293"/>
              <a:gd name="connsiteY258" fmla="*/ 238835 h 4203510"/>
              <a:gd name="connsiteX259" fmla="*/ 1897039 w 3398293"/>
              <a:gd name="connsiteY259" fmla="*/ 197892 h 4203510"/>
              <a:gd name="connsiteX260" fmla="*/ 1876568 w 3398293"/>
              <a:gd name="connsiteY260" fmla="*/ 129653 h 4203510"/>
              <a:gd name="connsiteX261" fmla="*/ 1869744 w 3398293"/>
              <a:gd name="connsiteY261" fmla="*/ 88710 h 4203510"/>
              <a:gd name="connsiteX262" fmla="*/ 1862920 w 3398293"/>
              <a:gd name="connsiteY262" fmla="*/ 68238 h 4203510"/>
              <a:gd name="connsiteX263" fmla="*/ 1842448 w 3398293"/>
              <a:gd name="connsiteY263" fmla="*/ 61414 h 4203510"/>
              <a:gd name="connsiteX264" fmla="*/ 1801505 w 3398293"/>
              <a:gd name="connsiteY264" fmla="*/ 40943 h 4203510"/>
              <a:gd name="connsiteX265" fmla="*/ 1753738 w 3398293"/>
              <a:gd name="connsiteY265" fmla="*/ 47767 h 4203510"/>
              <a:gd name="connsiteX266" fmla="*/ 1726442 w 3398293"/>
              <a:gd name="connsiteY266" fmla="*/ 88710 h 4203510"/>
              <a:gd name="connsiteX267" fmla="*/ 1705971 w 3398293"/>
              <a:gd name="connsiteY267" fmla="*/ 109182 h 4203510"/>
              <a:gd name="connsiteX268" fmla="*/ 1685499 w 3398293"/>
              <a:gd name="connsiteY268" fmla="*/ 116005 h 4203510"/>
              <a:gd name="connsiteX269" fmla="*/ 1624084 w 3398293"/>
              <a:gd name="connsiteY269" fmla="*/ 102358 h 4203510"/>
              <a:gd name="connsiteX270" fmla="*/ 1610436 w 3398293"/>
              <a:gd name="connsiteY270" fmla="*/ 81886 h 4203510"/>
              <a:gd name="connsiteX271" fmla="*/ 1569493 w 3398293"/>
              <a:gd name="connsiteY271" fmla="*/ 68238 h 4203510"/>
              <a:gd name="connsiteX272" fmla="*/ 1549021 w 3398293"/>
              <a:gd name="connsiteY272" fmla="*/ 47767 h 4203510"/>
              <a:gd name="connsiteX273" fmla="*/ 1528550 w 3398293"/>
              <a:gd name="connsiteY273" fmla="*/ 34119 h 4203510"/>
              <a:gd name="connsiteX274" fmla="*/ 1501254 w 3398293"/>
              <a:gd name="connsiteY274" fmla="*/ 0 h 4203510"/>
              <a:gd name="connsiteX275" fmla="*/ 1480783 w 3398293"/>
              <a:gd name="connsiteY275" fmla="*/ 6823 h 4203510"/>
              <a:gd name="connsiteX276" fmla="*/ 1453487 w 3398293"/>
              <a:gd name="connsiteY276" fmla="*/ 13647 h 4203510"/>
              <a:gd name="connsiteX277" fmla="*/ 1433015 w 3398293"/>
              <a:gd name="connsiteY277" fmla="*/ 27295 h 4203510"/>
              <a:gd name="connsiteX278" fmla="*/ 1412544 w 3398293"/>
              <a:gd name="connsiteY278" fmla="*/ 34119 h 4203510"/>
              <a:gd name="connsiteX279" fmla="*/ 1392072 w 3398293"/>
              <a:gd name="connsiteY279" fmla="*/ 47767 h 4203510"/>
              <a:gd name="connsiteX280" fmla="*/ 1371600 w 3398293"/>
              <a:gd name="connsiteY280" fmla="*/ 54591 h 4203510"/>
              <a:gd name="connsiteX281" fmla="*/ 1330657 w 3398293"/>
              <a:gd name="connsiteY281" fmla="*/ 75062 h 4203510"/>
              <a:gd name="connsiteX282" fmla="*/ 1289714 w 3398293"/>
              <a:gd name="connsiteY282" fmla="*/ 68238 h 4203510"/>
              <a:gd name="connsiteX283" fmla="*/ 1276066 w 3398293"/>
              <a:gd name="connsiteY283" fmla="*/ 47767 h 4203510"/>
              <a:gd name="connsiteX284" fmla="*/ 1255594 w 3398293"/>
              <a:gd name="connsiteY284" fmla="*/ 34119 h 4203510"/>
              <a:gd name="connsiteX285" fmla="*/ 1248771 w 3398293"/>
              <a:gd name="connsiteY285" fmla="*/ 54591 h 4203510"/>
              <a:gd name="connsiteX286" fmla="*/ 1228299 w 3398293"/>
              <a:gd name="connsiteY286" fmla="*/ 61414 h 4203510"/>
              <a:gd name="connsiteX287" fmla="*/ 1207827 w 3398293"/>
              <a:gd name="connsiteY287" fmla="*/ 75062 h 4203510"/>
              <a:gd name="connsiteX288" fmla="*/ 1132765 w 3398293"/>
              <a:gd name="connsiteY288" fmla="*/ 68238 h 4203510"/>
              <a:gd name="connsiteX289" fmla="*/ 1030406 w 3398293"/>
              <a:gd name="connsiteY28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43702 w 3398293"/>
              <a:gd name="connsiteY165" fmla="*/ 3125337 h 4203510"/>
              <a:gd name="connsiteX166" fmla="*/ 3350526 w 3398293"/>
              <a:gd name="connsiteY166" fmla="*/ 3104865 h 4203510"/>
              <a:gd name="connsiteX167" fmla="*/ 3377821 w 3398293"/>
              <a:gd name="connsiteY167" fmla="*/ 3050274 h 4203510"/>
              <a:gd name="connsiteX168" fmla="*/ 3384645 w 3398293"/>
              <a:gd name="connsiteY168" fmla="*/ 2947916 h 4203510"/>
              <a:gd name="connsiteX169" fmla="*/ 3291716 w 3398293"/>
              <a:gd name="connsiteY169" fmla="*/ 2933089 h 4203510"/>
              <a:gd name="connsiteX170" fmla="*/ 3303876 w 3398293"/>
              <a:gd name="connsiteY170" fmla="*/ 2767269 h 4203510"/>
              <a:gd name="connsiteX171" fmla="*/ 3299470 w 3398293"/>
              <a:gd name="connsiteY171" fmla="*/ 2558645 h 4203510"/>
              <a:gd name="connsiteX172" fmla="*/ 3282845 w 3398293"/>
              <a:gd name="connsiteY172" fmla="*/ 2329672 h 4203510"/>
              <a:gd name="connsiteX173" fmla="*/ 3294135 w 3398293"/>
              <a:gd name="connsiteY173" fmla="*/ 2213605 h 4203510"/>
              <a:gd name="connsiteX174" fmla="*/ 3284645 w 3398293"/>
              <a:gd name="connsiteY174" fmla="*/ 2089595 h 4203510"/>
              <a:gd name="connsiteX175" fmla="*/ 3289111 w 3398293"/>
              <a:gd name="connsiteY175" fmla="*/ 1985749 h 4203510"/>
              <a:gd name="connsiteX176" fmla="*/ 3282287 w 3398293"/>
              <a:gd name="connsiteY176" fmla="*/ 1897038 h 4203510"/>
              <a:gd name="connsiteX177" fmla="*/ 3261815 w 3398293"/>
              <a:gd name="connsiteY177" fmla="*/ 1890214 h 4203510"/>
              <a:gd name="connsiteX178" fmla="*/ 3118514 w 3398293"/>
              <a:gd name="connsiteY178" fmla="*/ 1903862 h 4203510"/>
              <a:gd name="connsiteX179" fmla="*/ 2982036 w 3398293"/>
              <a:gd name="connsiteY179" fmla="*/ 1897038 h 4203510"/>
              <a:gd name="connsiteX180" fmla="*/ 2941093 w 3398293"/>
              <a:gd name="connsiteY180" fmla="*/ 1890214 h 4203510"/>
              <a:gd name="connsiteX181" fmla="*/ 2818263 w 3398293"/>
              <a:gd name="connsiteY181" fmla="*/ 1897038 h 4203510"/>
              <a:gd name="connsiteX182" fmla="*/ 2702257 w 3398293"/>
              <a:gd name="connsiteY182" fmla="*/ 1903862 h 4203510"/>
              <a:gd name="connsiteX183" fmla="*/ 2695433 w 3398293"/>
              <a:gd name="connsiteY183" fmla="*/ 1883391 h 4203510"/>
              <a:gd name="connsiteX184" fmla="*/ 2681786 w 3398293"/>
              <a:gd name="connsiteY184" fmla="*/ 1781032 h 4203510"/>
              <a:gd name="connsiteX185" fmla="*/ 2668138 w 3398293"/>
              <a:gd name="connsiteY185" fmla="*/ 1740089 h 4203510"/>
              <a:gd name="connsiteX186" fmla="*/ 2674962 w 3398293"/>
              <a:gd name="connsiteY186" fmla="*/ 1460310 h 4203510"/>
              <a:gd name="connsiteX187" fmla="*/ 2681786 w 3398293"/>
              <a:gd name="connsiteY187" fmla="*/ 1433014 h 4203510"/>
              <a:gd name="connsiteX188" fmla="*/ 2688609 w 3398293"/>
              <a:gd name="connsiteY188" fmla="*/ 1317008 h 4203510"/>
              <a:gd name="connsiteX189" fmla="*/ 2702257 w 3398293"/>
              <a:gd name="connsiteY189" fmla="*/ 1276065 h 4203510"/>
              <a:gd name="connsiteX190" fmla="*/ 2736377 w 3398293"/>
              <a:gd name="connsiteY190" fmla="*/ 1419367 h 4203510"/>
              <a:gd name="connsiteX191" fmla="*/ 2777320 w 3398293"/>
              <a:gd name="connsiteY191" fmla="*/ 1412543 h 4203510"/>
              <a:gd name="connsiteX192" fmla="*/ 2777320 w 3398293"/>
              <a:gd name="connsiteY192" fmla="*/ 1282889 h 4203510"/>
              <a:gd name="connsiteX193" fmla="*/ 2784144 w 3398293"/>
              <a:gd name="connsiteY193" fmla="*/ 1262417 h 4203510"/>
              <a:gd name="connsiteX194" fmla="*/ 2804615 w 3398293"/>
              <a:gd name="connsiteY194" fmla="*/ 1207826 h 4203510"/>
              <a:gd name="connsiteX195" fmla="*/ 2818263 w 3398293"/>
              <a:gd name="connsiteY195" fmla="*/ 1166883 h 4203510"/>
              <a:gd name="connsiteX196" fmla="*/ 2825087 w 3398293"/>
              <a:gd name="connsiteY196" fmla="*/ 1139588 h 4203510"/>
              <a:gd name="connsiteX197" fmla="*/ 2845559 w 3398293"/>
              <a:gd name="connsiteY197" fmla="*/ 1119116 h 4203510"/>
              <a:gd name="connsiteX198" fmla="*/ 2859206 w 3398293"/>
              <a:gd name="connsiteY198" fmla="*/ 1071349 h 4203510"/>
              <a:gd name="connsiteX199" fmla="*/ 2872854 w 3398293"/>
              <a:gd name="connsiteY199" fmla="*/ 1030405 h 4203510"/>
              <a:gd name="connsiteX200" fmla="*/ 2879678 w 3398293"/>
              <a:gd name="connsiteY200" fmla="*/ 1009934 h 4203510"/>
              <a:gd name="connsiteX201" fmla="*/ 2900150 w 3398293"/>
              <a:gd name="connsiteY201" fmla="*/ 1003110 h 4203510"/>
              <a:gd name="connsiteX202" fmla="*/ 2913797 w 3398293"/>
              <a:gd name="connsiteY202" fmla="*/ 962167 h 4203510"/>
              <a:gd name="connsiteX203" fmla="*/ 2954741 w 3398293"/>
              <a:gd name="connsiteY203" fmla="*/ 934871 h 4203510"/>
              <a:gd name="connsiteX204" fmla="*/ 2995684 w 3398293"/>
              <a:gd name="connsiteY204" fmla="*/ 914400 h 4203510"/>
              <a:gd name="connsiteX205" fmla="*/ 3050275 w 3398293"/>
              <a:gd name="connsiteY205" fmla="*/ 928047 h 4203510"/>
              <a:gd name="connsiteX206" fmla="*/ 3063923 w 3398293"/>
              <a:gd name="connsiteY206" fmla="*/ 948519 h 4203510"/>
              <a:gd name="connsiteX207" fmla="*/ 3118514 w 3398293"/>
              <a:gd name="connsiteY207" fmla="*/ 975814 h 4203510"/>
              <a:gd name="connsiteX208" fmla="*/ 3138986 w 3398293"/>
              <a:gd name="connsiteY208" fmla="*/ 989462 h 4203510"/>
              <a:gd name="connsiteX209" fmla="*/ 3186753 w 3398293"/>
              <a:gd name="connsiteY209" fmla="*/ 1037229 h 4203510"/>
              <a:gd name="connsiteX210" fmla="*/ 3214048 w 3398293"/>
              <a:gd name="connsiteY210" fmla="*/ 1098644 h 4203510"/>
              <a:gd name="connsiteX211" fmla="*/ 3241344 w 3398293"/>
              <a:gd name="connsiteY211" fmla="*/ 1132764 h 4203510"/>
              <a:gd name="connsiteX212" fmla="*/ 3254991 w 3398293"/>
              <a:gd name="connsiteY212" fmla="*/ 1153235 h 4203510"/>
              <a:gd name="connsiteX213" fmla="*/ 3295935 w 3398293"/>
              <a:gd name="connsiteY213" fmla="*/ 1194179 h 4203510"/>
              <a:gd name="connsiteX214" fmla="*/ 3309583 w 3398293"/>
              <a:gd name="connsiteY214" fmla="*/ 1214650 h 4203510"/>
              <a:gd name="connsiteX215" fmla="*/ 3330054 w 3398293"/>
              <a:gd name="connsiteY215" fmla="*/ 1221474 h 4203510"/>
              <a:gd name="connsiteX216" fmla="*/ 3350526 w 3398293"/>
              <a:gd name="connsiteY216" fmla="*/ 1262417 h 4203510"/>
              <a:gd name="connsiteX217" fmla="*/ 3370997 w 3398293"/>
              <a:gd name="connsiteY217" fmla="*/ 1276065 h 4203510"/>
              <a:gd name="connsiteX218" fmla="*/ 3391469 w 3398293"/>
              <a:gd name="connsiteY218" fmla="*/ 1269241 h 4203510"/>
              <a:gd name="connsiteX219" fmla="*/ 3398293 w 3398293"/>
              <a:gd name="connsiteY219" fmla="*/ 1248770 h 4203510"/>
              <a:gd name="connsiteX220" fmla="*/ 3364174 w 3398293"/>
              <a:gd name="connsiteY220" fmla="*/ 1187355 h 4203510"/>
              <a:gd name="connsiteX221" fmla="*/ 3336878 w 3398293"/>
              <a:gd name="connsiteY221" fmla="*/ 1146411 h 4203510"/>
              <a:gd name="connsiteX222" fmla="*/ 3330054 w 3398293"/>
              <a:gd name="connsiteY222" fmla="*/ 1125940 h 4203510"/>
              <a:gd name="connsiteX223" fmla="*/ 3309583 w 3398293"/>
              <a:gd name="connsiteY223" fmla="*/ 1112292 h 4203510"/>
              <a:gd name="connsiteX224" fmla="*/ 3289111 w 3398293"/>
              <a:gd name="connsiteY224" fmla="*/ 1091820 h 4203510"/>
              <a:gd name="connsiteX225" fmla="*/ 3261815 w 3398293"/>
              <a:gd name="connsiteY225" fmla="*/ 1050877 h 4203510"/>
              <a:gd name="connsiteX226" fmla="*/ 3234520 w 3398293"/>
              <a:gd name="connsiteY226" fmla="*/ 1009934 h 4203510"/>
              <a:gd name="connsiteX227" fmla="*/ 3207224 w 3398293"/>
              <a:gd name="connsiteY227" fmla="*/ 968991 h 4203510"/>
              <a:gd name="connsiteX228" fmla="*/ 3166281 w 3398293"/>
              <a:gd name="connsiteY228" fmla="*/ 928047 h 4203510"/>
              <a:gd name="connsiteX229" fmla="*/ 3111690 w 3398293"/>
              <a:gd name="connsiteY229" fmla="*/ 880280 h 4203510"/>
              <a:gd name="connsiteX230" fmla="*/ 3091218 w 3398293"/>
              <a:gd name="connsiteY230" fmla="*/ 866632 h 4203510"/>
              <a:gd name="connsiteX231" fmla="*/ 3077571 w 3398293"/>
              <a:gd name="connsiteY231" fmla="*/ 818865 h 4203510"/>
              <a:gd name="connsiteX232" fmla="*/ 3084394 w 3398293"/>
              <a:gd name="connsiteY232" fmla="*/ 743803 h 4203510"/>
              <a:gd name="connsiteX233" fmla="*/ 3077571 w 3398293"/>
              <a:gd name="connsiteY233" fmla="*/ 627797 h 4203510"/>
              <a:gd name="connsiteX234" fmla="*/ 3057099 w 3398293"/>
              <a:gd name="connsiteY234" fmla="*/ 620973 h 4203510"/>
              <a:gd name="connsiteX235" fmla="*/ 2709081 w 3398293"/>
              <a:gd name="connsiteY235" fmla="*/ 614149 h 4203510"/>
              <a:gd name="connsiteX236" fmla="*/ 2715905 w 3398293"/>
              <a:gd name="connsiteY236" fmla="*/ 532262 h 4203510"/>
              <a:gd name="connsiteX237" fmla="*/ 2688609 w 3398293"/>
              <a:gd name="connsiteY237" fmla="*/ 484495 h 4203510"/>
              <a:gd name="connsiteX238" fmla="*/ 2668138 w 3398293"/>
              <a:gd name="connsiteY238" fmla="*/ 477671 h 4203510"/>
              <a:gd name="connsiteX239" fmla="*/ 2538484 w 3398293"/>
              <a:gd name="connsiteY239" fmla="*/ 457200 h 4203510"/>
              <a:gd name="connsiteX240" fmla="*/ 2456597 w 3398293"/>
              <a:gd name="connsiteY240" fmla="*/ 464023 h 4203510"/>
              <a:gd name="connsiteX241" fmla="*/ 2436126 w 3398293"/>
              <a:gd name="connsiteY241" fmla="*/ 470847 h 4203510"/>
              <a:gd name="connsiteX242" fmla="*/ 2374711 w 3398293"/>
              <a:gd name="connsiteY242" fmla="*/ 464023 h 4203510"/>
              <a:gd name="connsiteX243" fmla="*/ 2299648 w 3398293"/>
              <a:gd name="connsiteY243" fmla="*/ 470847 h 4203510"/>
              <a:gd name="connsiteX244" fmla="*/ 2279177 w 3398293"/>
              <a:gd name="connsiteY244" fmla="*/ 477671 h 4203510"/>
              <a:gd name="connsiteX245" fmla="*/ 2238233 w 3398293"/>
              <a:gd name="connsiteY245" fmla="*/ 504967 h 4203510"/>
              <a:gd name="connsiteX246" fmla="*/ 2197290 w 3398293"/>
              <a:gd name="connsiteY246" fmla="*/ 477671 h 4203510"/>
              <a:gd name="connsiteX247" fmla="*/ 2183642 w 3398293"/>
              <a:gd name="connsiteY247" fmla="*/ 457200 h 4203510"/>
              <a:gd name="connsiteX248" fmla="*/ 2163171 w 3398293"/>
              <a:gd name="connsiteY248" fmla="*/ 450376 h 4203510"/>
              <a:gd name="connsiteX249" fmla="*/ 2101756 w 3398293"/>
              <a:gd name="connsiteY249" fmla="*/ 409432 h 4203510"/>
              <a:gd name="connsiteX250" fmla="*/ 2081284 w 3398293"/>
              <a:gd name="connsiteY250" fmla="*/ 395785 h 4203510"/>
              <a:gd name="connsiteX251" fmla="*/ 2060812 w 3398293"/>
              <a:gd name="connsiteY251" fmla="*/ 388961 h 4203510"/>
              <a:gd name="connsiteX252" fmla="*/ 2019869 w 3398293"/>
              <a:gd name="connsiteY252" fmla="*/ 361665 h 4203510"/>
              <a:gd name="connsiteX253" fmla="*/ 1999397 w 3398293"/>
              <a:gd name="connsiteY253" fmla="*/ 348017 h 4203510"/>
              <a:gd name="connsiteX254" fmla="*/ 1978926 w 3398293"/>
              <a:gd name="connsiteY254" fmla="*/ 341194 h 4203510"/>
              <a:gd name="connsiteX255" fmla="*/ 1958454 w 3398293"/>
              <a:gd name="connsiteY255" fmla="*/ 327546 h 4203510"/>
              <a:gd name="connsiteX256" fmla="*/ 1924335 w 3398293"/>
              <a:gd name="connsiteY256" fmla="*/ 293426 h 4203510"/>
              <a:gd name="connsiteX257" fmla="*/ 1917511 w 3398293"/>
              <a:gd name="connsiteY257" fmla="*/ 272955 h 4203510"/>
              <a:gd name="connsiteX258" fmla="*/ 1903863 w 3398293"/>
              <a:gd name="connsiteY258" fmla="*/ 238835 h 4203510"/>
              <a:gd name="connsiteX259" fmla="*/ 1897039 w 3398293"/>
              <a:gd name="connsiteY259" fmla="*/ 197892 h 4203510"/>
              <a:gd name="connsiteX260" fmla="*/ 1876568 w 3398293"/>
              <a:gd name="connsiteY260" fmla="*/ 129653 h 4203510"/>
              <a:gd name="connsiteX261" fmla="*/ 1869744 w 3398293"/>
              <a:gd name="connsiteY261" fmla="*/ 88710 h 4203510"/>
              <a:gd name="connsiteX262" fmla="*/ 1862920 w 3398293"/>
              <a:gd name="connsiteY262" fmla="*/ 68238 h 4203510"/>
              <a:gd name="connsiteX263" fmla="*/ 1842448 w 3398293"/>
              <a:gd name="connsiteY263" fmla="*/ 61414 h 4203510"/>
              <a:gd name="connsiteX264" fmla="*/ 1801505 w 3398293"/>
              <a:gd name="connsiteY264" fmla="*/ 40943 h 4203510"/>
              <a:gd name="connsiteX265" fmla="*/ 1753738 w 3398293"/>
              <a:gd name="connsiteY265" fmla="*/ 47767 h 4203510"/>
              <a:gd name="connsiteX266" fmla="*/ 1726442 w 3398293"/>
              <a:gd name="connsiteY266" fmla="*/ 88710 h 4203510"/>
              <a:gd name="connsiteX267" fmla="*/ 1705971 w 3398293"/>
              <a:gd name="connsiteY267" fmla="*/ 109182 h 4203510"/>
              <a:gd name="connsiteX268" fmla="*/ 1685499 w 3398293"/>
              <a:gd name="connsiteY268" fmla="*/ 116005 h 4203510"/>
              <a:gd name="connsiteX269" fmla="*/ 1624084 w 3398293"/>
              <a:gd name="connsiteY269" fmla="*/ 102358 h 4203510"/>
              <a:gd name="connsiteX270" fmla="*/ 1610436 w 3398293"/>
              <a:gd name="connsiteY270" fmla="*/ 81886 h 4203510"/>
              <a:gd name="connsiteX271" fmla="*/ 1569493 w 3398293"/>
              <a:gd name="connsiteY271" fmla="*/ 68238 h 4203510"/>
              <a:gd name="connsiteX272" fmla="*/ 1549021 w 3398293"/>
              <a:gd name="connsiteY272" fmla="*/ 47767 h 4203510"/>
              <a:gd name="connsiteX273" fmla="*/ 1528550 w 3398293"/>
              <a:gd name="connsiteY273" fmla="*/ 34119 h 4203510"/>
              <a:gd name="connsiteX274" fmla="*/ 1501254 w 3398293"/>
              <a:gd name="connsiteY274" fmla="*/ 0 h 4203510"/>
              <a:gd name="connsiteX275" fmla="*/ 1480783 w 3398293"/>
              <a:gd name="connsiteY275" fmla="*/ 6823 h 4203510"/>
              <a:gd name="connsiteX276" fmla="*/ 1453487 w 3398293"/>
              <a:gd name="connsiteY276" fmla="*/ 13647 h 4203510"/>
              <a:gd name="connsiteX277" fmla="*/ 1433015 w 3398293"/>
              <a:gd name="connsiteY277" fmla="*/ 27295 h 4203510"/>
              <a:gd name="connsiteX278" fmla="*/ 1412544 w 3398293"/>
              <a:gd name="connsiteY278" fmla="*/ 34119 h 4203510"/>
              <a:gd name="connsiteX279" fmla="*/ 1392072 w 3398293"/>
              <a:gd name="connsiteY279" fmla="*/ 47767 h 4203510"/>
              <a:gd name="connsiteX280" fmla="*/ 1371600 w 3398293"/>
              <a:gd name="connsiteY280" fmla="*/ 54591 h 4203510"/>
              <a:gd name="connsiteX281" fmla="*/ 1330657 w 3398293"/>
              <a:gd name="connsiteY281" fmla="*/ 75062 h 4203510"/>
              <a:gd name="connsiteX282" fmla="*/ 1289714 w 3398293"/>
              <a:gd name="connsiteY282" fmla="*/ 68238 h 4203510"/>
              <a:gd name="connsiteX283" fmla="*/ 1276066 w 3398293"/>
              <a:gd name="connsiteY283" fmla="*/ 47767 h 4203510"/>
              <a:gd name="connsiteX284" fmla="*/ 1255594 w 3398293"/>
              <a:gd name="connsiteY284" fmla="*/ 34119 h 4203510"/>
              <a:gd name="connsiteX285" fmla="*/ 1248771 w 3398293"/>
              <a:gd name="connsiteY285" fmla="*/ 54591 h 4203510"/>
              <a:gd name="connsiteX286" fmla="*/ 1228299 w 3398293"/>
              <a:gd name="connsiteY286" fmla="*/ 61414 h 4203510"/>
              <a:gd name="connsiteX287" fmla="*/ 1207827 w 3398293"/>
              <a:gd name="connsiteY287" fmla="*/ 75062 h 4203510"/>
              <a:gd name="connsiteX288" fmla="*/ 1132765 w 3398293"/>
              <a:gd name="connsiteY288" fmla="*/ 68238 h 4203510"/>
              <a:gd name="connsiteX289" fmla="*/ 1030406 w 3398293"/>
              <a:gd name="connsiteY28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43702 w 3398293"/>
              <a:gd name="connsiteY165" fmla="*/ 3125337 h 4203510"/>
              <a:gd name="connsiteX166" fmla="*/ 3350526 w 3398293"/>
              <a:gd name="connsiteY166" fmla="*/ 3104865 h 4203510"/>
              <a:gd name="connsiteX167" fmla="*/ 3377821 w 3398293"/>
              <a:gd name="connsiteY167" fmla="*/ 3050274 h 4203510"/>
              <a:gd name="connsiteX168" fmla="*/ 3305674 w 3398293"/>
              <a:gd name="connsiteY168" fmla="*/ 3039356 h 4203510"/>
              <a:gd name="connsiteX169" fmla="*/ 3291716 w 3398293"/>
              <a:gd name="connsiteY169" fmla="*/ 2933089 h 4203510"/>
              <a:gd name="connsiteX170" fmla="*/ 3303876 w 3398293"/>
              <a:gd name="connsiteY170" fmla="*/ 2767269 h 4203510"/>
              <a:gd name="connsiteX171" fmla="*/ 3299470 w 3398293"/>
              <a:gd name="connsiteY171" fmla="*/ 2558645 h 4203510"/>
              <a:gd name="connsiteX172" fmla="*/ 3282845 w 3398293"/>
              <a:gd name="connsiteY172" fmla="*/ 2329672 h 4203510"/>
              <a:gd name="connsiteX173" fmla="*/ 3294135 w 3398293"/>
              <a:gd name="connsiteY173" fmla="*/ 2213605 h 4203510"/>
              <a:gd name="connsiteX174" fmla="*/ 3284645 w 3398293"/>
              <a:gd name="connsiteY174" fmla="*/ 2089595 h 4203510"/>
              <a:gd name="connsiteX175" fmla="*/ 3289111 w 3398293"/>
              <a:gd name="connsiteY175" fmla="*/ 1985749 h 4203510"/>
              <a:gd name="connsiteX176" fmla="*/ 3282287 w 3398293"/>
              <a:gd name="connsiteY176" fmla="*/ 1897038 h 4203510"/>
              <a:gd name="connsiteX177" fmla="*/ 3261815 w 3398293"/>
              <a:gd name="connsiteY177" fmla="*/ 1890214 h 4203510"/>
              <a:gd name="connsiteX178" fmla="*/ 3118514 w 3398293"/>
              <a:gd name="connsiteY178" fmla="*/ 1903862 h 4203510"/>
              <a:gd name="connsiteX179" fmla="*/ 2982036 w 3398293"/>
              <a:gd name="connsiteY179" fmla="*/ 1897038 h 4203510"/>
              <a:gd name="connsiteX180" fmla="*/ 2941093 w 3398293"/>
              <a:gd name="connsiteY180" fmla="*/ 1890214 h 4203510"/>
              <a:gd name="connsiteX181" fmla="*/ 2818263 w 3398293"/>
              <a:gd name="connsiteY181" fmla="*/ 1897038 h 4203510"/>
              <a:gd name="connsiteX182" fmla="*/ 2702257 w 3398293"/>
              <a:gd name="connsiteY182" fmla="*/ 1903862 h 4203510"/>
              <a:gd name="connsiteX183" fmla="*/ 2695433 w 3398293"/>
              <a:gd name="connsiteY183" fmla="*/ 1883391 h 4203510"/>
              <a:gd name="connsiteX184" fmla="*/ 2681786 w 3398293"/>
              <a:gd name="connsiteY184" fmla="*/ 1781032 h 4203510"/>
              <a:gd name="connsiteX185" fmla="*/ 2668138 w 3398293"/>
              <a:gd name="connsiteY185" fmla="*/ 1740089 h 4203510"/>
              <a:gd name="connsiteX186" fmla="*/ 2674962 w 3398293"/>
              <a:gd name="connsiteY186" fmla="*/ 1460310 h 4203510"/>
              <a:gd name="connsiteX187" fmla="*/ 2681786 w 3398293"/>
              <a:gd name="connsiteY187" fmla="*/ 1433014 h 4203510"/>
              <a:gd name="connsiteX188" fmla="*/ 2688609 w 3398293"/>
              <a:gd name="connsiteY188" fmla="*/ 1317008 h 4203510"/>
              <a:gd name="connsiteX189" fmla="*/ 2702257 w 3398293"/>
              <a:gd name="connsiteY189" fmla="*/ 1276065 h 4203510"/>
              <a:gd name="connsiteX190" fmla="*/ 2736377 w 3398293"/>
              <a:gd name="connsiteY190" fmla="*/ 1419367 h 4203510"/>
              <a:gd name="connsiteX191" fmla="*/ 2777320 w 3398293"/>
              <a:gd name="connsiteY191" fmla="*/ 1412543 h 4203510"/>
              <a:gd name="connsiteX192" fmla="*/ 2777320 w 3398293"/>
              <a:gd name="connsiteY192" fmla="*/ 1282889 h 4203510"/>
              <a:gd name="connsiteX193" fmla="*/ 2784144 w 3398293"/>
              <a:gd name="connsiteY193" fmla="*/ 1262417 h 4203510"/>
              <a:gd name="connsiteX194" fmla="*/ 2804615 w 3398293"/>
              <a:gd name="connsiteY194" fmla="*/ 1207826 h 4203510"/>
              <a:gd name="connsiteX195" fmla="*/ 2818263 w 3398293"/>
              <a:gd name="connsiteY195" fmla="*/ 1166883 h 4203510"/>
              <a:gd name="connsiteX196" fmla="*/ 2825087 w 3398293"/>
              <a:gd name="connsiteY196" fmla="*/ 1139588 h 4203510"/>
              <a:gd name="connsiteX197" fmla="*/ 2845559 w 3398293"/>
              <a:gd name="connsiteY197" fmla="*/ 1119116 h 4203510"/>
              <a:gd name="connsiteX198" fmla="*/ 2859206 w 3398293"/>
              <a:gd name="connsiteY198" fmla="*/ 1071349 h 4203510"/>
              <a:gd name="connsiteX199" fmla="*/ 2872854 w 3398293"/>
              <a:gd name="connsiteY199" fmla="*/ 1030405 h 4203510"/>
              <a:gd name="connsiteX200" fmla="*/ 2879678 w 3398293"/>
              <a:gd name="connsiteY200" fmla="*/ 1009934 h 4203510"/>
              <a:gd name="connsiteX201" fmla="*/ 2900150 w 3398293"/>
              <a:gd name="connsiteY201" fmla="*/ 1003110 h 4203510"/>
              <a:gd name="connsiteX202" fmla="*/ 2913797 w 3398293"/>
              <a:gd name="connsiteY202" fmla="*/ 962167 h 4203510"/>
              <a:gd name="connsiteX203" fmla="*/ 2954741 w 3398293"/>
              <a:gd name="connsiteY203" fmla="*/ 934871 h 4203510"/>
              <a:gd name="connsiteX204" fmla="*/ 2995684 w 3398293"/>
              <a:gd name="connsiteY204" fmla="*/ 914400 h 4203510"/>
              <a:gd name="connsiteX205" fmla="*/ 3050275 w 3398293"/>
              <a:gd name="connsiteY205" fmla="*/ 928047 h 4203510"/>
              <a:gd name="connsiteX206" fmla="*/ 3063923 w 3398293"/>
              <a:gd name="connsiteY206" fmla="*/ 948519 h 4203510"/>
              <a:gd name="connsiteX207" fmla="*/ 3118514 w 3398293"/>
              <a:gd name="connsiteY207" fmla="*/ 975814 h 4203510"/>
              <a:gd name="connsiteX208" fmla="*/ 3138986 w 3398293"/>
              <a:gd name="connsiteY208" fmla="*/ 989462 h 4203510"/>
              <a:gd name="connsiteX209" fmla="*/ 3186753 w 3398293"/>
              <a:gd name="connsiteY209" fmla="*/ 1037229 h 4203510"/>
              <a:gd name="connsiteX210" fmla="*/ 3214048 w 3398293"/>
              <a:gd name="connsiteY210" fmla="*/ 1098644 h 4203510"/>
              <a:gd name="connsiteX211" fmla="*/ 3241344 w 3398293"/>
              <a:gd name="connsiteY211" fmla="*/ 1132764 h 4203510"/>
              <a:gd name="connsiteX212" fmla="*/ 3254991 w 3398293"/>
              <a:gd name="connsiteY212" fmla="*/ 1153235 h 4203510"/>
              <a:gd name="connsiteX213" fmla="*/ 3295935 w 3398293"/>
              <a:gd name="connsiteY213" fmla="*/ 1194179 h 4203510"/>
              <a:gd name="connsiteX214" fmla="*/ 3309583 w 3398293"/>
              <a:gd name="connsiteY214" fmla="*/ 1214650 h 4203510"/>
              <a:gd name="connsiteX215" fmla="*/ 3330054 w 3398293"/>
              <a:gd name="connsiteY215" fmla="*/ 1221474 h 4203510"/>
              <a:gd name="connsiteX216" fmla="*/ 3350526 w 3398293"/>
              <a:gd name="connsiteY216" fmla="*/ 1262417 h 4203510"/>
              <a:gd name="connsiteX217" fmla="*/ 3370997 w 3398293"/>
              <a:gd name="connsiteY217" fmla="*/ 1276065 h 4203510"/>
              <a:gd name="connsiteX218" fmla="*/ 3391469 w 3398293"/>
              <a:gd name="connsiteY218" fmla="*/ 1269241 h 4203510"/>
              <a:gd name="connsiteX219" fmla="*/ 3398293 w 3398293"/>
              <a:gd name="connsiteY219" fmla="*/ 1248770 h 4203510"/>
              <a:gd name="connsiteX220" fmla="*/ 3364174 w 3398293"/>
              <a:gd name="connsiteY220" fmla="*/ 1187355 h 4203510"/>
              <a:gd name="connsiteX221" fmla="*/ 3336878 w 3398293"/>
              <a:gd name="connsiteY221" fmla="*/ 1146411 h 4203510"/>
              <a:gd name="connsiteX222" fmla="*/ 3330054 w 3398293"/>
              <a:gd name="connsiteY222" fmla="*/ 1125940 h 4203510"/>
              <a:gd name="connsiteX223" fmla="*/ 3309583 w 3398293"/>
              <a:gd name="connsiteY223" fmla="*/ 1112292 h 4203510"/>
              <a:gd name="connsiteX224" fmla="*/ 3289111 w 3398293"/>
              <a:gd name="connsiteY224" fmla="*/ 1091820 h 4203510"/>
              <a:gd name="connsiteX225" fmla="*/ 3261815 w 3398293"/>
              <a:gd name="connsiteY225" fmla="*/ 1050877 h 4203510"/>
              <a:gd name="connsiteX226" fmla="*/ 3234520 w 3398293"/>
              <a:gd name="connsiteY226" fmla="*/ 1009934 h 4203510"/>
              <a:gd name="connsiteX227" fmla="*/ 3207224 w 3398293"/>
              <a:gd name="connsiteY227" fmla="*/ 968991 h 4203510"/>
              <a:gd name="connsiteX228" fmla="*/ 3166281 w 3398293"/>
              <a:gd name="connsiteY228" fmla="*/ 928047 h 4203510"/>
              <a:gd name="connsiteX229" fmla="*/ 3111690 w 3398293"/>
              <a:gd name="connsiteY229" fmla="*/ 880280 h 4203510"/>
              <a:gd name="connsiteX230" fmla="*/ 3091218 w 3398293"/>
              <a:gd name="connsiteY230" fmla="*/ 866632 h 4203510"/>
              <a:gd name="connsiteX231" fmla="*/ 3077571 w 3398293"/>
              <a:gd name="connsiteY231" fmla="*/ 818865 h 4203510"/>
              <a:gd name="connsiteX232" fmla="*/ 3084394 w 3398293"/>
              <a:gd name="connsiteY232" fmla="*/ 743803 h 4203510"/>
              <a:gd name="connsiteX233" fmla="*/ 3077571 w 3398293"/>
              <a:gd name="connsiteY233" fmla="*/ 627797 h 4203510"/>
              <a:gd name="connsiteX234" fmla="*/ 3057099 w 3398293"/>
              <a:gd name="connsiteY234" fmla="*/ 620973 h 4203510"/>
              <a:gd name="connsiteX235" fmla="*/ 2709081 w 3398293"/>
              <a:gd name="connsiteY235" fmla="*/ 614149 h 4203510"/>
              <a:gd name="connsiteX236" fmla="*/ 2715905 w 3398293"/>
              <a:gd name="connsiteY236" fmla="*/ 532262 h 4203510"/>
              <a:gd name="connsiteX237" fmla="*/ 2688609 w 3398293"/>
              <a:gd name="connsiteY237" fmla="*/ 484495 h 4203510"/>
              <a:gd name="connsiteX238" fmla="*/ 2668138 w 3398293"/>
              <a:gd name="connsiteY238" fmla="*/ 477671 h 4203510"/>
              <a:gd name="connsiteX239" fmla="*/ 2538484 w 3398293"/>
              <a:gd name="connsiteY239" fmla="*/ 457200 h 4203510"/>
              <a:gd name="connsiteX240" fmla="*/ 2456597 w 3398293"/>
              <a:gd name="connsiteY240" fmla="*/ 464023 h 4203510"/>
              <a:gd name="connsiteX241" fmla="*/ 2436126 w 3398293"/>
              <a:gd name="connsiteY241" fmla="*/ 470847 h 4203510"/>
              <a:gd name="connsiteX242" fmla="*/ 2374711 w 3398293"/>
              <a:gd name="connsiteY242" fmla="*/ 464023 h 4203510"/>
              <a:gd name="connsiteX243" fmla="*/ 2299648 w 3398293"/>
              <a:gd name="connsiteY243" fmla="*/ 470847 h 4203510"/>
              <a:gd name="connsiteX244" fmla="*/ 2279177 w 3398293"/>
              <a:gd name="connsiteY244" fmla="*/ 477671 h 4203510"/>
              <a:gd name="connsiteX245" fmla="*/ 2238233 w 3398293"/>
              <a:gd name="connsiteY245" fmla="*/ 504967 h 4203510"/>
              <a:gd name="connsiteX246" fmla="*/ 2197290 w 3398293"/>
              <a:gd name="connsiteY246" fmla="*/ 477671 h 4203510"/>
              <a:gd name="connsiteX247" fmla="*/ 2183642 w 3398293"/>
              <a:gd name="connsiteY247" fmla="*/ 457200 h 4203510"/>
              <a:gd name="connsiteX248" fmla="*/ 2163171 w 3398293"/>
              <a:gd name="connsiteY248" fmla="*/ 450376 h 4203510"/>
              <a:gd name="connsiteX249" fmla="*/ 2101756 w 3398293"/>
              <a:gd name="connsiteY249" fmla="*/ 409432 h 4203510"/>
              <a:gd name="connsiteX250" fmla="*/ 2081284 w 3398293"/>
              <a:gd name="connsiteY250" fmla="*/ 395785 h 4203510"/>
              <a:gd name="connsiteX251" fmla="*/ 2060812 w 3398293"/>
              <a:gd name="connsiteY251" fmla="*/ 388961 h 4203510"/>
              <a:gd name="connsiteX252" fmla="*/ 2019869 w 3398293"/>
              <a:gd name="connsiteY252" fmla="*/ 361665 h 4203510"/>
              <a:gd name="connsiteX253" fmla="*/ 1999397 w 3398293"/>
              <a:gd name="connsiteY253" fmla="*/ 348017 h 4203510"/>
              <a:gd name="connsiteX254" fmla="*/ 1978926 w 3398293"/>
              <a:gd name="connsiteY254" fmla="*/ 341194 h 4203510"/>
              <a:gd name="connsiteX255" fmla="*/ 1958454 w 3398293"/>
              <a:gd name="connsiteY255" fmla="*/ 327546 h 4203510"/>
              <a:gd name="connsiteX256" fmla="*/ 1924335 w 3398293"/>
              <a:gd name="connsiteY256" fmla="*/ 293426 h 4203510"/>
              <a:gd name="connsiteX257" fmla="*/ 1917511 w 3398293"/>
              <a:gd name="connsiteY257" fmla="*/ 272955 h 4203510"/>
              <a:gd name="connsiteX258" fmla="*/ 1903863 w 3398293"/>
              <a:gd name="connsiteY258" fmla="*/ 238835 h 4203510"/>
              <a:gd name="connsiteX259" fmla="*/ 1897039 w 3398293"/>
              <a:gd name="connsiteY259" fmla="*/ 197892 h 4203510"/>
              <a:gd name="connsiteX260" fmla="*/ 1876568 w 3398293"/>
              <a:gd name="connsiteY260" fmla="*/ 129653 h 4203510"/>
              <a:gd name="connsiteX261" fmla="*/ 1869744 w 3398293"/>
              <a:gd name="connsiteY261" fmla="*/ 88710 h 4203510"/>
              <a:gd name="connsiteX262" fmla="*/ 1862920 w 3398293"/>
              <a:gd name="connsiteY262" fmla="*/ 68238 h 4203510"/>
              <a:gd name="connsiteX263" fmla="*/ 1842448 w 3398293"/>
              <a:gd name="connsiteY263" fmla="*/ 61414 h 4203510"/>
              <a:gd name="connsiteX264" fmla="*/ 1801505 w 3398293"/>
              <a:gd name="connsiteY264" fmla="*/ 40943 h 4203510"/>
              <a:gd name="connsiteX265" fmla="*/ 1753738 w 3398293"/>
              <a:gd name="connsiteY265" fmla="*/ 47767 h 4203510"/>
              <a:gd name="connsiteX266" fmla="*/ 1726442 w 3398293"/>
              <a:gd name="connsiteY266" fmla="*/ 88710 h 4203510"/>
              <a:gd name="connsiteX267" fmla="*/ 1705971 w 3398293"/>
              <a:gd name="connsiteY267" fmla="*/ 109182 h 4203510"/>
              <a:gd name="connsiteX268" fmla="*/ 1685499 w 3398293"/>
              <a:gd name="connsiteY268" fmla="*/ 116005 h 4203510"/>
              <a:gd name="connsiteX269" fmla="*/ 1624084 w 3398293"/>
              <a:gd name="connsiteY269" fmla="*/ 102358 h 4203510"/>
              <a:gd name="connsiteX270" fmla="*/ 1610436 w 3398293"/>
              <a:gd name="connsiteY270" fmla="*/ 81886 h 4203510"/>
              <a:gd name="connsiteX271" fmla="*/ 1569493 w 3398293"/>
              <a:gd name="connsiteY271" fmla="*/ 68238 h 4203510"/>
              <a:gd name="connsiteX272" fmla="*/ 1549021 w 3398293"/>
              <a:gd name="connsiteY272" fmla="*/ 47767 h 4203510"/>
              <a:gd name="connsiteX273" fmla="*/ 1528550 w 3398293"/>
              <a:gd name="connsiteY273" fmla="*/ 34119 h 4203510"/>
              <a:gd name="connsiteX274" fmla="*/ 1501254 w 3398293"/>
              <a:gd name="connsiteY274" fmla="*/ 0 h 4203510"/>
              <a:gd name="connsiteX275" fmla="*/ 1480783 w 3398293"/>
              <a:gd name="connsiteY275" fmla="*/ 6823 h 4203510"/>
              <a:gd name="connsiteX276" fmla="*/ 1453487 w 3398293"/>
              <a:gd name="connsiteY276" fmla="*/ 13647 h 4203510"/>
              <a:gd name="connsiteX277" fmla="*/ 1433015 w 3398293"/>
              <a:gd name="connsiteY277" fmla="*/ 27295 h 4203510"/>
              <a:gd name="connsiteX278" fmla="*/ 1412544 w 3398293"/>
              <a:gd name="connsiteY278" fmla="*/ 34119 h 4203510"/>
              <a:gd name="connsiteX279" fmla="*/ 1392072 w 3398293"/>
              <a:gd name="connsiteY279" fmla="*/ 47767 h 4203510"/>
              <a:gd name="connsiteX280" fmla="*/ 1371600 w 3398293"/>
              <a:gd name="connsiteY280" fmla="*/ 54591 h 4203510"/>
              <a:gd name="connsiteX281" fmla="*/ 1330657 w 3398293"/>
              <a:gd name="connsiteY281" fmla="*/ 75062 h 4203510"/>
              <a:gd name="connsiteX282" fmla="*/ 1289714 w 3398293"/>
              <a:gd name="connsiteY282" fmla="*/ 68238 h 4203510"/>
              <a:gd name="connsiteX283" fmla="*/ 1276066 w 3398293"/>
              <a:gd name="connsiteY283" fmla="*/ 47767 h 4203510"/>
              <a:gd name="connsiteX284" fmla="*/ 1255594 w 3398293"/>
              <a:gd name="connsiteY284" fmla="*/ 34119 h 4203510"/>
              <a:gd name="connsiteX285" fmla="*/ 1248771 w 3398293"/>
              <a:gd name="connsiteY285" fmla="*/ 54591 h 4203510"/>
              <a:gd name="connsiteX286" fmla="*/ 1228299 w 3398293"/>
              <a:gd name="connsiteY286" fmla="*/ 61414 h 4203510"/>
              <a:gd name="connsiteX287" fmla="*/ 1207827 w 3398293"/>
              <a:gd name="connsiteY287" fmla="*/ 75062 h 4203510"/>
              <a:gd name="connsiteX288" fmla="*/ 1132765 w 3398293"/>
              <a:gd name="connsiteY288" fmla="*/ 68238 h 4203510"/>
              <a:gd name="connsiteX289" fmla="*/ 1030406 w 3398293"/>
              <a:gd name="connsiteY28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43702 w 3398293"/>
              <a:gd name="connsiteY165" fmla="*/ 3125337 h 4203510"/>
              <a:gd name="connsiteX166" fmla="*/ 3350526 w 3398293"/>
              <a:gd name="connsiteY166" fmla="*/ 3104865 h 4203510"/>
              <a:gd name="connsiteX167" fmla="*/ 3305674 w 3398293"/>
              <a:gd name="connsiteY167" fmla="*/ 3039356 h 4203510"/>
              <a:gd name="connsiteX168" fmla="*/ 3291716 w 3398293"/>
              <a:gd name="connsiteY168" fmla="*/ 2933089 h 4203510"/>
              <a:gd name="connsiteX169" fmla="*/ 3303876 w 3398293"/>
              <a:gd name="connsiteY169" fmla="*/ 2767269 h 4203510"/>
              <a:gd name="connsiteX170" fmla="*/ 3299470 w 3398293"/>
              <a:gd name="connsiteY170" fmla="*/ 2558645 h 4203510"/>
              <a:gd name="connsiteX171" fmla="*/ 3282845 w 3398293"/>
              <a:gd name="connsiteY171" fmla="*/ 2329672 h 4203510"/>
              <a:gd name="connsiteX172" fmla="*/ 3294135 w 3398293"/>
              <a:gd name="connsiteY172" fmla="*/ 2213605 h 4203510"/>
              <a:gd name="connsiteX173" fmla="*/ 3284645 w 3398293"/>
              <a:gd name="connsiteY173" fmla="*/ 2089595 h 4203510"/>
              <a:gd name="connsiteX174" fmla="*/ 3289111 w 3398293"/>
              <a:gd name="connsiteY174" fmla="*/ 1985749 h 4203510"/>
              <a:gd name="connsiteX175" fmla="*/ 3282287 w 3398293"/>
              <a:gd name="connsiteY175" fmla="*/ 1897038 h 4203510"/>
              <a:gd name="connsiteX176" fmla="*/ 3261815 w 3398293"/>
              <a:gd name="connsiteY176" fmla="*/ 1890214 h 4203510"/>
              <a:gd name="connsiteX177" fmla="*/ 3118514 w 3398293"/>
              <a:gd name="connsiteY177" fmla="*/ 1903862 h 4203510"/>
              <a:gd name="connsiteX178" fmla="*/ 2982036 w 3398293"/>
              <a:gd name="connsiteY178" fmla="*/ 1897038 h 4203510"/>
              <a:gd name="connsiteX179" fmla="*/ 2941093 w 3398293"/>
              <a:gd name="connsiteY179" fmla="*/ 1890214 h 4203510"/>
              <a:gd name="connsiteX180" fmla="*/ 2818263 w 3398293"/>
              <a:gd name="connsiteY180" fmla="*/ 1897038 h 4203510"/>
              <a:gd name="connsiteX181" fmla="*/ 2702257 w 3398293"/>
              <a:gd name="connsiteY181" fmla="*/ 1903862 h 4203510"/>
              <a:gd name="connsiteX182" fmla="*/ 2695433 w 3398293"/>
              <a:gd name="connsiteY182" fmla="*/ 1883391 h 4203510"/>
              <a:gd name="connsiteX183" fmla="*/ 2681786 w 3398293"/>
              <a:gd name="connsiteY183" fmla="*/ 1781032 h 4203510"/>
              <a:gd name="connsiteX184" fmla="*/ 2668138 w 3398293"/>
              <a:gd name="connsiteY184" fmla="*/ 1740089 h 4203510"/>
              <a:gd name="connsiteX185" fmla="*/ 2674962 w 3398293"/>
              <a:gd name="connsiteY185" fmla="*/ 1460310 h 4203510"/>
              <a:gd name="connsiteX186" fmla="*/ 2681786 w 3398293"/>
              <a:gd name="connsiteY186" fmla="*/ 1433014 h 4203510"/>
              <a:gd name="connsiteX187" fmla="*/ 2688609 w 3398293"/>
              <a:gd name="connsiteY187" fmla="*/ 1317008 h 4203510"/>
              <a:gd name="connsiteX188" fmla="*/ 2702257 w 3398293"/>
              <a:gd name="connsiteY188" fmla="*/ 1276065 h 4203510"/>
              <a:gd name="connsiteX189" fmla="*/ 2736377 w 3398293"/>
              <a:gd name="connsiteY189" fmla="*/ 1419367 h 4203510"/>
              <a:gd name="connsiteX190" fmla="*/ 2777320 w 3398293"/>
              <a:gd name="connsiteY190" fmla="*/ 1412543 h 4203510"/>
              <a:gd name="connsiteX191" fmla="*/ 2777320 w 3398293"/>
              <a:gd name="connsiteY191" fmla="*/ 1282889 h 4203510"/>
              <a:gd name="connsiteX192" fmla="*/ 2784144 w 3398293"/>
              <a:gd name="connsiteY192" fmla="*/ 1262417 h 4203510"/>
              <a:gd name="connsiteX193" fmla="*/ 2804615 w 3398293"/>
              <a:gd name="connsiteY193" fmla="*/ 1207826 h 4203510"/>
              <a:gd name="connsiteX194" fmla="*/ 2818263 w 3398293"/>
              <a:gd name="connsiteY194" fmla="*/ 1166883 h 4203510"/>
              <a:gd name="connsiteX195" fmla="*/ 2825087 w 3398293"/>
              <a:gd name="connsiteY195" fmla="*/ 1139588 h 4203510"/>
              <a:gd name="connsiteX196" fmla="*/ 2845559 w 3398293"/>
              <a:gd name="connsiteY196" fmla="*/ 1119116 h 4203510"/>
              <a:gd name="connsiteX197" fmla="*/ 2859206 w 3398293"/>
              <a:gd name="connsiteY197" fmla="*/ 1071349 h 4203510"/>
              <a:gd name="connsiteX198" fmla="*/ 2872854 w 3398293"/>
              <a:gd name="connsiteY198" fmla="*/ 1030405 h 4203510"/>
              <a:gd name="connsiteX199" fmla="*/ 2879678 w 3398293"/>
              <a:gd name="connsiteY199" fmla="*/ 1009934 h 4203510"/>
              <a:gd name="connsiteX200" fmla="*/ 2900150 w 3398293"/>
              <a:gd name="connsiteY200" fmla="*/ 1003110 h 4203510"/>
              <a:gd name="connsiteX201" fmla="*/ 2913797 w 3398293"/>
              <a:gd name="connsiteY201" fmla="*/ 962167 h 4203510"/>
              <a:gd name="connsiteX202" fmla="*/ 2954741 w 3398293"/>
              <a:gd name="connsiteY202" fmla="*/ 934871 h 4203510"/>
              <a:gd name="connsiteX203" fmla="*/ 2995684 w 3398293"/>
              <a:gd name="connsiteY203" fmla="*/ 914400 h 4203510"/>
              <a:gd name="connsiteX204" fmla="*/ 3050275 w 3398293"/>
              <a:gd name="connsiteY204" fmla="*/ 928047 h 4203510"/>
              <a:gd name="connsiteX205" fmla="*/ 3063923 w 3398293"/>
              <a:gd name="connsiteY205" fmla="*/ 948519 h 4203510"/>
              <a:gd name="connsiteX206" fmla="*/ 3118514 w 3398293"/>
              <a:gd name="connsiteY206" fmla="*/ 975814 h 4203510"/>
              <a:gd name="connsiteX207" fmla="*/ 3138986 w 3398293"/>
              <a:gd name="connsiteY207" fmla="*/ 989462 h 4203510"/>
              <a:gd name="connsiteX208" fmla="*/ 3186753 w 3398293"/>
              <a:gd name="connsiteY208" fmla="*/ 1037229 h 4203510"/>
              <a:gd name="connsiteX209" fmla="*/ 3214048 w 3398293"/>
              <a:gd name="connsiteY209" fmla="*/ 1098644 h 4203510"/>
              <a:gd name="connsiteX210" fmla="*/ 3241344 w 3398293"/>
              <a:gd name="connsiteY210" fmla="*/ 1132764 h 4203510"/>
              <a:gd name="connsiteX211" fmla="*/ 3254991 w 3398293"/>
              <a:gd name="connsiteY211" fmla="*/ 1153235 h 4203510"/>
              <a:gd name="connsiteX212" fmla="*/ 3295935 w 3398293"/>
              <a:gd name="connsiteY212" fmla="*/ 1194179 h 4203510"/>
              <a:gd name="connsiteX213" fmla="*/ 3309583 w 3398293"/>
              <a:gd name="connsiteY213" fmla="*/ 1214650 h 4203510"/>
              <a:gd name="connsiteX214" fmla="*/ 3330054 w 3398293"/>
              <a:gd name="connsiteY214" fmla="*/ 1221474 h 4203510"/>
              <a:gd name="connsiteX215" fmla="*/ 3350526 w 3398293"/>
              <a:gd name="connsiteY215" fmla="*/ 1262417 h 4203510"/>
              <a:gd name="connsiteX216" fmla="*/ 3370997 w 3398293"/>
              <a:gd name="connsiteY216" fmla="*/ 1276065 h 4203510"/>
              <a:gd name="connsiteX217" fmla="*/ 3391469 w 3398293"/>
              <a:gd name="connsiteY217" fmla="*/ 1269241 h 4203510"/>
              <a:gd name="connsiteX218" fmla="*/ 3398293 w 3398293"/>
              <a:gd name="connsiteY218" fmla="*/ 1248770 h 4203510"/>
              <a:gd name="connsiteX219" fmla="*/ 3364174 w 3398293"/>
              <a:gd name="connsiteY219" fmla="*/ 1187355 h 4203510"/>
              <a:gd name="connsiteX220" fmla="*/ 3336878 w 3398293"/>
              <a:gd name="connsiteY220" fmla="*/ 1146411 h 4203510"/>
              <a:gd name="connsiteX221" fmla="*/ 3330054 w 3398293"/>
              <a:gd name="connsiteY221" fmla="*/ 1125940 h 4203510"/>
              <a:gd name="connsiteX222" fmla="*/ 3309583 w 3398293"/>
              <a:gd name="connsiteY222" fmla="*/ 1112292 h 4203510"/>
              <a:gd name="connsiteX223" fmla="*/ 3289111 w 3398293"/>
              <a:gd name="connsiteY223" fmla="*/ 1091820 h 4203510"/>
              <a:gd name="connsiteX224" fmla="*/ 3261815 w 3398293"/>
              <a:gd name="connsiteY224" fmla="*/ 1050877 h 4203510"/>
              <a:gd name="connsiteX225" fmla="*/ 3234520 w 3398293"/>
              <a:gd name="connsiteY225" fmla="*/ 1009934 h 4203510"/>
              <a:gd name="connsiteX226" fmla="*/ 3207224 w 3398293"/>
              <a:gd name="connsiteY226" fmla="*/ 968991 h 4203510"/>
              <a:gd name="connsiteX227" fmla="*/ 3166281 w 3398293"/>
              <a:gd name="connsiteY227" fmla="*/ 928047 h 4203510"/>
              <a:gd name="connsiteX228" fmla="*/ 3111690 w 3398293"/>
              <a:gd name="connsiteY228" fmla="*/ 880280 h 4203510"/>
              <a:gd name="connsiteX229" fmla="*/ 3091218 w 3398293"/>
              <a:gd name="connsiteY229" fmla="*/ 866632 h 4203510"/>
              <a:gd name="connsiteX230" fmla="*/ 3077571 w 3398293"/>
              <a:gd name="connsiteY230" fmla="*/ 818865 h 4203510"/>
              <a:gd name="connsiteX231" fmla="*/ 3084394 w 3398293"/>
              <a:gd name="connsiteY231" fmla="*/ 743803 h 4203510"/>
              <a:gd name="connsiteX232" fmla="*/ 3077571 w 3398293"/>
              <a:gd name="connsiteY232" fmla="*/ 627797 h 4203510"/>
              <a:gd name="connsiteX233" fmla="*/ 3057099 w 3398293"/>
              <a:gd name="connsiteY233" fmla="*/ 620973 h 4203510"/>
              <a:gd name="connsiteX234" fmla="*/ 2709081 w 3398293"/>
              <a:gd name="connsiteY234" fmla="*/ 614149 h 4203510"/>
              <a:gd name="connsiteX235" fmla="*/ 2715905 w 3398293"/>
              <a:gd name="connsiteY235" fmla="*/ 532262 h 4203510"/>
              <a:gd name="connsiteX236" fmla="*/ 2688609 w 3398293"/>
              <a:gd name="connsiteY236" fmla="*/ 484495 h 4203510"/>
              <a:gd name="connsiteX237" fmla="*/ 2668138 w 3398293"/>
              <a:gd name="connsiteY237" fmla="*/ 477671 h 4203510"/>
              <a:gd name="connsiteX238" fmla="*/ 2538484 w 3398293"/>
              <a:gd name="connsiteY238" fmla="*/ 457200 h 4203510"/>
              <a:gd name="connsiteX239" fmla="*/ 2456597 w 3398293"/>
              <a:gd name="connsiteY239" fmla="*/ 464023 h 4203510"/>
              <a:gd name="connsiteX240" fmla="*/ 2436126 w 3398293"/>
              <a:gd name="connsiteY240" fmla="*/ 470847 h 4203510"/>
              <a:gd name="connsiteX241" fmla="*/ 2374711 w 3398293"/>
              <a:gd name="connsiteY241" fmla="*/ 464023 h 4203510"/>
              <a:gd name="connsiteX242" fmla="*/ 2299648 w 3398293"/>
              <a:gd name="connsiteY242" fmla="*/ 470847 h 4203510"/>
              <a:gd name="connsiteX243" fmla="*/ 2279177 w 3398293"/>
              <a:gd name="connsiteY243" fmla="*/ 477671 h 4203510"/>
              <a:gd name="connsiteX244" fmla="*/ 2238233 w 3398293"/>
              <a:gd name="connsiteY244" fmla="*/ 504967 h 4203510"/>
              <a:gd name="connsiteX245" fmla="*/ 2197290 w 3398293"/>
              <a:gd name="connsiteY245" fmla="*/ 477671 h 4203510"/>
              <a:gd name="connsiteX246" fmla="*/ 2183642 w 3398293"/>
              <a:gd name="connsiteY246" fmla="*/ 457200 h 4203510"/>
              <a:gd name="connsiteX247" fmla="*/ 2163171 w 3398293"/>
              <a:gd name="connsiteY247" fmla="*/ 450376 h 4203510"/>
              <a:gd name="connsiteX248" fmla="*/ 2101756 w 3398293"/>
              <a:gd name="connsiteY248" fmla="*/ 409432 h 4203510"/>
              <a:gd name="connsiteX249" fmla="*/ 2081284 w 3398293"/>
              <a:gd name="connsiteY249" fmla="*/ 395785 h 4203510"/>
              <a:gd name="connsiteX250" fmla="*/ 2060812 w 3398293"/>
              <a:gd name="connsiteY250" fmla="*/ 388961 h 4203510"/>
              <a:gd name="connsiteX251" fmla="*/ 2019869 w 3398293"/>
              <a:gd name="connsiteY251" fmla="*/ 361665 h 4203510"/>
              <a:gd name="connsiteX252" fmla="*/ 1999397 w 3398293"/>
              <a:gd name="connsiteY252" fmla="*/ 348017 h 4203510"/>
              <a:gd name="connsiteX253" fmla="*/ 1978926 w 3398293"/>
              <a:gd name="connsiteY253" fmla="*/ 341194 h 4203510"/>
              <a:gd name="connsiteX254" fmla="*/ 1958454 w 3398293"/>
              <a:gd name="connsiteY254" fmla="*/ 327546 h 4203510"/>
              <a:gd name="connsiteX255" fmla="*/ 1924335 w 3398293"/>
              <a:gd name="connsiteY255" fmla="*/ 293426 h 4203510"/>
              <a:gd name="connsiteX256" fmla="*/ 1917511 w 3398293"/>
              <a:gd name="connsiteY256" fmla="*/ 272955 h 4203510"/>
              <a:gd name="connsiteX257" fmla="*/ 1903863 w 3398293"/>
              <a:gd name="connsiteY257" fmla="*/ 238835 h 4203510"/>
              <a:gd name="connsiteX258" fmla="*/ 1897039 w 3398293"/>
              <a:gd name="connsiteY258" fmla="*/ 197892 h 4203510"/>
              <a:gd name="connsiteX259" fmla="*/ 1876568 w 3398293"/>
              <a:gd name="connsiteY259" fmla="*/ 129653 h 4203510"/>
              <a:gd name="connsiteX260" fmla="*/ 1869744 w 3398293"/>
              <a:gd name="connsiteY260" fmla="*/ 88710 h 4203510"/>
              <a:gd name="connsiteX261" fmla="*/ 1862920 w 3398293"/>
              <a:gd name="connsiteY261" fmla="*/ 68238 h 4203510"/>
              <a:gd name="connsiteX262" fmla="*/ 1842448 w 3398293"/>
              <a:gd name="connsiteY262" fmla="*/ 61414 h 4203510"/>
              <a:gd name="connsiteX263" fmla="*/ 1801505 w 3398293"/>
              <a:gd name="connsiteY263" fmla="*/ 40943 h 4203510"/>
              <a:gd name="connsiteX264" fmla="*/ 1753738 w 3398293"/>
              <a:gd name="connsiteY264" fmla="*/ 47767 h 4203510"/>
              <a:gd name="connsiteX265" fmla="*/ 1726442 w 3398293"/>
              <a:gd name="connsiteY265" fmla="*/ 88710 h 4203510"/>
              <a:gd name="connsiteX266" fmla="*/ 1705971 w 3398293"/>
              <a:gd name="connsiteY266" fmla="*/ 109182 h 4203510"/>
              <a:gd name="connsiteX267" fmla="*/ 1685499 w 3398293"/>
              <a:gd name="connsiteY267" fmla="*/ 116005 h 4203510"/>
              <a:gd name="connsiteX268" fmla="*/ 1624084 w 3398293"/>
              <a:gd name="connsiteY268" fmla="*/ 102358 h 4203510"/>
              <a:gd name="connsiteX269" fmla="*/ 1610436 w 3398293"/>
              <a:gd name="connsiteY269" fmla="*/ 81886 h 4203510"/>
              <a:gd name="connsiteX270" fmla="*/ 1569493 w 3398293"/>
              <a:gd name="connsiteY270" fmla="*/ 68238 h 4203510"/>
              <a:gd name="connsiteX271" fmla="*/ 1549021 w 3398293"/>
              <a:gd name="connsiteY271" fmla="*/ 47767 h 4203510"/>
              <a:gd name="connsiteX272" fmla="*/ 1528550 w 3398293"/>
              <a:gd name="connsiteY272" fmla="*/ 34119 h 4203510"/>
              <a:gd name="connsiteX273" fmla="*/ 1501254 w 3398293"/>
              <a:gd name="connsiteY273" fmla="*/ 0 h 4203510"/>
              <a:gd name="connsiteX274" fmla="*/ 1480783 w 3398293"/>
              <a:gd name="connsiteY274" fmla="*/ 6823 h 4203510"/>
              <a:gd name="connsiteX275" fmla="*/ 1453487 w 3398293"/>
              <a:gd name="connsiteY275" fmla="*/ 13647 h 4203510"/>
              <a:gd name="connsiteX276" fmla="*/ 1433015 w 3398293"/>
              <a:gd name="connsiteY276" fmla="*/ 27295 h 4203510"/>
              <a:gd name="connsiteX277" fmla="*/ 1412544 w 3398293"/>
              <a:gd name="connsiteY277" fmla="*/ 34119 h 4203510"/>
              <a:gd name="connsiteX278" fmla="*/ 1392072 w 3398293"/>
              <a:gd name="connsiteY278" fmla="*/ 47767 h 4203510"/>
              <a:gd name="connsiteX279" fmla="*/ 1371600 w 3398293"/>
              <a:gd name="connsiteY279" fmla="*/ 54591 h 4203510"/>
              <a:gd name="connsiteX280" fmla="*/ 1330657 w 3398293"/>
              <a:gd name="connsiteY280" fmla="*/ 75062 h 4203510"/>
              <a:gd name="connsiteX281" fmla="*/ 1289714 w 3398293"/>
              <a:gd name="connsiteY281" fmla="*/ 68238 h 4203510"/>
              <a:gd name="connsiteX282" fmla="*/ 1276066 w 3398293"/>
              <a:gd name="connsiteY282" fmla="*/ 47767 h 4203510"/>
              <a:gd name="connsiteX283" fmla="*/ 1255594 w 3398293"/>
              <a:gd name="connsiteY283" fmla="*/ 34119 h 4203510"/>
              <a:gd name="connsiteX284" fmla="*/ 1248771 w 3398293"/>
              <a:gd name="connsiteY284" fmla="*/ 54591 h 4203510"/>
              <a:gd name="connsiteX285" fmla="*/ 1228299 w 3398293"/>
              <a:gd name="connsiteY285" fmla="*/ 61414 h 4203510"/>
              <a:gd name="connsiteX286" fmla="*/ 1207827 w 3398293"/>
              <a:gd name="connsiteY286" fmla="*/ 75062 h 4203510"/>
              <a:gd name="connsiteX287" fmla="*/ 1132765 w 3398293"/>
              <a:gd name="connsiteY287" fmla="*/ 68238 h 4203510"/>
              <a:gd name="connsiteX288" fmla="*/ 1030406 w 3398293"/>
              <a:gd name="connsiteY28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43702 w 3398293"/>
              <a:gd name="connsiteY165" fmla="*/ 3125337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82845 w 3398293"/>
              <a:gd name="connsiteY170" fmla="*/ 2329672 h 4203510"/>
              <a:gd name="connsiteX171" fmla="*/ 3294135 w 3398293"/>
              <a:gd name="connsiteY171" fmla="*/ 2213605 h 4203510"/>
              <a:gd name="connsiteX172" fmla="*/ 3284645 w 3398293"/>
              <a:gd name="connsiteY172" fmla="*/ 2089595 h 4203510"/>
              <a:gd name="connsiteX173" fmla="*/ 3289111 w 3398293"/>
              <a:gd name="connsiteY173" fmla="*/ 1985749 h 4203510"/>
              <a:gd name="connsiteX174" fmla="*/ 3282287 w 3398293"/>
              <a:gd name="connsiteY174" fmla="*/ 1897038 h 4203510"/>
              <a:gd name="connsiteX175" fmla="*/ 3261815 w 3398293"/>
              <a:gd name="connsiteY175" fmla="*/ 1890214 h 4203510"/>
              <a:gd name="connsiteX176" fmla="*/ 3118514 w 3398293"/>
              <a:gd name="connsiteY176" fmla="*/ 1903862 h 4203510"/>
              <a:gd name="connsiteX177" fmla="*/ 2982036 w 3398293"/>
              <a:gd name="connsiteY177" fmla="*/ 1897038 h 4203510"/>
              <a:gd name="connsiteX178" fmla="*/ 2941093 w 3398293"/>
              <a:gd name="connsiteY178" fmla="*/ 1890214 h 4203510"/>
              <a:gd name="connsiteX179" fmla="*/ 2818263 w 3398293"/>
              <a:gd name="connsiteY179" fmla="*/ 1897038 h 4203510"/>
              <a:gd name="connsiteX180" fmla="*/ 2702257 w 3398293"/>
              <a:gd name="connsiteY180" fmla="*/ 1903862 h 4203510"/>
              <a:gd name="connsiteX181" fmla="*/ 2695433 w 3398293"/>
              <a:gd name="connsiteY181" fmla="*/ 1883391 h 4203510"/>
              <a:gd name="connsiteX182" fmla="*/ 2681786 w 3398293"/>
              <a:gd name="connsiteY182" fmla="*/ 1781032 h 4203510"/>
              <a:gd name="connsiteX183" fmla="*/ 2668138 w 3398293"/>
              <a:gd name="connsiteY183" fmla="*/ 1740089 h 4203510"/>
              <a:gd name="connsiteX184" fmla="*/ 2674962 w 3398293"/>
              <a:gd name="connsiteY184" fmla="*/ 1460310 h 4203510"/>
              <a:gd name="connsiteX185" fmla="*/ 2681786 w 3398293"/>
              <a:gd name="connsiteY185" fmla="*/ 1433014 h 4203510"/>
              <a:gd name="connsiteX186" fmla="*/ 2688609 w 3398293"/>
              <a:gd name="connsiteY186" fmla="*/ 1317008 h 4203510"/>
              <a:gd name="connsiteX187" fmla="*/ 2702257 w 3398293"/>
              <a:gd name="connsiteY187" fmla="*/ 1276065 h 4203510"/>
              <a:gd name="connsiteX188" fmla="*/ 2736377 w 3398293"/>
              <a:gd name="connsiteY188" fmla="*/ 1419367 h 4203510"/>
              <a:gd name="connsiteX189" fmla="*/ 2777320 w 3398293"/>
              <a:gd name="connsiteY189" fmla="*/ 1412543 h 4203510"/>
              <a:gd name="connsiteX190" fmla="*/ 2777320 w 3398293"/>
              <a:gd name="connsiteY190" fmla="*/ 1282889 h 4203510"/>
              <a:gd name="connsiteX191" fmla="*/ 2784144 w 3398293"/>
              <a:gd name="connsiteY191" fmla="*/ 1262417 h 4203510"/>
              <a:gd name="connsiteX192" fmla="*/ 2804615 w 3398293"/>
              <a:gd name="connsiteY192" fmla="*/ 1207826 h 4203510"/>
              <a:gd name="connsiteX193" fmla="*/ 2818263 w 3398293"/>
              <a:gd name="connsiteY193" fmla="*/ 1166883 h 4203510"/>
              <a:gd name="connsiteX194" fmla="*/ 2825087 w 3398293"/>
              <a:gd name="connsiteY194" fmla="*/ 1139588 h 4203510"/>
              <a:gd name="connsiteX195" fmla="*/ 2845559 w 3398293"/>
              <a:gd name="connsiteY195" fmla="*/ 1119116 h 4203510"/>
              <a:gd name="connsiteX196" fmla="*/ 2859206 w 3398293"/>
              <a:gd name="connsiteY196" fmla="*/ 1071349 h 4203510"/>
              <a:gd name="connsiteX197" fmla="*/ 2872854 w 3398293"/>
              <a:gd name="connsiteY197" fmla="*/ 1030405 h 4203510"/>
              <a:gd name="connsiteX198" fmla="*/ 2879678 w 3398293"/>
              <a:gd name="connsiteY198" fmla="*/ 1009934 h 4203510"/>
              <a:gd name="connsiteX199" fmla="*/ 2900150 w 3398293"/>
              <a:gd name="connsiteY199" fmla="*/ 1003110 h 4203510"/>
              <a:gd name="connsiteX200" fmla="*/ 2913797 w 3398293"/>
              <a:gd name="connsiteY200" fmla="*/ 962167 h 4203510"/>
              <a:gd name="connsiteX201" fmla="*/ 2954741 w 3398293"/>
              <a:gd name="connsiteY201" fmla="*/ 934871 h 4203510"/>
              <a:gd name="connsiteX202" fmla="*/ 2995684 w 3398293"/>
              <a:gd name="connsiteY202" fmla="*/ 914400 h 4203510"/>
              <a:gd name="connsiteX203" fmla="*/ 3050275 w 3398293"/>
              <a:gd name="connsiteY203" fmla="*/ 928047 h 4203510"/>
              <a:gd name="connsiteX204" fmla="*/ 3063923 w 3398293"/>
              <a:gd name="connsiteY204" fmla="*/ 948519 h 4203510"/>
              <a:gd name="connsiteX205" fmla="*/ 3118514 w 3398293"/>
              <a:gd name="connsiteY205" fmla="*/ 975814 h 4203510"/>
              <a:gd name="connsiteX206" fmla="*/ 3138986 w 3398293"/>
              <a:gd name="connsiteY206" fmla="*/ 989462 h 4203510"/>
              <a:gd name="connsiteX207" fmla="*/ 3186753 w 3398293"/>
              <a:gd name="connsiteY207" fmla="*/ 1037229 h 4203510"/>
              <a:gd name="connsiteX208" fmla="*/ 3214048 w 3398293"/>
              <a:gd name="connsiteY208" fmla="*/ 1098644 h 4203510"/>
              <a:gd name="connsiteX209" fmla="*/ 3241344 w 3398293"/>
              <a:gd name="connsiteY209" fmla="*/ 1132764 h 4203510"/>
              <a:gd name="connsiteX210" fmla="*/ 3254991 w 3398293"/>
              <a:gd name="connsiteY210" fmla="*/ 1153235 h 4203510"/>
              <a:gd name="connsiteX211" fmla="*/ 3295935 w 3398293"/>
              <a:gd name="connsiteY211" fmla="*/ 1194179 h 4203510"/>
              <a:gd name="connsiteX212" fmla="*/ 3309583 w 3398293"/>
              <a:gd name="connsiteY212" fmla="*/ 1214650 h 4203510"/>
              <a:gd name="connsiteX213" fmla="*/ 3330054 w 3398293"/>
              <a:gd name="connsiteY213" fmla="*/ 1221474 h 4203510"/>
              <a:gd name="connsiteX214" fmla="*/ 3350526 w 3398293"/>
              <a:gd name="connsiteY214" fmla="*/ 1262417 h 4203510"/>
              <a:gd name="connsiteX215" fmla="*/ 3370997 w 3398293"/>
              <a:gd name="connsiteY215" fmla="*/ 1276065 h 4203510"/>
              <a:gd name="connsiteX216" fmla="*/ 3391469 w 3398293"/>
              <a:gd name="connsiteY216" fmla="*/ 1269241 h 4203510"/>
              <a:gd name="connsiteX217" fmla="*/ 3398293 w 3398293"/>
              <a:gd name="connsiteY217" fmla="*/ 1248770 h 4203510"/>
              <a:gd name="connsiteX218" fmla="*/ 3364174 w 3398293"/>
              <a:gd name="connsiteY218" fmla="*/ 1187355 h 4203510"/>
              <a:gd name="connsiteX219" fmla="*/ 3336878 w 3398293"/>
              <a:gd name="connsiteY219" fmla="*/ 1146411 h 4203510"/>
              <a:gd name="connsiteX220" fmla="*/ 3330054 w 3398293"/>
              <a:gd name="connsiteY220" fmla="*/ 1125940 h 4203510"/>
              <a:gd name="connsiteX221" fmla="*/ 3309583 w 3398293"/>
              <a:gd name="connsiteY221" fmla="*/ 1112292 h 4203510"/>
              <a:gd name="connsiteX222" fmla="*/ 3289111 w 3398293"/>
              <a:gd name="connsiteY222" fmla="*/ 1091820 h 4203510"/>
              <a:gd name="connsiteX223" fmla="*/ 3261815 w 3398293"/>
              <a:gd name="connsiteY223" fmla="*/ 1050877 h 4203510"/>
              <a:gd name="connsiteX224" fmla="*/ 3234520 w 3398293"/>
              <a:gd name="connsiteY224" fmla="*/ 1009934 h 4203510"/>
              <a:gd name="connsiteX225" fmla="*/ 3207224 w 3398293"/>
              <a:gd name="connsiteY225" fmla="*/ 968991 h 4203510"/>
              <a:gd name="connsiteX226" fmla="*/ 3166281 w 3398293"/>
              <a:gd name="connsiteY226" fmla="*/ 928047 h 4203510"/>
              <a:gd name="connsiteX227" fmla="*/ 3111690 w 3398293"/>
              <a:gd name="connsiteY227" fmla="*/ 880280 h 4203510"/>
              <a:gd name="connsiteX228" fmla="*/ 3091218 w 3398293"/>
              <a:gd name="connsiteY228" fmla="*/ 866632 h 4203510"/>
              <a:gd name="connsiteX229" fmla="*/ 3077571 w 3398293"/>
              <a:gd name="connsiteY229" fmla="*/ 818865 h 4203510"/>
              <a:gd name="connsiteX230" fmla="*/ 3084394 w 3398293"/>
              <a:gd name="connsiteY230" fmla="*/ 743803 h 4203510"/>
              <a:gd name="connsiteX231" fmla="*/ 3077571 w 3398293"/>
              <a:gd name="connsiteY231" fmla="*/ 627797 h 4203510"/>
              <a:gd name="connsiteX232" fmla="*/ 3057099 w 3398293"/>
              <a:gd name="connsiteY232" fmla="*/ 620973 h 4203510"/>
              <a:gd name="connsiteX233" fmla="*/ 2709081 w 3398293"/>
              <a:gd name="connsiteY233" fmla="*/ 614149 h 4203510"/>
              <a:gd name="connsiteX234" fmla="*/ 2715905 w 3398293"/>
              <a:gd name="connsiteY234" fmla="*/ 532262 h 4203510"/>
              <a:gd name="connsiteX235" fmla="*/ 2688609 w 3398293"/>
              <a:gd name="connsiteY235" fmla="*/ 484495 h 4203510"/>
              <a:gd name="connsiteX236" fmla="*/ 2668138 w 3398293"/>
              <a:gd name="connsiteY236" fmla="*/ 477671 h 4203510"/>
              <a:gd name="connsiteX237" fmla="*/ 2538484 w 3398293"/>
              <a:gd name="connsiteY237" fmla="*/ 457200 h 4203510"/>
              <a:gd name="connsiteX238" fmla="*/ 2456597 w 3398293"/>
              <a:gd name="connsiteY238" fmla="*/ 464023 h 4203510"/>
              <a:gd name="connsiteX239" fmla="*/ 2436126 w 3398293"/>
              <a:gd name="connsiteY239" fmla="*/ 470847 h 4203510"/>
              <a:gd name="connsiteX240" fmla="*/ 2374711 w 3398293"/>
              <a:gd name="connsiteY240" fmla="*/ 464023 h 4203510"/>
              <a:gd name="connsiteX241" fmla="*/ 2299648 w 3398293"/>
              <a:gd name="connsiteY241" fmla="*/ 470847 h 4203510"/>
              <a:gd name="connsiteX242" fmla="*/ 2279177 w 3398293"/>
              <a:gd name="connsiteY242" fmla="*/ 477671 h 4203510"/>
              <a:gd name="connsiteX243" fmla="*/ 2238233 w 3398293"/>
              <a:gd name="connsiteY243" fmla="*/ 504967 h 4203510"/>
              <a:gd name="connsiteX244" fmla="*/ 2197290 w 3398293"/>
              <a:gd name="connsiteY244" fmla="*/ 477671 h 4203510"/>
              <a:gd name="connsiteX245" fmla="*/ 2183642 w 3398293"/>
              <a:gd name="connsiteY245" fmla="*/ 457200 h 4203510"/>
              <a:gd name="connsiteX246" fmla="*/ 2163171 w 3398293"/>
              <a:gd name="connsiteY246" fmla="*/ 450376 h 4203510"/>
              <a:gd name="connsiteX247" fmla="*/ 2101756 w 3398293"/>
              <a:gd name="connsiteY247" fmla="*/ 409432 h 4203510"/>
              <a:gd name="connsiteX248" fmla="*/ 2081284 w 3398293"/>
              <a:gd name="connsiteY248" fmla="*/ 395785 h 4203510"/>
              <a:gd name="connsiteX249" fmla="*/ 2060812 w 3398293"/>
              <a:gd name="connsiteY249" fmla="*/ 388961 h 4203510"/>
              <a:gd name="connsiteX250" fmla="*/ 2019869 w 3398293"/>
              <a:gd name="connsiteY250" fmla="*/ 361665 h 4203510"/>
              <a:gd name="connsiteX251" fmla="*/ 1999397 w 3398293"/>
              <a:gd name="connsiteY251" fmla="*/ 348017 h 4203510"/>
              <a:gd name="connsiteX252" fmla="*/ 1978926 w 3398293"/>
              <a:gd name="connsiteY252" fmla="*/ 341194 h 4203510"/>
              <a:gd name="connsiteX253" fmla="*/ 1958454 w 3398293"/>
              <a:gd name="connsiteY253" fmla="*/ 327546 h 4203510"/>
              <a:gd name="connsiteX254" fmla="*/ 1924335 w 3398293"/>
              <a:gd name="connsiteY254" fmla="*/ 293426 h 4203510"/>
              <a:gd name="connsiteX255" fmla="*/ 1917511 w 3398293"/>
              <a:gd name="connsiteY255" fmla="*/ 272955 h 4203510"/>
              <a:gd name="connsiteX256" fmla="*/ 1903863 w 3398293"/>
              <a:gd name="connsiteY256" fmla="*/ 238835 h 4203510"/>
              <a:gd name="connsiteX257" fmla="*/ 1897039 w 3398293"/>
              <a:gd name="connsiteY257" fmla="*/ 197892 h 4203510"/>
              <a:gd name="connsiteX258" fmla="*/ 1876568 w 3398293"/>
              <a:gd name="connsiteY258" fmla="*/ 129653 h 4203510"/>
              <a:gd name="connsiteX259" fmla="*/ 1869744 w 3398293"/>
              <a:gd name="connsiteY259" fmla="*/ 88710 h 4203510"/>
              <a:gd name="connsiteX260" fmla="*/ 1862920 w 3398293"/>
              <a:gd name="connsiteY260" fmla="*/ 68238 h 4203510"/>
              <a:gd name="connsiteX261" fmla="*/ 1842448 w 3398293"/>
              <a:gd name="connsiteY261" fmla="*/ 61414 h 4203510"/>
              <a:gd name="connsiteX262" fmla="*/ 1801505 w 3398293"/>
              <a:gd name="connsiteY262" fmla="*/ 40943 h 4203510"/>
              <a:gd name="connsiteX263" fmla="*/ 1753738 w 3398293"/>
              <a:gd name="connsiteY263" fmla="*/ 47767 h 4203510"/>
              <a:gd name="connsiteX264" fmla="*/ 1726442 w 3398293"/>
              <a:gd name="connsiteY264" fmla="*/ 88710 h 4203510"/>
              <a:gd name="connsiteX265" fmla="*/ 1705971 w 3398293"/>
              <a:gd name="connsiteY265" fmla="*/ 109182 h 4203510"/>
              <a:gd name="connsiteX266" fmla="*/ 1685499 w 3398293"/>
              <a:gd name="connsiteY266" fmla="*/ 116005 h 4203510"/>
              <a:gd name="connsiteX267" fmla="*/ 1624084 w 3398293"/>
              <a:gd name="connsiteY267" fmla="*/ 102358 h 4203510"/>
              <a:gd name="connsiteX268" fmla="*/ 1610436 w 3398293"/>
              <a:gd name="connsiteY268" fmla="*/ 81886 h 4203510"/>
              <a:gd name="connsiteX269" fmla="*/ 1569493 w 3398293"/>
              <a:gd name="connsiteY269" fmla="*/ 68238 h 4203510"/>
              <a:gd name="connsiteX270" fmla="*/ 1549021 w 3398293"/>
              <a:gd name="connsiteY270" fmla="*/ 47767 h 4203510"/>
              <a:gd name="connsiteX271" fmla="*/ 1528550 w 3398293"/>
              <a:gd name="connsiteY271" fmla="*/ 34119 h 4203510"/>
              <a:gd name="connsiteX272" fmla="*/ 1501254 w 3398293"/>
              <a:gd name="connsiteY272" fmla="*/ 0 h 4203510"/>
              <a:gd name="connsiteX273" fmla="*/ 1480783 w 3398293"/>
              <a:gd name="connsiteY273" fmla="*/ 6823 h 4203510"/>
              <a:gd name="connsiteX274" fmla="*/ 1453487 w 3398293"/>
              <a:gd name="connsiteY274" fmla="*/ 13647 h 4203510"/>
              <a:gd name="connsiteX275" fmla="*/ 1433015 w 3398293"/>
              <a:gd name="connsiteY275" fmla="*/ 27295 h 4203510"/>
              <a:gd name="connsiteX276" fmla="*/ 1412544 w 3398293"/>
              <a:gd name="connsiteY276" fmla="*/ 34119 h 4203510"/>
              <a:gd name="connsiteX277" fmla="*/ 1392072 w 3398293"/>
              <a:gd name="connsiteY277" fmla="*/ 47767 h 4203510"/>
              <a:gd name="connsiteX278" fmla="*/ 1371600 w 3398293"/>
              <a:gd name="connsiteY278" fmla="*/ 54591 h 4203510"/>
              <a:gd name="connsiteX279" fmla="*/ 1330657 w 3398293"/>
              <a:gd name="connsiteY279" fmla="*/ 75062 h 4203510"/>
              <a:gd name="connsiteX280" fmla="*/ 1289714 w 3398293"/>
              <a:gd name="connsiteY280" fmla="*/ 68238 h 4203510"/>
              <a:gd name="connsiteX281" fmla="*/ 1276066 w 3398293"/>
              <a:gd name="connsiteY281" fmla="*/ 47767 h 4203510"/>
              <a:gd name="connsiteX282" fmla="*/ 1255594 w 3398293"/>
              <a:gd name="connsiteY282" fmla="*/ 34119 h 4203510"/>
              <a:gd name="connsiteX283" fmla="*/ 1248771 w 3398293"/>
              <a:gd name="connsiteY283" fmla="*/ 54591 h 4203510"/>
              <a:gd name="connsiteX284" fmla="*/ 1228299 w 3398293"/>
              <a:gd name="connsiteY284" fmla="*/ 61414 h 4203510"/>
              <a:gd name="connsiteX285" fmla="*/ 1207827 w 3398293"/>
              <a:gd name="connsiteY285" fmla="*/ 75062 h 4203510"/>
              <a:gd name="connsiteX286" fmla="*/ 1132765 w 3398293"/>
              <a:gd name="connsiteY286" fmla="*/ 68238 h 4203510"/>
              <a:gd name="connsiteX287" fmla="*/ 1030406 w 3398293"/>
              <a:gd name="connsiteY28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82845 w 3398293"/>
              <a:gd name="connsiteY170" fmla="*/ 2329672 h 4203510"/>
              <a:gd name="connsiteX171" fmla="*/ 3294135 w 3398293"/>
              <a:gd name="connsiteY171" fmla="*/ 2213605 h 4203510"/>
              <a:gd name="connsiteX172" fmla="*/ 3284645 w 3398293"/>
              <a:gd name="connsiteY172" fmla="*/ 2089595 h 4203510"/>
              <a:gd name="connsiteX173" fmla="*/ 3289111 w 3398293"/>
              <a:gd name="connsiteY173" fmla="*/ 1985749 h 4203510"/>
              <a:gd name="connsiteX174" fmla="*/ 3282287 w 3398293"/>
              <a:gd name="connsiteY174" fmla="*/ 1897038 h 4203510"/>
              <a:gd name="connsiteX175" fmla="*/ 3261815 w 3398293"/>
              <a:gd name="connsiteY175" fmla="*/ 1890214 h 4203510"/>
              <a:gd name="connsiteX176" fmla="*/ 3118514 w 3398293"/>
              <a:gd name="connsiteY176" fmla="*/ 1903862 h 4203510"/>
              <a:gd name="connsiteX177" fmla="*/ 2982036 w 3398293"/>
              <a:gd name="connsiteY177" fmla="*/ 1897038 h 4203510"/>
              <a:gd name="connsiteX178" fmla="*/ 2941093 w 3398293"/>
              <a:gd name="connsiteY178" fmla="*/ 1890214 h 4203510"/>
              <a:gd name="connsiteX179" fmla="*/ 2818263 w 3398293"/>
              <a:gd name="connsiteY179" fmla="*/ 1897038 h 4203510"/>
              <a:gd name="connsiteX180" fmla="*/ 2702257 w 3398293"/>
              <a:gd name="connsiteY180" fmla="*/ 1903862 h 4203510"/>
              <a:gd name="connsiteX181" fmla="*/ 2695433 w 3398293"/>
              <a:gd name="connsiteY181" fmla="*/ 1883391 h 4203510"/>
              <a:gd name="connsiteX182" fmla="*/ 2681786 w 3398293"/>
              <a:gd name="connsiteY182" fmla="*/ 1781032 h 4203510"/>
              <a:gd name="connsiteX183" fmla="*/ 2668138 w 3398293"/>
              <a:gd name="connsiteY183" fmla="*/ 1740089 h 4203510"/>
              <a:gd name="connsiteX184" fmla="*/ 2674962 w 3398293"/>
              <a:gd name="connsiteY184" fmla="*/ 1460310 h 4203510"/>
              <a:gd name="connsiteX185" fmla="*/ 2681786 w 3398293"/>
              <a:gd name="connsiteY185" fmla="*/ 1433014 h 4203510"/>
              <a:gd name="connsiteX186" fmla="*/ 2688609 w 3398293"/>
              <a:gd name="connsiteY186" fmla="*/ 1317008 h 4203510"/>
              <a:gd name="connsiteX187" fmla="*/ 2702257 w 3398293"/>
              <a:gd name="connsiteY187" fmla="*/ 1276065 h 4203510"/>
              <a:gd name="connsiteX188" fmla="*/ 2736377 w 3398293"/>
              <a:gd name="connsiteY188" fmla="*/ 1419367 h 4203510"/>
              <a:gd name="connsiteX189" fmla="*/ 2777320 w 3398293"/>
              <a:gd name="connsiteY189" fmla="*/ 1412543 h 4203510"/>
              <a:gd name="connsiteX190" fmla="*/ 2777320 w 3398293"/>
              <a:gd name="connsiteY190" fmla="*/ 1282889 h 4203510"/>
              <a:gd name="connsiteX191" fmla="*/ 2784144 w 3398293"/>
              <a:gd name="connsiteY191" fmla="*/ 1262417 h 4203510"/>
              <a:gd name="connsiteX192" fmla="*/ 2804615 w 3398293"/>
              <a:gd name="connsiteY192" fmla="*/ 1207826 h 4203510"/>
              <a:gd name="connsiteX193" fmla="*/ 2818263 w 3398293"/>
              <a:gd name="connsiteY193" fmla="*/ 1166883 h 4203510"/>
              <a:gd name="connsiteX194" fmla="*/ 2825087 w 3398293"/>
              <a:gd name="connsiteY194" fmla="*/ 1139588 h 4203510"/>
              <a:gd name="connsiteX195" fmla="*/ 2845559 w 3398293"/>
              <a:gd name="connsiteY195" fmla="*/ 1119116 h 4203510"/>
              <a:gd name="connsiteX196" fmla="*/ 2859206 w 3398293"/>
              <a:gd name="connsiteY196" fmla="*/ 1071349 h 4203510"/>
              <a:gd name="connsiteX197" fmla="*/ 2872854 w 3398293"/>
              <a:gd name="connsiteY197" fmla="*/ 1030405 h 4203510"/>
              <a:gd name="connsiteX198" fmla="*/ 2879678 w 3398293"/>
              <a:gd name="connsiteY198" fmla="*/ 1009934 h 4203510"/>
              <a:gd name="connsiteX199" fmla="*/ 2900150 w 3398293"/>
              <a:gd name="connsiteY199" fmla="*/ 1003110 h 4203510"/>
              <a:gd name="connsiteX200" fmla="*/ 2913797 w 3398293"/>
              <a:gd name="connsiteY200" fmla="*/ 962167 h 4203510"/>
              <a:gd name="connsiteX201" fmla="*/ 2954741 w 3398293"/>
              <a:gd name="connsiteY201" fmla="*/ 934871 h 4203510"/>
              <a:gd name="connsiteX202" fmla="*/ 2995684 w 3398293"/>
              <a:gd name="connsiteY202" fmla="*/ 914400 h 4203510"/>
              <a:gd name="connsiteX203" fmla="*/ 3050275 w 3398293"/>
              <a:gd name="connsiteY203" fmla="*/ 928047 h 4203510"/>
              <a:gd name="connsiteX204" fmla="*/ 3063923 w 3398293"/>
              <a:gd name="connsiteY204" fmla="*/ 948519 h 4203510"/>
              <a:gd name="connsiteX205" fmla="*/ 3118514 w 3398293"/>
              <a:gd name="connsiteY205" fmla="*/ 975814 h 4203510"/>
              <a:gd name="connsiteX206" fmla="*/ 3138986 w 3398293"/>
              <a:gd name="connsiteY206" fmla="*/ 989462 h 4203510"/>
              <a:gd name="connsiteX207" fmla="*/ 3186753 w 3398293"/>
              <a:gd name="connsiteY207" fmla="*/ 1037229 h 4203510"/>
              <a:gd name="connsiteX208" fmla="*/ 3214048 w 3398293"/>
              <a:gd name="connsiteY208" fmla="*/ 1098644 h 4203510"/>
              <a:gd name="connsiteX209" fmla="*/ 3241344 w 3398293"/>
              <a:gd name="connsiteY209" fmla="*/ 1132764 h 4203510"/>
              <a:gd name="connsiteX210" fmla="*/ 3254991 w 3398293"/>
              <a:gd name="connsiteY210" fmla="*/ 1153235 h 4203510"/>
              <a:gd name="connsiteX211" fmla="*/ 3295935 w 3398293"/>
              <a:gd name="connsiteY211" fmla="*/ 1194179 h 4203510"/>
              <a:gd name="connsiteX212" fmla="*/ 3309583 w 3398293"/>
              <a:gd name="connsiteY212" fmla="*/ 1214650 h 4203510"/>
              <a:gd name="connsiteX213" fmla="*/ 3330054 w 3398293"/>
              <a:gd name="connsiteY213" fmla="*/ 1221474 h 4203510"/>
              <a:gd name="connsiteX214" fmla="*/ 3350526 w 3398293"/>
              <a:gd name="connsiteY214" fmla="*/ 1262417 h 4203510"/>
              <a:gd name="connsiteX215" fmla="*/ 3370997 w 3398293"/>
              <a:gd name="connsiteY215" fmla="*/ 1276065 h 4203510"/>
              <a:gd name="connsiteX216" fmla="*/ 3391469 w 3398293"/>
              <a:gd name="connsiteY216" fmla="*/ 1269241 h 4203510"/>
              <a:gd name="connsiteX217" fmla="*/ 3398293 w 3398293"/>
              <a:gd name="connsiteY217" fmla="*/ 1248770 h 4203510"/>
              <a:gd name="connsiteX218" fmla="*/ 3364174 w 3398293"/>
              <a:gd name="connsiteY218" fmla="*/ 1187355 h 4203510"/>
              <a:gd name="connsiteX219" fmla="*/ 3336878 w 3398293"/>
              <a:gd name="connsiteY219" fmla="*/ 1146411 h 4203510"/>
              <a:gd name="connsiteX220" fmla="*/ 3330054 w 3398293"/>
              <a:gd name="connsiteY220" fmla="*/ 1125940 h 4203510"/>
              <a:gd name="connsiteX221" fmla="*/ 3309583 w 3398293"/>
              <a:gd name="connsiteY221" fmla="*/ 1112292 h 4203510"/>
              <a:gd name="connsiteX222" fmla="*/ 3289111 w 3398293"/>
              <a:gd name="connsiteY222" fmla="*/ 1091820 h 4203510"/>
              <a:gd name="connsiteX223" fmla="*/ 3261815 w 3398293"/>
              <a:gd name="connsiteY223" fmla="*/ 1050877 h 4203510"/>
              <a:gd name="connsiteX224" fmla="*/ 3234520 w 3398293"/>
              <a:gd name="connsiteY224" fmla="*/ 1009934 h 4203510"/>
              <a:gd name="connsiteX225" fmla="*/ 3207224 w 3398293"/>
              <a:gd name="connsiteY225" fmla="*/ 968991 h 4203510"/>
              <a:gd name="connsiteX226" fmla="*/ 3166281 w 3398293"/>
              <a:gd name="connsiteY226" fmla="*/ 928047 h 4203510"/>
              <a:gd name="connsiteX227" fmla="*/ 3111690 w 3398293"/>
              <a:gd name="connsiteY227" fmla="*/ 880280 h 4203510"/>
              <a:gd name="connsiteX228" fmla="*/ 3091218 w 3398293"/>
              <a:gd name="connsiteY228" fmla="*/ 866632 h 4203510"/>
              <a:gd name="connsiteX229" fmla="*/ 3077571 w 3398293"/>
              <a:gd name="connsiteY229" fmla="*/ 818865 h 4203510"/>
              <a:gd name="connsiteX230" fmla="*/ 3084394 w 3398293"/>
              <a:gd name="connsiteY230" fmla="*/ 743803 h 4203510"/>
              <a:gd name="connsiteX231" fmla="*/ 3077571 w 3398293"/>
              <a:gd name="connsiteY231" fmla="*/ 627797 h 4203510"/>
              <a:gd name="connsiteX232" fmla="*/ 3057099 w 3398293"/>
              <a:gd name="connsiteY232" fmla="*/ 620973 h 4203510"/>
              <a:gd name="connsiteX233" fmla="*/ 2709081 w 3398293"/>
              <a:gd name="connsiteY233" fmla="*/ 614149 h 4203510"/>
              <a:gd name="connsiteX234" fmla="*/ 2715905 w 3398293"/>
              <a:gd name="connsiteY234" fmla="*/ 532262 h 4203510"/>
              <a:gd name="connsiteX235" fmla="*/ 2688609 w 3398293"/>
              <a:gd name="connsiteY235" fmla="*/ 484495 h 4203510"/>
              <a:gd name="connsiteX236" fmla="*/ 2668138 w 3398293"/>
              <a:gd name="connsiteY236" fmla="*/ 477671 h 4203510"/>
              <a:gd name="connsiteX237" fmla="*/ 2538484 w 3398293"/>
              <a:gd name="connsiteY237" fmla="*/ 457200 h 4203510"/>
              <a:gd name="connsiteX238" fmla="*/ 2456597 w 3398293"/>
              <a:gd name="connsiteY238" fmla="*/ 464023 h 4203510"/>
              <a:gd name="connsiteX239" fmla="*/ 2436126 w 3398293"/>
              <a:gd name="connsiteY239" fmla="*/ 470847 h 4203510"/>
              <a:gd name="connsiteX240" fmla="*/ 2374711 w 3398293"/>
              <a:gd name="connsiteY240" fmla="*/ 464023 h 4203510"/>
              <a:gd name="connsiteX241" fmla="*/ 2299648 w 3398293"/>
              <a:gd name="connsiteY241" fmla="*/ 470847 h 4203510"/>
              <a:gd name="connsiteX242" fmla="*/ 2279177 w 3398293"/>
              <a:gd name="connsiteY242" fmla="*/ 477671 h 4203510"/>
              <a:gd name="connsiteX243" fmla="*/ 2238233 w 3398293"/>
              <a:gd name="connsiteY243" fmla="*/ 504967 h 4203510"/>
              <a:gd name="connsiteX244" fmla="*/ 2197290 w 3398293"/>
              <a:gd name="connsiteY244" fmla="*/ 477671 h 4203510"/>
              <a:gd name="connsiteX245" fmla="*/ 2183642 w 3398293"/>
              <a:gd name="connsiteY245" fmla="*/ 457200 h 4203510"/>
              <a:gd name="connsiteX246" fmla="*/ 2163171 w 3398293"/>
              <a:gd name="connsiteY246" fmla="*/ 450376 h 4203510"/>
              <a:gd name="connsiteX247" fmla="*/ 2101756 w 3398293"/>
              <a:gd name="connsiteY247" fmla="*/ 409432 h 4203510"/>
              <a:gd name="connsiteX248" fmla="*/ 2081284 w 3398293"/>
              <a:gd name="connsiteY248" fmla="*/ 395785 h 4203510"/>
              <a:gd name="connsiteX249" fmla="*/ 2060812 w 3398293"/>
              <a:gd name="connsiteY249" fmla="*/ 388961 h 4203510"/>
              <a:gd name="connsiteX250" fmla="*/ 2019869 w 3398293"/>
              <a:gd name="connsiteY250" fmla="*/ 361665 h 4203510"/>
              <a:gd name="connsiteX251" fmla="*/ 1999397 w 3398293"/>
              <a:gd name="connsiteY251" fmla="*/ 348017 h 4203510"/>
              <a:gd name="connsiteX252" fmla="*/ 1978926 w 3398293"/>
              <a:gd name="connsiteY252" fmla="*/ 341194 h 4203510"/>
              <a:gd name="connsiteX253" fmla="*/ 1958454 w 3398293"/>
              <a:gd name="connsiteY253" fmla="*/ 327546 h 4203510"/>
              <a:gd name="connsiteX254" fmla="*/ 1924335 w 3398293"/>
              <a:gd name="connsiteY254" fmla="*/ 293426 h 4203510"/>
              <a:gd name="connsiteX255" fmla="*/ 1917511 w 3398293"/>
              <a:gd name="connsiteY255" fmla="*/ 272955 h 4203510"/>
              <a:gd name="connsiteX256" fmla="*/ 1903863 w 3398293"/>
              <a:gd name="connsiteY256" fmla="*/ 238835 h 4203510"/>
              <a:gd name="connsiteX257" fmla="*/ 1897039 w 3398293"/>
              <a:gd name="connsiteY257" fmla="*/ 197892 h 4203510"/>
              <a:gd name="connsiteX258" fmla="*/ 1876568 w 3398293"/>
              <a:gd name="connsiteY258" fmla="*/ 129653 h 4203510"/>
              <a:gd name="connsiteX259" fmla="*/ 1869744 w 3398293"/>
              <a:gd name="connsiteY259" fmla="*/ 88710 h 4203510"/>
              <a:gd name="connsiteX260" fmla="*/ 1862920 w 3398293"/>
              <a:gd name="connsiteY260" fmla="*/ 68238 h 4203510"/>
              <a:gd name="connsiteX261" fmla="*/ 1842448 w 3398293"/>
              <a:gd name="connsiteY261" fmla="*/ 61414 h 4203510"/>
              <a:gd name="connsiteX262" fmla="*/ 1801505 w 3398293"/>
              <a:gd name="connsiteY262" fmla="*/ 40943 h 4203510"/>
              <a:gd name="connsiteX263" fmla="*/ 1753738 w 3398293"/>
              <a:gd name="connsiteY263" fmla="*/ 47767 h 4203510"/>
              <a:gd name="connsiteX264" fmla="*/ 1726442 w 3398293"/>
              <a:gd name="connsiteY264" fmla="*/ 88710 h 4203510"/>
              <a:gd name="connsiteX265" fmla="*/ 1705971 w 3398293"/>
              <a:gd name="connsiteY265" fmla="*/ 109182 h 4203510"/>
              <a:gd name="connsiteX266" fmla="*/ 1685499 w 3398293"/>
              <a:gd name="connsiteY266" fmla="*/ 116005 h 4203510"/>
              <a:gd name="connsiteX267" fmla="*/ 1624084 w 3398293"/>
              <a:gd name="connsiteY267" fmla="*/ 102358 h 4203510"/>
              <a:gd name="connsiteX268" fmla="*/ 1610436 w 3398293"/>
              <a:gd name="connsiteY268" fmla="*/ 81886 h 4203510"/>
              <a:gd name="connsiteX269" fmla="*/ 1569493 w 3398293"/>
              <a:gd name="connsiteY269" fmla="*/ 68238 h 4203510"/>
              <a:gd name="connsiteX270" fmla="*/ 1549021 w 3398293"/>
              <a:gd name="connsiteY270" fmla="*/ 47767 h 4203510"/>
              <a:gd name="connsiteX271" fmla="*/ 1528550 w 3398293"/>
              <a:gd name="connsiteY271" fmla="*/ 34119 h 4203510"/>
              <a:gd name="connsiteX272" fmla="*/ 1501254 w 3398293"/>
              <a:gd name="connsiteY272" fmla="*/ 0 h 4203510"/>
              <a:gd name="connsiteX273" fmla="*/ 1480783 w 3398293"/>
              <a:gd name="connsiteY273" fmla="*/ 6823 h 4203510"/>
              <a:gd name="connsiteX274" fmla="*/ 1453487 w 3398293"/>
              <a:gd name="connsiteY274" fmla="*/ 13647 h 4203510"/>
              <a:gd name="connsiteX275" fmla="*/ 1433015 w 3398293"/>
              <a:gd name="connsiteY275" fmla="*/ 27295 h 4203510"/>
              <a:gd name="connsiteX276" fmla="*/ 1412544 w 3398293"/>
              <a:gd name="connsiteY276" fmla="*/ 34119 h 4203510"/>
              <a:gd name="connsiteX277" fmla="*/ 1392072 w 3398293"/>
              <a:gd name="connsiteY277" fmla="*/ 47767 h 4203510"/>
              <a:gd name="connsiteX278" fmla="*/ 1371600 w 3398293"/>
              <a:gd name="connsiteY278" fmla="*/ 54591 h 4203510"/>
              <a:gd name="connsiteX279" fmla="*/ 1330657 w 3398293"/>
              <a:gd name="connsiteY279" fmla="*/ 75062 h 4203510"/>
              <a:gd name="connsiteX280" fmla="*/ 1289714 w 3398293"/>
              <a:gd name="connsiteY280" fmla="*/ 68238 h 4203510"/>
              <a:gd name="connsiteX281" fmla="*/ 1276066 w 3398293"/>
              <a:gd name="connsiteY281" fmla="*/ 47767 h 4203510"/>
              <a:gd name="connsiteX282" fmla="*/ 1255594 w 3398293"/>
              <a:gd name="connsiteY282" fmla="*/ 34119 h 4203510"/>
              <a:gd name="connsiteX283" fmla="*/ 1248771 w 3398293"/>
              <a:gd name="connsiteY283" fmla="*/ 54591 h 4203510"/>
              <a:gd name="connsiteX284" fmla="*/ 1228299 w 3398293"/>
              <a:gd name="connsiteY284" fmla="*/ 61414 h 4203510"/>
              <a:gd name="connsiteX285" fmla="*/ 1207827 w 3398293"/>
              <a:gd name="connsiteY285" fmla="*/ 75062 h 4203510"/>
              <a:gd name="connsiteX286" fmla="*/ 1132765 w 3398293"/>
              <a:gd name="connsiteY286" fmla="*/ 68238 h 4203510"/>
              <a:gd name="connsiteX287" fmla="*/ 1030406 w 3398293"/>
              <a:gd name="connsiteY28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94135 w 3398293"/>
              <a:gd name="connsiteY171" fmla="*/ 2213605 h 4203510"/>
              <a:gd name="connsiteX172" fmla="*/ 3284645 w 3398293"/>
              <a:gd name="connsiteY172" fmla="*/ 2089595 h 4203510"/>
              <a:gd name="connsiteX173" fmla="*/ 3289111 w 3398293"/>
              <a:gd name="connsiteY173" fmla="*/ 1985749 h 4203510"/>
              <a:gd name="connsiteX174" fmla="*/ 3282287 w 3398293"/>
              <a:gd name="connsiteY174" fmla="*/ 1897038 h 4203510"/>
              <a:gd name="connsiteX175" fmla="*/ 3261815 w 3398293"/>
              <a:gd name="connsiteY175" fmla="*/ 1890214 h 4203510"/>
              <a:gd name="connsiteX176" fmla="*/ 3118514 w 3398293"/>
              <a:gd name="connsiteY176" fmla="*/ 1903862 h 4203510"/>
              <a:gd name="connsiteX177" fmla="*/ 2982036 w 3398293"/>
              <a:gd name="connsiteY177" fmla="*/ 1897038 h 4203510"/>
              <a:gd name="connsiteX178" fmla="*/ 2941093 w 3398293"/>
              <a:gd name="connsiteY178" fmla="*/ 1890214 h 4203510"/>
              <a:gd name="connsiteX179" fmla="*/ 2818263 w 3398293"/>
              <a:gd name="connsiteY179" fmla="*/ 1897038 h 4203510"/>
              <a:gd name="connsiteX180" fmla="*/ 2702257 w 3398293"/>
              <a:gd name="connsiteY180" fmla="*/ 1903862 h 4203510"/>
              <a:gd name="connsiteX181" fmla="*/ 2695433 w 3398293"/>
              <a:gd name="connsiteY181" fmla="*/ 1883391 h 4203510"/>
              <a:gd name="connsiteX182" fmla="*/ 2681786 w 3398293"/>
              <a:gd name="connsiteY182" fmla="*/ 1781032 h 4203510"/>
              <a:gd name="connsiteX183" fmla="*/ 2668138 w 3398293"/>
              <a:gd name="connsiteY183" fmla="*/ 1740089 h 4203510"/>
              <a:gd name="connsiteX184" fmla="*/ 2674962 w 3398293"/>
              <a:gd name="connsiteY184" fmla="*/ 1460310 h 4203510"/>
              <a:gd name="connsiteX185" fmla="*/ 2681786 w 3398293"/>
              <a:gd name="connsiteY185" fmla="*/ 1433014 h 4203510"/>
              <a:gd name="connsiteX186" fmla="*/ 2688609 w 3398293"/>
              <a:gd name="connsiteY186" fmla="*/ 1317008 h 4203510"/>
              <a:gd name="connsiteX187" fmla="*/ 2702257 w 3398293"/>
              <a:gd name="connsiteY187" fmla="*/ 1276065 h 4203510"/>
              <a:gd name="connsiteX188" fmla="*/ 2736377 w 3398293"/>
              <a:gd name="connsiteY188" fmla="*/ 1419367 h 4203510"/>
              <a:gd name="connsiteX189" fmla="*/ 2777320 w 3398293"/>
              <a:gd name="connsiteY189" fmla="*/ 1412543 h 4203510"/>
              <a:gd name="connsiteX190" fmla="*/ 2777320 w 3398293"/>
              <a:gd name="connsiteY190" fmla="*/ 1282889 h 4203510"/>
              <a:gd name="connsiteX191" fmla="*/ 2784144 w 3398293"/>
              <a:gd name="connsiteY191" fmla="*/ 1262417 h 4203510"/>
              <a:gd name="connsiteX192" fmla="*/ 2804615 w 3398293"/>
              <a:gd name="connsiteY192" fmla="*/ 1207826 h 4203510"/>
              <a:gd name="connsiteX193" fmla="*/ 2818263 w 3398293"/>
              <a:gd name="connsiteY193" fmla="*/ 1166883 h 4203510"/>
              <a:gd name="connsiteX194" fmla="*/ 2825087 w 3398293"/>
              <a:gd name="connsiteY194" fmla="*/ 1139588 h 4203510"/>
              <a:gd name="connsiteX195" fmla="*/ 2845559 w 3398293"/>
              <a:gd name="connsiteY195" fmla="*/ 1119116 h 4203510"/>
              <a:gd name="connsiteX196" fmla="*/ 2859206 w 3398293"/>
              <a:gd name="connsiteY196" fmla="*/ 1071349 h 4203510"/>
              <a:gd name="connsiteX197" fmla="*/ 2872854 w 3398293"/>
              <a:gd name="connsiteY197" fmla="*/ 1030405 h 4203510"/>
              <a:gd name="connsiteX198" fmla="*/ 2879678 w 3398293"/>
              <a:gd name="connsiteY198" fmla="*/ 1009934 h 4203510"/>
              <a:gd name="connsiteX199" fmla="*/ 2900150 w 3398293"/>
              <a:gd name="connsiteY199" fmla="*/ 1003110 h 4203510"/>
              <a:gd name="connsiteX200" fmla="*/ 2913797 w 3398293"/>
              <a:gd name="connsiteY200" fmla="*/ 962167 h 4203510"/>
              <a:gd name="connsiteX201" fmla="*/ 2954741 w 3398293"/>
              <a:gd name="connsiteY201" fmla="*/ 934871 h 4203510"/>
              <a:gd name="connsiteX202" fmla="*/ 2995684 w 3398293"/>
              <a:gd name="connsiteY202" fmla="*/ 914400 h 4203510"/>
              <a:gd name="connsiteX203" fmla="*/ 3050275 w 3398293"/>
              <a:gd name="connsiteY203" fmla="*/ 928047 h 4203510"/>
              <a:gd name="connsiteX204" fmla="*/ 3063923 w 3398293"/>
              <a:gd name="connsiteY204" fmla="*/ 948519 h 4203510"/>
              <a:gd name="connsiteX205" fmla="*/ 3118514 w 3398293"/>
              <a:gd name="connsiteY205" fmla="*/ 975814 h 4203510"/>
              <a:gd name="connsiteX206" fmla="*/ 3138986 w 3398293"/>
              <a:gd name="connsiteY206" fmla="*/ 989462 h 4203510"/>
              <a:gd name="connsiteX207" fmla="*/ 3186753 w 3398293"/>
              <a:gd name="connsiteY207" fmla="*/ 1037229 h 4203510"/>
              <a:gd name="connsiteX208" fmla="*/ 3214048 w 3398293"/>
              <a:gd name="connsiteY208" fmla="*/ 1098644 h 4203510"/>
              <a:gd name="connsiteX209" fmla="*/ 3241344 w 3398293"/>
              <a:gd name="connsiteY209" fmla="*/ 1132764 h 4203510"/>
              <a:gd name="connsiteX210" fmla="*/ 3254991 w 3398293"/>
              <a:gd name="connsiteY210" fmla="*/ 1153235 h 4203510"/>
              <a:gd name="connsiteX211" fmla="*/ 3295935 w 3398293"/>
              <a:gd name="connsiteY211" fmla="*/ 1194179 h 4203510"/>
              <a:gd name="connsiteX212" fmla="*/ 3309583 w 3398293"/>
              <a:gd name="connsiteY212" fmla="*/ 1214650 h 4203510"/>
              <a:gd name="connsiteX213" fmla="*/ 3330054 w 3398293"/>
              <a:gd name="connsiteY213" fmla="*/ 1221474 h 4203510"/>
              <a:gd name="connsiteX214" fmla="*/ 3350526 w 3398293"/>
              <a:gd name="connsiteY214" fmla="*/ 1262417 h 4203510"/>
              <a:gd name="connsiteX215" fmla="*/ 3370997 w 3398293"/>
              <a:gd name="connsiteY215" fmla="*/ 1276065 h 4203510"/>
              <a:gd name="connsiteX216" fmla="*/ 3391469 w 3398293"/>
              <a:gd name="connsiteY216" fmla="*/ 1269241 h 4203510"/>
              <a:gd name="connsiteX217" fmla="*/ 3398293 w 3398293"/>
              <a:gd name="connsiteY217" fmla="*/ 1248770 h 4203510"/>
              <a:gd name="connsiteX218" fmla="*/ 3364174 w 3398293"/>
              <a:gd name="connsiteY218" fmla="*/ 1187355 h 4203510"/>
              <a:gd name="connsiteX219" fmla="*/ 3336878 w 3398293"/>
              <a:gd name="connsiteY219" fmla="*/ 1146411 h 4203510"/>
              <a:gd name="connsiteX220" fmla="*/ 3330054 w 3398293"/>
              <a:gd name="connsiteY220" fmla="*/ 1125940 h 4203510"/>
              <a:gd name="connsiteX221" fmla="*/ 3309583 w 3398293"/>
              <a:gd name="connsiteY221" fmla="*/ 1112292 h 4203510"/>
              <a:gd name="connsiteX222" fmla="*/ 3289111 w 3398293"/>
              <a:gd name="connsiteY222" fmla="*/ 1091820 h 4203510"/>
              <a:gd name="connsiteX223" fmla="*/ 3261815 w 3398293"/>
              <a:gd name="connsiteY223" fmla="*/ 1050877 h 4203510"/>
              <a:gd name="connsiteX224" fmla="*/ 3234520 w 3398293"/>
              <a:gd name="connsiteY224" fmla="*/ 1009934 h 4203510"/>
              <a:gd name="connsiteX225" fmla="*/ 3207224 w 3398293"/>
              <a:gd name="connsiteY225" fmla="*/ 968991 h 4203510"/>
              <a:gd name="connsiteX226" fmla="*/ 3166281 w 3398293"/>
              <a:gd name="connsiteY226" fmla="*/ 928047 h 4203510"/>
              <a:gd name="connsiteX227" fmla="*/ 3111690 w 3398293"/>
              <a:gd name="connsiteY227" fmla="*/ 880280 h 4203510"/>
              <a:gd name="connsiteX228" fmla="*/ 3091218 w 3398293"/>
              <a:gd name="connsiteY228" fmla="*/ 866632 h 4203510"/>
              <a:gd name="connsiteX229" fmla="*/ 3077571 w 3398293"/>
              <a:gd name="connsiteY229" fmla="*/ 818865 h 4203510"/>
              <a:gd name="connsiteX230" fmla="*/ 3084394 w 3398293"/>
              <a:gd name="connsiteY230" fmla="*/ 743803 h 4203510"/>
              <a:gd name="connsiteX231" fmla="*/ 3077571 w 3398293"/>
              <a:gd name="connsiteY231" fmla="*/ 627797 h 4203510"/>
              <a:gd name="connsiteX232" fmla="*/ 3057099 w 3398293"/>
              <a:gd name="connsiteY232" fmla="*/ 620973 h 4203510"/>
              <a:gd name="connsiteX233" fmla="*/ 2709081 w 3398293"/>
              <a:gd name="connsiteY233" fmla="*/ 614149 h 4203510"/>
              <a:gd name="connsiteX234" fmla="*/ 2715905 w 3398293"/>
              <a:gd name="connsiteY234" fmla="*/ 532262 h 4203510"/>
              <a:gd name="connsiteX235" fmla="*/ 2688609 w 3398293"/>
              <a:gd name="connsiteY235" fmla="*/ 484495 h 4203510"/>
              <a:gd name="connsiteX236" fmla="*/ 2668138 w 3398293"/>
              <a:gd name="connsiteY236" fmla="*/ 477671 h 4203510"/>
              <a:gd name="connsiteX237" fmla="*/ 2538484 w 3398293"/>
              <a:gd name="connsiteY237" fmla="*/ 457200 h 4203510"/>
              <a:gd name="connsiteX238" fmla="*/ 2456597 w 3398293"/>
              <a:gd name="connsiteY238" fmla="*/ 464023 h 4203510"/>
              <a:gd name="connsiteX239" fmla="*/ 2436126 w 3398293"/>
              <a:gd name="connsiteY239" fmla="*/ 470847 h 4203510"/>
              <a:gd name="connsiteX240" fmla="*/ 2374711 w 3398293"/>
              <a:gd name="connsiteY240" fmla="*/ 464023 h 4203510"/>
              <a:gd name="connsiteX241" fmla="*/ 2299648 w 3398293"/>
              <a:gd name="connsiteY241" fmla="*/ 470847 h 4203510"/>
              <a:gd name="connsiteX242" fmla="*/ 2279177 w 3398293"/>
              <a:gd name="connsiteY242" fmla="*/ 477671 h 4203510"/>
              <a:gd name="connsiteX243" fmla="*/ 2238233 w 3398293"/>
              <a:gd name="connsiteY243" fmla="*/ 504967 h 4203510"/>
              <a:gd name="connsiteX244" fmla="*/ 2197290 w 3398293"/>
              <a:gd name="connsiteY244" fmla="*/ 477671 h 4203510"/>
              <a:gd name="connsiteX245" fmla="*/ 2183642 w 3398293"/>
              <a:gd name="connsiteY245" fmla="*/ 457200 h 4203510"/>
              <a:gd name="connsiteX246" fmla="*/ 2163171 w 3398293"/>
              <a:gd name="connsiteY246" fmla="*/ 450376 h 4203510"/>
              <a:gd name="connsiteX247" fmla="*/ 2101756 w 3398293"/>
              <a:gd name="connsiteY247" fmla="*/ 409432 h 4203510"/>
              <a:gd name="connsiteX248" fmla="*/ 2081284 w 3398293"/>
              <a:gd name="connsiteY248" fmla="*/ 395785 h 4203510"/>
              <a:gd name="connsiteX249" fmla="*/ 2060812 w 3398293"/>
              <a:gd name="connsiteY249" fmla="*/ 388961 h 4203510"/>
              <a:gd name="connsiteX250" fmla="*/ 2019869 w 3398293"/>
              <a:gd name="connsiteY250" fmla="*/ 361665 h 4203510"/>
              <a:gd name="connsiteX251" fmla="*/ 1999397 w 3398293"/>
              <a:gd name="connsiteY251" fmla="*/ 348017 h 4203510"/>
              <a:gd name="connsiteX252" fmla="*/ 1978926 w 3398293"/>
              <a:gd name="connsiteY252" fmla="*/ 341194 h 4203510"/>
              <a:gd name="connsiteX253" fmla="*/ 1958454 w 3398293"/>
              <a:gd name="connsiteY253" fmla="*/ 327546 h 4203510"/>
              <a:gd name="connsiteX254" fmla="*/ 1924335 w 3398293"/>
              <a:gd name="connsiteY254" fmla="*/ 293426 h 4203510"/>
              <a:gd name="connsiteX255" fmla="*/ 1917511 w 3398293"/>
              <a:gd name="connsiteY255" fmla="*/ 272955 h 4203510"/>
              <a:gd name="connsiteX256" fmla="*/ 1903863 w 3398293"/>
              <a:gd name="connsiteY256" fmla="*/ 238835 h 4203510"/>
              <a:gd name="connsiteX257" fmla="*/ 1897039 w 3398293"/>
              <a:gd name="connsiteY257" fmla="*/ 197892 h 4203510"/>
              <a:gd name="connsiteX258" fmla="*/ 1876568 w 3398293"/>
              <a:gd name="connsiteY258" fmla="*/ 129653 h 4203510"/>
              <a:gd name="connsiteX259" fmla="*/ 1869744 w 3398293"/>
              <a:gd name="connsiteY259" fmla="*/ 88710 h 4203510"/>
              <a:gd name="connsiteX260" fmla="*/ 1862920 w 3398293"/>
              <a:gd name="connsiteY260" fmla="*/ 68238 h 4203510"/>
              <a:gd name="connsiteX261" fmla="*/ 1842448 w 3398293"/>
              <a:gd name="connsiteY261" fmla="*/ 61414 h 4203510"/>
              <a:gd name="connsiteX262" fmla="*/ 1801505 w 3398293"/>
              <a:gd name="connsiteY262" fmla="*/ 40943 h 4203510"/>
              <a:gd name="connsiteX263" fmla="*/ 1753738 w 3398293"/>
              <a:gd name="connsiteY263" fmla="*/ 47767 h 4203510"/>
              <a:gd name="connsiteX264" fmla="*/ 1726442 w 3398293"/>
              <a:gd name="connsiteY264" fmla="*/ 88710 h 4203510"/>
              <a:gd name="connsiteX265" fmla="*/ 1705971 w 3398293"/>
              <a:gd name="connsiteY265" fmla="*/ 109182 h 4203510"/>
              <a:gd name="connsiteX266" fmla="*/ 1685499 w 3398293"/>
              <a:gd name="connsiteY266" fmla="*/ 116005 h 4203510"/>
              <a:gd name="connsiteX267" fmla="*/ 1624084 w 3398293"/>
              <a:gd name="connsiteY267" fmla="*/ 102358 h 4203510"/>
              <a:gd name="connsiteX268" fmla="*/ 1610436 w 3398293"/>
              <a:gd name="connsiteY268" fmla="*/ 81886 h 4203510"/>
              <a:gd name="connsiteX269" fmla="*/ 1569493 w 3398293"/>
              <a:gd name="connsiteY269" fmla="*/ 68238 h 4203510"/>
              <a:gd name="connsiteX270" fmla="*/ 1549021 w 3398293"/>
              <a:gd name="connsiteY270" fmla="*/ 47767 h 4203510"/>
              <a:gd name="connsiteX271" fmla="*/ 1528550 w 3398293"/>
              <a:gd name="connsiteY271" fmla="*/ 34119 h 4203510"/>
              <a:gd name="connsiteX272" fmla="*/ 1501254 w 3398293"/>
              <a:gd name="connsiteY272" fmla="*/ 0 h 4203510"/>
              <a:gd name="connsiteX273" fmla="*/ 1480783 w 3398293"/>
              <a:gd name="connsiteY273" fmla="*/ 6823 h 4203510"/>
              <a:gd name="connsiteX274" fmla="*/ 1453487 w 3398293"/>
              <a:gd name="connsiteY274" fmla="*/ 13647 h 4203510"/>
              <a:gd name="connsiteX275" fmla="*/ 1433015 w 3398293"/>
              <a:gd name="connsiteY275" fmla="*/ 27295 h 4203510"/>
              <a:gd name="connsiteX276" fmla="*/ 1412544 w 3398293"/>
              <a:gd name="connsiteY276" fmla="*/ 34119 h 4203510"/>
              <a:gd name="connsiteX277" fmla="*/ 1392072 w 3398293"/>
              <a:gd name="connsiteY277" fmla="*/ 47767 h 4203510"/>
              <a:gd name="connsiteX278" fmla="*/ 1371600 w 3398293"/>
              <a:gd name="connsiteY278" fmla="*/ 54591 h 4203510"/>
              <a:gd name="connsiteX279" fmla="*/ 1330657 w 3398293"/>
              <a:gd name="connsiteY279" fmla="*/ 75062 h 4203510"/>
              <a:gd name="connsiteX280" fmla="*/ 1289714 w 3398293"/>
              <a:gd name="connsiteY280" fmla="*/ 68238 h 4203510"/>
              <a:gd name="connsiteX281" fmla="*/ 1276066 w 3398293"/>
              <a:gd name="connsiteY281" fmla="*/ 47767 h 4203510"/>
              <a:gd name="connsiteX282" fmla="*/ 1255594 w 3398293"/>
              <a:gd name="connsiteY282" fmla="*/ 34119 h 4203510"/>
              <a:gd name="connsiteX283" fmla="*/ 1248771 w 3398293"/>
              <a:gd name="connsiteY283" fmla="*/ 54591 h 4203510"/>
              <a:gd name="connsiteX284" fmla="*/ 1228299 w 3398293"/>
              <a:gd name="connsiteY284" fmla="*/ 61414 h 4203510"/>
              <a:gd name="connsiteX285" fmla="*/ 1207827 w 3398293"/>
              <a:gd name="connsiteY285" fmla="*/ 75062 h 4203510"/>
              <a:gd name="connsiteX286" fmla="*/ 1132765 w 3398293"/>
              <a:gd name="connsiteY286" fmla="*/ 68238 h 4203510"/>
              <a:gd name="connsiteX287" fmla="*/ 1030406 w 3398293"/>
              <a:gd name="connsiteY28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94135 w 3398293"/>
              <a:gd name="connsiteY171" fmla="*/ 2213605 h 4203510"/>
              <a:gd name="connsiteX172" fmla="*/ 3284645 w 3398293"/>
              <a:gd name="connsiteY172" fmla="*/ 2089595 h 4203510"/>
              <a:gd name="connsiteX173" fmla="*/ 3289111 w 3398293"/>
              <a:gd name="connsiteY173" fmla="*/ 1985749 h 4203510"/>
              <a:gd name="connsiteX174" fmla="*/ 3282287 w 3398293"/>
              <a:gd name="connsiteY174" fmla="*/ 1897038 h 4203510"/>
              <a:gd name="connsiteX175" fmla="*/ 3261815 w 3398293"/>
              <a:gd name="connsiteY175" fmla="*/ 1890214 h 4203510"/>
              <a:gd name="connsiteX176" fmla="*/ 3118514 w 3398293"/>
              <a:gd name="connsiteY176" fmla="*/ 1903862 h 4203510"/>
              <a:gd name="connsiteX177" fmla="*/ 2982036 w 3398293"/>
              <a:gd name="connsiteY177" fmla="*/ 1897038 h 4203510"/>
              <a:gd name="connsiteX178" fmla="*/ 2941093 w 3398293"/>
              <a:gd name="connsiteY178" fmla="*/ 1890214 h 4203510"/>
              <a:gd name="connsiteX179" fmla="*/ 2818263 w 3398293"/>
              <a:gd name="connsiteY179" fmla="*/ 1897038 h 4203510"/>
              <a:gd name="connsiteX180" fmla="*/ 2702257 w 3398293"/>
              <a:gd name="connsiteY180" fmla="*/ 1903862 h 4203510"/>
              <a:gd name="connsiteX181" fmla="*/ 2695433 w 3398293"/>
              <a:gd name="connsiteY181" fmla="*/ 1883391 h 4203510"/>
              <a:gd name="connsiteX182" fmla="*/ 2681786 w 3398293"/>
              <a:gd name="connsiteY182" fmla="*/ 1781032 h 4203510"/>
              <a:gd name="connsiteX183" fmla="*/ 2668138 w 3398293"/>
              <a:gd name="connsiteY183" fmla="*/ 1740089 h 4203510"/>
              <a:gd name="connsiteX184" fmla="*/ 2674962 w 3398293"/>
              <a:gd name="connsiteY184" fmla="*/ 1460310 h 4203510"/>
              <a:gd name="connsiteX185" fmla="*/ 2681786 w 3398293"/>
              <a:gd name="connsiteY185" fmla="*/ 1433014 h 4203510"/>
              <a:gd name="connsiteX186" fmla="*/ 2688609 w 3398293"/>
              <a:gd name="connsiteY186" fmla="*/ 1317008 h 4203510"/>
              <a:gd name="connsiteX187" fmla="*/ 2702257 w 3398293"/>
              <a:gd name="connsiteY187" fmla="*/ 1276065 h 4203510"/>
              <a:gd name="connsiteX188" fmla="*/ 2736377 w 3398293"/>
              <a:gd name="connsiteY188" fmla="*/ 1419367 h 4203510"/>
              <a:gd name="connsiteX189" fmla="*/ 2777320 w 3398293"/>
              <a:gd name="connsiteY189" fmla="*/ 1412543 h 4203510"/>
              <a:gd name="connsiteX190" fmla="*/ 2777320 w 3398293"/>
              <a:gd name="connsiteY190" fmla="*/ 1282889 h 4203510"/>
              <a:gd name="connsiteX191" fmla="*/ 2784144 w 3398293"/>
              <a:gd name="connsiteY191" fmla="*/ 1262417 h 4203510"/>
              <a:gd name="connsiteX192" fmla="*/ 2804615 w 3398293"/>
              <a:gd name="connsiteY192" fmla="*/ 1207826 h 4203510"/>
              <a:gd name="connsiteX193" fmla="*/ 2818263 w 3398293"/>
              <a:gd name="connsiteY193" fmla="*/ 1166883 h 4203510"/>
              <a:gd name="connsiteX194" fmla="*/ 2825087 w 3398293"/>
              <a:gd name="connsiteY194" fmla="*/ 1139588 h 4203510"/>
              <a:gd name="connsiteX195" fmla="*/ 2845559 w 3398293"/>
              <a:gd name="connsiteY195" fmla="*/ 1119116 h 4203510"/>
              <a:gd name="connsiteX196" fmla="*/ 2859206 w 3398293"/>
              <a:gd name="connsiteY196" fmla="*/ 1071349 h 4203510"/>
              <a:gd name="connsiteX197" fmla="*/ 2872854 w 3398293"/>
              <a:gd name="connsiteY197" fmla="*/ 1030405 h 4203510"/>
              <a:gd name="connsiteX198" fmla="*/ 2879678 w 3398293"/>
              <a:gd name="connsiteY198" fmla="*/ 1009934 h 4203510"/>
              <a:gd name="connsiteX199" fmla="*/ 2900150 w 3398293"/>
              <a:gd name="connsiteY199" fmla="*/ 1003110 h 4203510"/>
              <a:gd name="connsiteX200" fmla="*/ 2913797 w 3398293"/>
              <a:gd name="connsiteY200" fmla="*/ 962167 h 4203510"/>
              <a:gd name="connsiteX201" fmla="*/ 2954741 w 3398293"/>
              <a:gd name="connsiteY201" fmla="*/ 934871 h 4203510"/>
              <a:gd name="connsiteX202" fmla="*/ 2995684 w 3398293"/>
              <a:gd name="connsiteY202" fmla="*/ 914400 h 4203510"/>
              <a:gd name="connsiteX203" fmla="*/ 3050275 w 3398293"/>
              <a:gd name="connsiteY203" fmla="*/ 928047 h 4203510"/>
              <a:gd name="connsiteX204" fmla="*/ 3063923 w 3398293"/>
              <a:gd name="connsiteY204" fmla="*/ 948519 h 4203510"/>
              <a:gd name="connsiteX205" fmla="*/ 3118514 w 3398293"/>
              <a:gd name="connsiteY205" fmla="*/ 975814 h 4203510"/>
              <a:gd name="connsiteX206" fmla="*/ 3138986 w 3398293"/>
              <a:gd name="connsiteY206" fmla="*/ 989462 h 4203510"/>
              <a:gd name="connsiteX207" fmla="*/ 3186753 w 3398293"/>
              <a:gd name="connsiteY207" fmla="*/ 1037229 h 4203510"/>
              <a:gd name="connsiteX208" fmla="*/ 3214048 w 3398293"/>
              <a:gd name="connsiteY208" fmla="*/ 1098644 h 4203510"/>
              <a:gd name="connsiteX209" fmla="*/ 3241344 w 3398293"/>
              <a:gd name="connsiteY209" fmla="*/ 1132764 h 4203510"/>
              <a:gd name="connsiteX210" fmla="*/ 3254991 w 3398293"/>
              <a:gd name="connsiteY210" fmla="*/ 1153235 h 4203510"/>
              <a:gd name="connsiteX211" fmla="*/ 3295935 w 3398293"/>
              <a:gd name="connsiteY211" fmla="*/ 1194179 h 4203510"/>
              <a:gd name="connsiteX212" fmla="*/ 3309583 w 3398293"/>
              <a:gd name="connsiteY212" fmla="*/ 1214650 h 4203510"/>
              <a:gd name="connsiteX213" fmla="*/ 3330054 w 3398293"/>
              <a:gd name="connsiteY213" fmla="*/ 1221474 h 4203510"/>
              <a:gd name="connsiteX214" fmla="*/ 3350526 w 3398293"/>
              <a:gd name="connsiteY214" fmla="*/ 1262417 h 4203510"/>
              <a:gd name="connsiteX215" fmla="*/ 3370997 w 3398293"/>
              <a:gd name="connsiteY215" fmla="*/ 1276065 h 4203510"/>
              <a:gd name="connsiteX216" fmla="*/ 3391469 w 3398293"/>
              <a:gd name="connsiteY216" fmla="*/ 1269241 h 4203510"/>
              <a:gd name="connsiteX217" fmla="*/ 3398293 w 3398293"/>
              <a:gd name="connsiteY217" fmla="*/ 1248770 h 4203510"/>
              <a:gd name="connsiteX218" fmla="*/ 3364174 w 3398293"/>
              <a:gd name="connsiteY218" fmla="*/ 1187355 h 4203510"/>
              <a:gd name="connsiteX219" fmla="*/ 3336878 w 3398293"/>
              <a:gd name="connsiteY219" fmla="*/ 1146411 h 4203510"/>
              <a:gd name="connsiteX220" fmla="*/ 3330054 w 3398293"/>
              <a:gd name="connsiteY220" fmla="*/ 1125940 h 4203510"/>
              <a:gd name="connsiteX221" fmla="*/ 3309583 w 3398293"/>
              <a:gd name="connsiteY221" fmla="*/ 1112292 h 4203510"/>
              <a:gd name="connsiteX222" fmla="*/ 3289111 w 3398293"/>
              <a:gd name="connsiteY222" fmla="*/ 1091820 h 4203510"/>
              <a:gd name="connsiteX223" fmla="*/ 3261815 w 3398293"/>
              <a:gd name="connsiteY223" fmla="*/ 1050877 h 4203510"/>
              <a:gd name="connsiteX224" fmla="*/ 3234520 w 3398293"/>
              <a:gd name="connsiteY224" fmla="*/ 1009934 h 4203510"/>
              <a:gd name="connsiteX225" fmla="*/ 3207224 w 3398293"/>
              <a:gd name="connsiteY225" fmla="*/ 968991 h 4203510"/>
              <a:gd name="connsiteX226" fmla="*/ 3166281 w 3398293"/>
              <a:gd name="connsiteY226" fmla="*/ 928047 h 4203510"/>
              <a:gd name="connsiteX227" fmla="*/ 3111690 w 3398293"/>
              <a:gd name="connsiteY227" fmla="*/ 880280 h 4203510"/>
              <a:gd name="connsiteX228" fmla="*/ 3091218 w 3398293"/>
              <a:gd name="connsiteY228" fmla="*/ 866632 h 4203510"/>
              <a:gd name="connsiteX229" fmla="*/ 3077571 w 3398293"/>
              <a:gd name="connsiteY229" fmla="*/ 818865 h 4203510"/>
              <a:gd name="connsiteX230" fmla="*/ 3084394 w 3398293"/>
              <a:gd name="connsiteY230" fmla="*/ 743803 h 4203510"/>
              <a:gd name="connsiteX231" fmla="*/ 3077571 w 3398293"/>
              <a:gd name="connsiteY231" fmla="*/ 627797 h 4203510"/>
              <a:gd name="connsiteX232" fmla="*/ 3057099 w 3398293"/>
              <a:gd name="connsiteY232" fmla="*/ 620973 h 4203510"/>
              <a:gd name="connsiteX233" fmla="*/ 2709081 w 3398293"/>
              <a:gd name="connsiteY233" fmla="*/ 614149 h 4203510"/>
              <a:gd name="connsiteX234" fmla="*/ 2715905 w 3398293"/>
              <a:gd name="connsiteY234" fmla="*/ 532262 h 4203510"/>
              <a:gd name="connsiteX235" fmla="*/ 2688609 w 3398293"/>
              <a:gd name="connsiteY235" fmla="*/ 484495 h 4203510"/>
              <a:gd name="connsiteX236" fmla="*/ 2668138 w 3398293"/>
              <a:gd name="connsiteY236" fmla="*/ 477671 h 4203510"/>
              <a:gd name="connsiteX237" fmla="*/ 2538484 w 3398293"/>
              <a:gd name="connsiteY237" fmla="*/ 457200 h 4203510"/>
              <a:gd name="connsiteX238" fmla="*/ 2456597 w 3398293"/>
              <a:gd name="connsiteY238" fmla="*/ 464023 h 4203510"/>
              <a:gd name="connsiteX239" fmla="*/ 2436126 w 3398293"/>
              <a:gd name="connsiteY239" fmla="*/ 470847 h 4203510"/>
              <a:gd name="connsiteX240" fmla="*/ 2374711 w 3398293"/>
              <a:gd name="connsiteY240" fmla="*/ 464023 h 4203510"/>
              <a:gd name="connsiteX241" fmla="*/ 2299648 w 3398293"/>
              <a:gd name="connsiteY241" fmla="*/ 470847 h 4203510"/>
              <a:gd name="connsiteX242" fmla="*/ 2279177 w 3398293"/>
              <a:gd name="connsiteY242" fmla="*/ 477671 h 4203510"/>
              <a:gd name="connsiteX243" fmla="*/ 2238233 w 3398293"/>
              <a:gd name="connsiteY243" fmla="*/ 504967 h 4203510"/>
              <a:gd name="connsiteX244" fmla="*/ 2197290 w 3398293"/>
              <a:gd name="connsiteY244" fmla="*/ 477671 h 4203510"/>
              <a:gd name="connsiteX245" fmla="*/ 2183642 w 3398293"/>
              <a:gd name="connsiteY245" fmla="*/ 457200 h 4203510"/>
              <a:gd name="connsiteX246" fmla="*/ 2163171 w 3398293"/>
              <a:gd name="connsiteY246" fmla="*/ 450376 h 4203510"/>
              <a:gd name="connsiteX247" fmla="*/ 2101756 w 3398293"/>
              <a:gd name="connsiteY247" fmla="*/ 409432 h 4203510"/>
              <a:gd name="connsiteX248" fmla="*/ 2081284 w 3398293"/>
              <a:gd name="connsiteY248" fmla="*/ 395785 h 4203510"/>
              <a:gd name="connsiteX249" fmla="*/ 2060812 w 3398293"/>
              <a:gd name="connsiteY249" fmla="*/ 388961 h 4203510"/>
              <a:gd name="connsiteX250" fmla="*/ 2019869 w 3398293"/>
              <a:gd name="connsiteY250" fmla="*/ 361665 h 4203510"/>
              <a:gd name="connsiteX251" fmla="*/ 1999397 w 3398293"/>
              <a:gd name="connsiteY251" fmla="*/ 348017 h 4203510"/>
              <a:gd name="connsiteX252" fmla="*/ 1978926 w 3398293"/>
              <a:gd name="connsiteY252" fmla="*/ 341194 h 4203510"/>
              <a:gd name="connsiteX253" fmla="*/ 1958454 w 3398293"/>
              <a:gd name="connsiteY253" fmla="*/ 327546 h 4203510"/>
              <a:gd name="connsiteX254" fmla="*/ 1924335 w 3398293"/>
              <a:gd name="connsiteY254" fmla="*/ 293426 h 4203510"/>
              <a:gd name="connsiteX255" fmla="*/ 1917511 w 3398293"/>
              <a:gd name="connsiteY255" fmla="*/ 272955 h 4203510"/>
              <a:gd name="connsiteX256" fmla="*/ 1903863 w 3398293"/>
              <a:gd name="connsiteY256" fmla="*/ 238835 h 4203510"/>
              <a:gd name="connsiteX257" fmla="*/ 1897039 w 3398293"/>
              <a:gd name="connsiteY257" fmla="*/ 197892 h 4203510"/>
              <a:gd name="connsiteX258" fmla="*/ 1876568 w 3398293"/>
              <a:gd name="connsiteY258" fmla="*/ 129653 h 4203510"/>
              <a:gd name="connsiteX259" fmla="*/ 1869744 w 3398293"/>
              <a:gd name="connsiteY259" fmla="*/ 88710 h 4203510"/>
              <a:gd name="connsiteX260" fmla="*/ 1862920 w 3398293"/>
              <a:gd name="connsiteY260" fmla="*/ 68238 h 4203510"/>
              <a:gd name="connsiteX261" fmla="*/ 1842448 w 3398293"/>
              <a:gd name="connsiteY261" fmla="*/ 61414 h 4203510"/>
              <a:gd name="connsiteX262" fmla="*/ 1801505 w 3398293"/>
              <a:gd name="connsiteY262" fmla="*/ 40943 h 4203510"/>
              <a:gd name="connsiteX263" fmla="*/ 1753738 w 3398293"/>
              <a:gd name="connsiteY263" fmla="*/ 47767 h 4203510"/>
              <a:gd name="connsiteX264" fmla="*/ 1726442 w 3398293"/>
              <a:gd name="connsiteY264" fmla="*/ 88710 h 4203510"/>
              <a:gd name="connsiteX265" fmla="*/ 1705971 w 3398293"/>
              <a:gd name="connsiteY265" fmla="*/ 109182 h 4203510"/>
              <a:gd name="connsiteX266" fmla="*/ 1685499 w 3398293"/>
              <a:gd name="connsiteY266" fmla="*/ 116005 h 4203510"/>
              <a:gd name="connsiteX267" fmla="*/ 1624084 w 3398293"/>
              <a:gd name="connsiteY267" fmla="*/ 102358 h 4203510"/>
              <a:gd name="connsiteX268" fmla="*/ 1610436 w 3398293"/>
              <a:gd name="connsiteY268" fmla="*/ 81886 h 4203510"/>
              <a:gd name="connsiteX269" fmla="*/ 1569493 w 3398293"/>
              <a:gd name="connsiteY269" fmla="*/ 68238 h 4203510"/>
              <a:gd name="connsiteX270" fmla="*/ 1549021 w 3398293"/>
              <a:gd name="connsiteY270" fmla="*/ 47767 h 4203510"/>
              <a:gd name="connsiteX271" fmla="*/ 1528550 w 3398293"/>
              <a:gd name="connsiteY271" fmla="*/ 34119 h 4203510"/>
              <a:gd name="connsiteX272" fmla="*/ 1501254 w 3398293"/>
              <a:gd name="connsiteY272" fmla="*/ 0 h 4203510"/>
              <a:gd name="connsiteX273" fmla="*/ 1480783 w 3398293"/>
              <a:gd name="connsiteY273" fmla="*/ 6823 h 4203510"/>
              <a:gd name="connsiteX274" fmla="*/ 1453487 w 3398293"/>
              <a:gd name="connsiteY274" fmla="*/ 13647 h 4203510"/>
              <a:gd name="connsiteX275" fmla="*/ 1433015 w 3398293"/>
              <a:gd name="connsiteY275" fmla="*/ 27295 h 4203510"/>
              <a:gd name="connsiteX276" fmla="*/ 1412544 w 3398293"/>
              <a:gd name="connsiteY276" fmla="*/ 34119 h 4203510"/>
              <a:gd name="connsiteX277" fmla="*/ 1392072 w 3398293"/>
              <a:gd name="connsiteY277" fmla="*/ 47767 h 4203510"/>
              <a:gd name="connsiteX278" fmla="*/ 1371600 w 3398293"/>
              <a:gd name="connsiteY278" fmla="*/ 54591 h 4203510"/>
              <a:gd name="connsiteX279" fmla="*/ 1330657 w 3398293"/>
              <a:gd name="connsiteY279" fmla="*/ 75062 h 4203510"/>
              <a:gd name="connsiteX280" fmla="*/ 1289714 w 3398293"/>
              <a:gd name="connsiteY280" fmla="*/ 68238 h 4203510"/>
              <a:gd name="connsiteX281" fmla="*/ 1276066 w 3398293"/>
              <a:gd name="connsiteY281" fmla="*/ 47767 h 4203510"/>
              <a:gd name="connsiteX282" fmla="*/ 1255594 w 3398293"/>
              <a:gd name="connsiteY282" fmla="*/ 34119 h 4203510"/>
              <a:gd name="connsiteX283" fmla="*/ 1248771 w 3398293"/>
              <a:gd name="connsiteY283" fmla="*/ 54591 h 4203510"/>
              <a:gd name="connsiteX284" fmla="*/ 1228299 w 3398293"/>
              <a:gd name="connsiteY284" fmla="*/ 61414 h 4203510"/>
              <a:gd name="connsiteX285" fmla="*/ 1207827 w 3398293"/>
              <a:gd name="connsiteY285" fmla="*/ 75062 h 4203510"/>
              <a:gd name="connsiteX286" fmla="*/ 1132765 w 3398293"/>
              <a:gd name="connsiteY286" fmla="*/ 68238 h 4203510"/>
              <a:gd name="connsiteX287" fmla="*/ 1030406 w 3398293"/>
              <a:gd name="connsiteY28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94135 w 3398293"/>
              <a:gd name="connsiteY171" fmla="*/ 2213605 h 4203510"/>
              <a:gd name="connsiteX172" fmla="*/ 3284645 w 3398293"/>
              <a:gd name="connsiteY172" fmla="*/ 2089595 h 4203510"/>
              <a:gd name="connsiteX173" fmla="*/ 3289111 w 3398293"/>
              <a:gd name="connsiteY173" fmla="*/ 1985749 h 4203510"/>
              <a:gd name="connsiteX174" fmla="*/ 3282287 w 3398293"/>
              <a:gd name="connsiteY174" fmla="*/ 1897038 h 4203510"/>
              <a:gd name="connsiteX175" fmla="*/ 3261815 w 3398293"/>
              <a:gd name="connsiteY175" fmla="*/ 1890214 h 4203510"/>
              <a:gd name="connsiteX176" fmla="*/ 3118514 w 3398293"/>
              <a:gd name="connsiteY176" fmla="*/ 1903862 h 4203510"/>
              <a:gd name="connsiteX177" fmla="*/ 2982036 w 3398293"/>
              <a:gd name="connsiteY177" fmla="*/ 1897038 h 4203510"/>
              <a:gd name="connsiteX178" fmla="*/ 2941093 w 3398293"/>
              <a:gd name="connsiteY178" fmla="*/ 1890214 h 4203510"/>
              <a:gd name="connsiteX179" fmla="*/ 2818263 w 3398293"/>
              <a:gd name="connsiteY179" fmla="*/ 1897038 h 4203510"/>
              <a:gd name="connsiteX180" fmla="*/ 2702257 w 3398293"/>
              <a:gd name="connsiteY180" fmla="*/ 1903862 h 4203510"/>
              <a:gd name="connsiteX181" fmla="*/ 2695433 w 3398293"/>
              <a:gd name="connsiteY181" fmla="*/ 1883391 h 4203510"/>
              <a:gd name="connsiteX182" fmla="*/ 2681786 w 3398293"/>
              <a:gd name="connsiteY182" fmla="*/ 1781032 h 4203510"/>
              <a:gd name="connsiteX183" fmla="*/ 2668138 w 3398293"/>
              <a:gd name="connsiteY183" fmla="*/ 1740089 h 4203510"/>
              <a:gd name="connsiteX184" fmla="*/ 2674962 w 3398293"/>
              <a:gd name="connsiteY184" fmla="*/ 1460310 h 4203510"/>
              <a:gd name="connsiteX185" fmla="*/ 2681786 w 3398293"/>
              <a:gd name="connsiteY185" fmla="*/ 1433014 h 4203510"/>
              <a:gd name="connsiteX186" fmla="*/ 2688609 w 3398293"/>
              <a:gd name="connsiteY186" fmla="*/ 1317008 h 4203510"/>
              <a:gd name="connsiteX187" fmla="*/ 2702257 w 3398293"/>
              <a:gd name="connsiteY187" fmla="*/ 1276065 h 4203510"/>
              <a:gd name="connsiteX188" fmla="*/ 2736377 w 3398293"/>
              <a:gd name="connsiteY188" fmla="*/ 1419367 h 4203510"/>
              <a:gd name="connsiteX189" fmla="*/ 2777320 w 3398293"/>
              <a:gd name="connsiteY189" fmla="*/ 1412543 h 4203510"/>
              <a:gd name="connsiteX190" fmla="*/ 2777320 w 3398293"/>
              <a:gd name="connsiteY190" fmla="*/ 1282889 h 4203510"/>
              <a:gd name="connsiteX191" fmla="*/ 2784144 w 3398293"/>
              <a:gd name="connsiteY191" fmla="*/ 1262417 h 4203510"/>
              <a:gd name="connsiteX192" fmla="*/ 2804615 w 3398293"/>
              <a:gd name="connsiteY192" fmla="*/ 1207826 h 4203510"/>
              <a:gd name="connsiteX193" fmla="*/ 2818263 w 3398293"/>
              <a:gd name="connsiteY193" fmla="*/ 1166883 h 4203510"/>
              <a:gd name="connsiteX194" fmla="*/ 2825087 w 3398293"/>
              <a:gd name="connsiteY194" fmla="*/ 1139588 h 4203510"/>
              <a:gd name="connsiteX195" fmla="*/ 2845559 w 3398293"/>
              <a:gd name="connsiteY195" fmla="*/ 1119116 h 4203510"/>
              <a:gd name="connsiteX196" fmla="*/ 2859206 w 3398293"/>
              <a:gd name="connsiteY196" fmla="*/ 1071349 h 4203510"/>
              <a:gd name="connsiteX197" fmla="*/ 2872854 w 3398293"/>
              <a:gd name="connsiteY197" fmla="*/ 1030405 h 4203510"/>
              <a:gd name="connsiteX198" fmla="*/ 2879678 w 3398293"/>
              <a:gd name="connsiteY198" fmla="*/ 1009934 h 4203510"/>
              <a:gd name="connsiteX199" fmla="*/ 2900150 w 3398293"/>
              <a:gd name="connsiteY199" fmla="*/ 1003110 h 4203510"/>
              <a:gd name="connsiteX200" fmla="*/ 2913797 w 3398293"/>
              <a:gd name="connsiteY200" fmla="*/ 962167 h 4203510"/>
              <a:gd name="connsiteX201" fmla="*/ 2954741 w 3398293"/>
              <a:gd name="connsiteY201" fmla="*/ 934871 h 4203510"/>
              <a:gd name="connsiteX202" fmla="*/ 2995684 w 3398293"/>
              <a:gd name="connsiteY202" fmla="*/ 914400 h 4203510"/>
              <a:gd name="connsiteX203" fmla="*/ 3050275 w 3398293"/>
              <a:gd name="connsiteY203" fmla="*/ 928047 h 4203510"/>
              <a:gd name="connsiteX204" fmla="*/ 3063923 w 3398293"/>
              <a:gd name="connsiteY204" fmla="*/ 948519 h 4203510"/>
              <a:gd name="connsiteX205" fmla="*/ 3118514 w 3398293"/>
              <a:gd name="connsiteY205" fmla="*/ 975814 h 4203510"/>
              <a:gd name="connsiteX206" fmla="*/ 3138986 w 3398293"/>
              <a:gd name="connsiteY206" fmla="*/ 989462 h 4203510"/>
              <a:gd name="connsiteX207" fmla="*/ 3186753 w 3398293"/>
              <a:gd name="connsiteY207" fmla="*/ 1037229 h 4203510"/>
              <a:gd name="connsiteX208" fmla="*/ 3214048 w 3398293"/>
              <a:gd name="connsiteY208" fmla="*/ 1098644 h 4203510"/>
              <a:gd name="connsiteX209" fmla="*/ 3241344 w 3398293"/>
              <a:gd name="connsiteY209" fmla="*/ 1132764 h 4203510"/>
              <a:gd name="connsiteX210" fmla="*/ 3254991 w 3398293"/>
              <a:gd name="connsiteY210" fmla="*/ 1153235 h 4203510"/>
              <a:gd name="connsiteX211" fmla="*/ 3295935 w 3398293"/>
              <a:gd name="connsiteY211" fmla="*/ 1194179 h 4203510"/>
              <a:gd name="connsiteX212" fmla="*/ 3309583 w 3398293"/>
              <a:gd name="connsiteY212" fmla="*/ 1214650 h 4203510"/>
              <a:gd name="connsiteX213" fmla="*/ 3330054 w 3398293"/>
              <a:gd name="connsiteY213" fmla="*/ 1221474 h 4203510"/>
              <a:gd name="connsiteX214" fmla="*/ 3350526 w 3398293"/>
              <a:gd name="connsiteY214" fmla="*/ 1262417 h 4203510"/>
              <a:gd name="connsiteX215" fmla="*/ 3370997 w 3398293"/>
              <a:gd name="connsiteY215" fmla="*/ 1276065 h 4203510"/>
              <a:gd name="connsiteX216" fmla="*/ 3391469 w 3398293"/>
              <a:gd name="connsiteY216" fmla="*/ 1269241 h 4203510"/>
              <a:gd name="connsiteX217" fmla="*/ 3398293 w 3398293"/>
              <a:gd name="connsiteY217" fmla="*/ 1248770 h 4203510"/>
              <a:gd name="connsiteX218" fmla="*/ 3364174 w 3398293"/>
              <a:gd name="connsiteY218" fmla="*/ 1187355 h 4203510"/>
              <a:gd name="connsiteX219" fmla="*/ 3336878 w 3398293"/>
              <a:gd name="connsiteY219" fmla="*/ 1146411 h 4203510"/>
              <a:gd name="connsiteX220" fmla="*/ 3330054 w 3398293"/>
              <a:gd name="connsiteY220" fmla="*/ 1125940 h 4203510"/>
              <a:gd name="connsiteX221" fmla="*/ 3309583 w 3398293"/>
              <a:gd name="connsiteY221" fmla="*/ 1112292 h 4203510"/>
              <a:gd name="connsiteX222" fmla="*/ 3289111 w 3398293"/>
              <a:gd name="connsiteY222" fmla="*/ 1091820 h 4203510"/>
              <a:gd name="connsiteX223" fmla="*/ 3261815 w 3398293"/>
              <a:gd name="connsiteY223" fmla="*/ 1050877 h 4203510"/>
              <a:gd name="connsiteX224" fmla="*/ 3234520 w 3398293"/>
              <a:gd name="connsiteY224" fmla="*/ 1009934 h 4203510"/>
              <a:gd name="connsiteX225" fmla="*/ 3207224 w 3398293"/>
              <a:gd name="connsiteY225" fmla="*/ 968991 h 4203510"/>
              <a:gd name="connsiteX226" fmla="*/ 3166281 w 3398293"/>
              <a:gd name="connsiteY226" fmla="*/ 928047 h 4203510"/>
              <a:gd name="connsiteX227" fmla="*/ 3111690 w 3398293"/>
              <a:gd name="connsiteY227" fmla="*/ 880280 h 4203510"/>
              <a:gd name="connsiteX228" fmla="*/ 3091218 w 3398293"/>
              <a:gd name="connsiteY228" fmla="*/ 866632 h 4203510"/>
              <a:gd name="connsiteX229" fmla="*/ 3077571 w 3398293"/>
              <a:gd name="connsiteY229" fmla="*/ 818865 h 4203510"/>
              <a:gd name="connsiteX230" fmla="*/ 3084394 w 3398293"/>
              <a:gd name="connsiteY230" fmla="*/ 743803 h 4203510"/>
              <a:gd name="connsiteX231" fmla="*/ 3077571 w 3398293"/>
              <a:gd name="connsiteY231" fmla="*/ 627797 h 4203510"/>
              <a:gd name="connsiteX232" fmla="*/ 3057099 w 3398293"/>
              <a:gd name="connsiteY232" fmla="*/ 620973 h 4203510"/>
              <a:gd name="connsiteX233" fmla="*/ 2709081 w 3398293"/>
              <a:gd name="connsiteY233" fmla="*/ 614149 h 4203510"/>
              <a:gd name="connsiteX234" fmla="*/ 2715905 w 3398293"/>
              <a:gd name="connsiteY234" fmla="*/ 532262 h 4203510"/>
              <a:gd name="connsiteX235" fmla="*/ 2688609 w 3398293"/>
              <a:gd name="connsiteY235" fmla="*/ 484495 h 4203510"/>
              <a:gd name="connsiteX236" fmla="*/ 2668138 w 3398293"/>
              <a:gd name="connsiteY236" fmla="*/ 477671 h 4203510"/>
              <a:gd name="connsiteX237" fmla="*/ 2538484 w 3398293"/>
              <a:gd name="connsiteY237" fmla="*/ 457200 h 4203510"/>
              <a:gd name="connsiteX238" fmla="*/ 2456597 w 3398293"/>
              <a:gd name="connsiteY238" fmla="*/ 464023 h 4203510"/>
              <a:gd name="connsiteX239" fmla="*/ 2436126 w 3398293"/>
              <a:gd name="connsiteY239" fmla="*/ 470847 h 4203510"/>
              <a:gd name="connsiteX240" fmla="*/ 2374711 w 3398293"/>
              <a:gd name="connsiteY240" fmla="*/ 464023 h 4203510"/>
              <a:gd name="connsiteX241" fmla="*/ 2299648 w 3398293"/>
              <a:gd name="connsiteY241" fmla="*/ 470847 h 4203510"/>
              <a:gd name="connsiteX242" fmla="*/ 2279177 w 3398293"/>
              <a:gd name="connsiteY242" fmla="*/ 477671 h 4203510"/>
              <a:gd name="connsiteX243" fmla="*/ 2238233 w 3398293"/>
              <a:gd name="connsiteY243" fmla="*/ 504967 h 4203510"/>
              <a:gd name="connsiteX244" fmla="*/ 2197290 w 3398293"/>
              <a:gd name="connsiteY244" fmla="*/ 477671 h 4203510"/>
              <a:gd name="connsiteX245" fmla="*/ 2183642 w 3398293"/>
              <a:gd name="connsiteY245" fmla="*/ 457200 h 4203510"/>
              <a:gd name="connsiteX246" fmla="*/ 2163171 w 3398293"/>
              <a:gd name="connsiteY246" fmla="*/ 450376 h 4203510"/>
              <a:gd name="connsiteX247" fmla="*/ 2101756 w 3398293"/>
              <a:gd name="connsiteY247" fmla="*/ 409432 h 4203510"/>
              <a:gd name="connsiteX248" fmla="*/ 2081284 w 3398293"/>
              <a:gd name="connsiteY248" fmla="*/ 395785 h 4203510"/>
              <a:gd name="connsiteX249" fmla="*/ 2060812 w 3398293"/>
              <a:gd name="connsiteY249" fmla="*/ 388961 h 4203510"/>
              <a:gd name="connsiteX250" fmla="*/ 2019869 w 3398293"/>
              <a:gd name="connsiteY250" fmla="*/ 361665 h 4203510"/>
              <a:gd name="connsiteX251" fmla="*/ 1999397 w 3398293"/>
              <a:gd name="connsiteY251" fmla="*/ 348017 h 4203510"/>
              <a:gd name="connsiteX252" fmla="*/ 1978926 w 3398293"/>
              <a:gd name="connsiteY252" fmla="*/ 341194 h 4203510"/>
              <a:gd name="connsiteX253" fmla="*/ 1958454 w 3398293"/>
              <a:gd name="connsiteY253" fmla="*/ 327546 h 4203510"/>
              <a:gd name="connsiteX254" fmla="*/ 1924335 w 3398293"/>
              <a:gd name="connsiteY254" fmla="*/ 293426 h 4203510"/>
              <a:gd name="connsiteX255" fmla="*/ 1917511 w 3398293"/>
              <a:gd name="connsiteY255" fmla="*/ 272955 h 4203510"/>
              <a:gd name="connsiteX256" fmla="*/ 1903863 w 3398293"/>
              <a:gd name="connsiteY256" fmla="*/ 238835 h 4203510"/>
              <a:gd name="connsiteX257" fmla="*/ 1897039 w 3398293"/>
              <a:gd name="connsiteY257" fmla="*/ 197892 h 4203510"/>
              <a:gd name="connsiteX258" fmla="*/ 1876568 w 3398293"/>
              <a:gd name="connsiteY258" fmla="*/ 129653 h 4203510"/>
              <a:gd name="connsiteX259" fmla="*/ 1869744 w 3398293"/>
              <a:gd name="connsiteY259" fmla="*/ 88710 h 4203510"/>
              <a:gd name="connsiteX260" fmla="*/ 1862920 w 3398293"/>
              <a:gd name="connsiteY260" fmla="*/ 68238 h 4203510"/>
              <a:gd name="connsiteX261" fmla="*/ 1842448 w 3398293"/>
              <a:gd name="connsiteY261" fmla="*/ 61414 h 4203510"/>
              <a:gd name="connsiteX262" fmla="*/ 1801505 w 3398293"/>
              <a:gd name="connsiteY262" fmla="*/ 40943 h 4203510"/>
              <a:gd name="connsiteX263" fmla="*/ 1753738 w 3398293"/>
              <a:gd name="connsiteY263" fmla="*/ 47767 h 4203510"/>
              <a:gd name="connsiteX264" fmla="*/ 1726442 w 3398293"/>
              <a:gd name="connsiteY264" fmla="*/ 88710 h 4203510"/>
              <a:gd name="connsiteX265" fmla="*/ 1705971 w 3398293"/>
              <a:gd name="connsiteY265" fmla="*/ 109182 h 4203510"/>
              <a:gd name="connsiteX266" fmla="*/ 1685499 w 3398293"/>
              <a:gd name="connsiteY266" fmla="*/ 116005 h 4203510"/>
              <a:gd name="connsiteX267" fmla="*/ 1624084 w 3398293"/>
              <a:gd name="connsiteY267" fmla="*/ 102358 h 4203510"/>
              <a:gd name="connsiteX268" fmla="*/ 1610436 w 3398293"/>
              <a:gd name="connsiteY268" fmla="*/ 81886 h 4203510"/>
              <a:gd name="connsiteX269" fmla="*/ 1569493 w 3398293"/>
              <a:gd name="connsiteY269" fmla="*/ 68238 h 4203510"/>
              <a:gd name="connsiteX270" fmla="*/ 1549021 w 3398293"/>
              <a:gd name="connsiteY270" fmla="*/ 47767 h 4203510"/>
              <a:gd name="connsiteX271" fmla="*/ 1528550 w 3398293"/>
              <a:gd name="connsiteY271" fmla="*/ 34119 h 4203510"/>
              <a:gd name="connsiteX272" fmla="*/ 1501254 w 3398293"/>
              <a:gd name="connsiteY272" fmla="*/ 0 h 4203510"/>
              <a:gd name="connsiteX273" fmla="*/ 1480783 w 3398293"/>
              <a:gd name="connsiteY273" fmla="*/ 6823 h 4203510"/>
              <a:gd name="connsiteX274" fmla="*/ 1453487 w 3398293"/>
              <a:gd name="connsiteY274" fmla="*/ 13647 h 4203510"/>
              <a:gd name="connsiteX275" fmla="*/ 1433015 w 3398293"/>
              <a:gd name="connsiteY275" fmla="*/ 27295 h 4203510"/>
              <a:gd name="connsiteX276" fmla="*/ 1412544 w 3398293"/>
              <a:gd name="connsiteY276" fmla="*/ 34119 h 4203510"/>
              <a:gd name="connsiteX277" fmla="*/ 1392072 w 3398293"/>
              <a:gd name="connsiteY277" fmla="*/ 47767 h 4203510"/>
              <a:gd name="connsiteX278" fmla="*/ 1371600 w 3398293"/>
              <a:gd name="connsiteY278" fmla="*/ 54591 h 4203510"/>
              <a:gd name="connsiteX279" fmla="*/ 1330657 w 3398293"/>
              <a:gd name="connsiteY279" fmla="*/ 75062 h 4203510"/>
              <a:gd name="connsiteX280" fmla="*/ 1289714 w 3398293"/>
              <a:gd name="connsiteY280" fmla="*/ 68238 h 4203510"/>
              <a:gd name="connsiteX281" fmla="*/ 1276066 w 3398293"/>
              <a:gd name="connsiteY281" fmla="*/ 47767 h 4203510"/>
              <a:gd name="connsiteX282" fmla="*/ 1255594 w 3398293"/>
              <a:gd name="connsiteY282" fmla="*/ 34119 h 4203510"/>
              <a:gd name="connsiteX283" fmla="*/ 1248771 w 3398293"/>
              <a:gd name="connsiteY283" fmla="*/ 54591 h 4203510"/>
              <a:gd name="connsiteX284" fmla="*/ 1228299 w 3398293"/>
              <a:gd name="connsiteY284" fmla="*/ 61414 h 4203510"/>
              <a:gd name="connsiteX285" fmla="*/ 1207827 w 3398293"/>
              <a:gd name="connsiteY285" fmla="*/ 75062 h 4203510"/>
              <a:gd name="connsiteX286" fmla="*/ 1132765 w 3398293"/>
              <a:gd name="connsiteY286" fmla="*/ 68238 h 4203510"/>
              <a:gd name="connsiteX287" fmla="*/ 1030406 w 3398293"/>
              <a:gd name="connsiteY28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291716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903862 h 4203510"/>
              <a:gd name="connsiteX176" fmla="*/ 2982036 w 3398293"/>
              <a:gd name="connsiteY176" fmla="*/ 1897038 h 4203510"/>
              <a:gd name="connsiteX177" fmla="*/ 2941093 w 3398293"/>
              <a:gd name="connsiteY177" fmla="*/ 1890214 h 4203510"/>
              <a:gd name="connsiteX178" fmla="*/ 2818263 w 3398293"/>
              <a:gd name="connsiteY178" fmla="*/ 1897038 h 4203510"/>
              <a:gd name="connsiteX179" fmla="*/ 2702257 w 3398293"/>
              <a:gd name="connsiteY179" fmla="*/ 1903862 h 4203510"/>
              <a:gd name="connsiteX180" fmla="*/ 2695433 w 3398293"/>
              <a:gd name="connsiteY180" fmla="*/ 1883391 h 4203510"/>
              <a:gd name="connsiteX181" fmla="*/ 2681786 w 3398293"/>
              <a:gd name="connsiteY181" fmla="*/ 1781032 h 4203510"/>
              <a:gd name="connsiteX182" fmla="*/ 2668138 w 3398293"/>
              <a:gd name="connsiteY182" fmla="*/ 1740089 h 4203510"/>
              <a:gd name="connsiteX183" fmla="*/ 2674962 w 3398293"/>
              <a:gd name="connsiteY183" fmla="*/ 1460310 h 4203510"/>
              <a:gd name="connsiteX184" fmla="*/ 2681786 w 3398293"/>
              <a:gd name="connsiteY184" fmla="*/ 1433014 h 4203510"/>
              <a:gd name="connsiteX185" fmla="*/ 2688609 w 3398293"/>
              <a:gd name="connsiteY185" fmla="*/ 1317008 h 4203510"/>
              <a:gd name="connsiteX186" fmla="*/ 2702257 w 3398293"/>
              <a:gd name="connsiteY186" fmla="*/ 1276065 h 4203510"/>
              <a:gd name="connsiteX187" fmla="*/ 2736377 w 3398293"/>
              <a:gd name="connsiteY187" fmla="*/ 1419367 h 4203510"/>
              <a:gd name="connsiteX188" fmla="*/ 2777320 w 3398293"/>
              <a:gd name="connsiteY188" fmla="*/ 1412543 h 4203510"/>
              <a:gd name="connsiteX189" fmla="*/ 2777320 w 3398293"/>
              <a:gd name="connsiteY189" fmla="*/ 1282889 h 4203510"/>
              <a:gd name="connsiteX190" fmla="*/ 2784144 w 3398293"/>
              <a:gd name="connsiteY190" fmla="*/ 1262417 h 4203510"/>
              <a:gd name="connsiteX191" fmla="*/ 2804615 w 3398293"/>
              <a:gd name="connsiteY191" fmla="*/ 1207826 h 4203510"/>
              <a:gd name="connsiteX192" fmla="*/ 2818263 w 3398293"/>
              <a:gd name="connsiteY192" fmla="*/ 1166883 h 4203510"/>
              <a:gd name="connsiteX193" fmla="*/ 2825087 w 3398293"/>
              <a:gd name="connsiteY193" fmla="*/ 1139588 h 4203510"/>
              <a:gd name="connsiteX194" fmla="*/ 2845559 w 3398293"/>
              <a:gd name="connsiteY194" fmla="*/ 1119116 h 4203510"/>
              <a:gd name="connsiteX195" fmla="*/ 2859206 w 3398293"/>
              <a:gd name="connsiteY195" fmla="*/ 1071349 h 4203510"/>
              <a:gd name="connsiteX196" fmla="*/ 2872854 w 3398293"/>
              <a:gd name="connsiteY196" fmla="*/ 1030405 h 4203510"/>
              <a:gd name="connsiteX197" fmla="*/ 2879678 w 3398293"/>
              <a:gd name="connsiteY197" fmla="*/ 1009934 h 4203510"/>
              <a:gd name="connsiteX198" fmla="*/ 2900150 w 3398293"/>
              <a:gd name="connsiteY198" fmla="*/ 1003110 h 4203510"/>
              <a:gd name="connsiteX199" fmla="*/ 2913797 w 3398293"/>
              <a:gd name="connsiteY199" fmla="*/ 962167 h 4203510"/>
              <a:gd name="connsiteX200" fmla="*/ 2954741 w 3398293"/>
              <a:gd name="connsiteY200" fmla="*/ 934871 h 4203510"/>
              <a:gd name="connsiteX201" fmla="*/ 2995684 w 3398293"/>
              <a:gd name="connsiteY201" fmla="*/ 914400 h 4203510"/>
              <a:gd name="connsiteX202" fmla="*/ 3050275 w 3398293"/>
              <a:gd name="connsiteY202" fmla="*/ 928047 h 4203510"/>
              <a:gd name="connsiteX203" fmla="*/ 3063923 w 3398293"/>
              <a:gd name="connsiteY203" fmla="*/ 948519 h 4203510"/>
              <a:gd name="connsiteX204" fmla="*/ 3118514 w 3398293"/>
              <a:gd name="connsiteY204" fmla="*/ 975814 h 4203510"/>
              <a:gd name="connsiteX205" fmla="*/ 3138986 w 3398293"/>
              <a:gd name="connsiteY205" fmla="*/ 989462 h 4203510"/>
              <a:gd name="connsiteX206" fmla="*/ 3186753 w 3398293"/>
              <a:gd name="connsiteY206" fmla="*/ 1037229 h 4203510"/>
              <a:gd name="connsiteX207" fmla="*/ 3214048 w 3398293"/>
              <a:gd name="connsiteY207" fmla="*/ 1098644 h 4203510"/>
              <a:gd name="connsiteX208" fmla="*/ 3241344 w 3398293"/>
              <a:gd name="connsiteY208" fmla="*/ 1132764 h 4203510"/>
              <a:gd name="connsiteX209" fmla="*/ 3254991 w 3398293"/>
              <a:gd name="connsiteY209" fmla="*/ 1153235 h 4203510"/>
              <a:gd name="connsiteX210" fmla="*/ 3295935 w 3398293"/>
              <a:gd name="connsiteY210" fmla="*/ 1194179 h 4203510"/>
              <a:gd name="connsiteX211" fmla="*/ 3309583 w 3398293"/>
              <a:gd name="connsiteY211" fmla="*/ 1214650 h 4203510"/>
              <a:gd name="connsiteX212" fmla="*/ 3330054 w 3398293"/>
              <a:gd name="connsiteY212" fmla="*/ 1221474 h 4203510"/>
              <a:gd name="connsiteX213" fmla="*/ 3350526 w 3398293"/>
              <a:gd name="connsiteY213" fmla="*/ 1262417 h 4203510"/>
              <a:gd name="connsiteX214" fmla="*/ 3370997 w 3398293"/>
              <a:gd name="connsiteY214" fmla="*/ 1276065 h 4203510"/>
              <a:gd name="connsiteX215" fmla="*/ 3391469 w 3398293"/>
              <a:gd name="connsiteY215" fmla="*/ 1269241 h 4203510"/>
              <a:gd name="connsiteX216" fmla="*/ 3398293 w 3398293"/>
              <a:gd name="connsiteY216" fmla="*/ 1248770 h 4203510"/>
              <a:gd name="connsiteX217" fmla="*/ 3364174 w 3398293"/>
              <a:gd name="connsiteY217" fmla="*/ 1187355 h 4203510"/>
              <a:gd name="connsiteX218" fmla="*/ 3336878 w 3398293"/>
              <a:gd name="connsiteY218" fmla="*/ 1146411 h 4203510"/>
              <a:gd name="connsiteX219" fmla="*/ 3330054 w 3398293"/>
              <a:gd name="connsiteY219" fmla="*/ 1125940 h 4203510"/>
              <a:gd name="connsiteX220" fmla="*/ 3309583 w 3398293"/>
              <a:gd name="connsiteY220" fmla="*/ 1112292 h 4203510"/>
              <a:gd name="connsiteX221" fmla="*/ 3289111 w 3398293"/>
              <a:gd name="connsiteY221" fmla="*/ 1091820 h 4203510"/>
              <a:gd name="connsiteX222" fmla="*/ 3261815 w 3398293"/>
              <a:gd name="connsiteY222" fmla="*/ 1050877 h 4203510"/>
              <a:gd name="connsiteX223" fmla="*/ 3234520 w 3398293"/>
              <a:gd name="connsiteY223" fmla="*/ 1009934 h 4203510"/>
              <a:gd name="connsiteX224" fmla="*/ 3207224 w 3398293"/>
              <a:gd name="connsiteY224" fmla="*/ 968991 h 4203510"/>
              <a:gd name="connsiteX225" fmla="*/ 3166281 w 3398293"/>
              <a:gd name="connsiteY225" fmla="*/ 928047 h 4203510"/>
              <a:gd name="connsiteX226" fmla="*/ 3111690 w 3398293"/>
              <a:gd name="connsiteY226" fmla="*/ 880280 h 4203510"/>
              <a:gd name="connsiteX227" fmla="*/ 3091218 w 3398293"/>
              <a:gd name="connsiteY227" fmla="*/ 866632 h 4203510"/>
              <a:gd name="connsiteX228" fmla="*/ 3077571 w 3398293"/>
              <a:gd name="connsiteY228" fmla="*/ 818865 h 4203510"/>
              <a:gd name="connsiteX229" fmla="*/ 3084394 w 3398293"/>
              <a:gd name="connsiteY229" fmla="*/ 743803 h 4203510"/>
              <a:gd name="connsiteX230" fmla="*/ 3077571 w 3398293"/>
              <a:gd name="connsiteY230" fmla="*/ 627797 h 4203510"/>
              <a:gd name="connsiteX231" fmla="*/ 3057099 w 3398293"/>
              <a:gd name="connsiteY231" fmla="*/ 620973 h 4203510"/>
              <a:gd name="connsiteX232" fmla="*/ 2709081 w 3398293"/>
              <a:gd name="connsiteY232" fmla="*/ 614149 h 4203510"/>
              <a:gd name="connsiteX233" fmla="*/ 2715905 w 3398293"/>
              <a:gd name="connsiteY233" fmla="*/ 532262 h 4203510"/>
              <a:gd name="connsiteX234" fmla="*/ 2688609 w 3398293"/>
              <a:gd name="connsiteY234" fmla="*/ 484495 h 4203510"/>
              <a:gd name="connsiteX235" fmla="*/ 2668138 w 3398293"/>
              <a:gd name="connsiteY235" fmla="*/ 477671 h 4203510"/>
              <a:gd name="connsiteX236" fmla="*/ 2538484 w 3398293"/>
              <a:gd name="connsiteY236" fmla="*/ 457200 h 4203510"/>
              <a:gd name="connsiteX237" fmla="*/ 2456597 w 3398293"/>
              <a:gd name="connsiteY237" fmla="*/ 464023 h 4203510"/>
              <a:gd name="connsiteX238" fmla="*/ 2436126 w 3398293"/>
              <a:gd name="connsiteY238" fmla="*/ 470847 h 4203510"/>
              <a:gd name="connsiteX239" fmla="*/ 2374711 w 3398293"/>
              <a:gd name="connsiteY239" fmla="*/ 464023 h 4203510"/>
              <a:gd name="connsiteX240" fmla="*/ 2299648 w 3398293"/>
              <a:gd name="connsiteY240" fmla="*/ 470847 h 4203510"/>
              <a:gd name="connsiteX241" fmla="*/ 2279177 w 3398293"/>
              <a:gd name="connsiteY241" fmla="*/ 477671 h 4203510"/>
              <a:gd name="connsiteX242" fmla="*/ 2238233 w 3398293"/>
              <a:gd name="connsiteY242" fmla="*/ 504967 h 4203510"/>
              <a:gd name="connsiteX243" fmla="*/ 2197290 w 3398293"/>
              <a:gd name="connsiteY243" fmla="*/ 477671 h 4203510"/>
              <a:gd name="connsiteX244" fmla="*/ 2183642 w 3398293"/>
              <a:gd name="connsiteY244" fmla="*/ 457200 h 4203510"/>
              <a:gd name="connsiteX245" fmla="*/ 2163171 w 3398293"/>
              <a:gd name="connsiteY245" fmla="*/ 450376 h 4203510"/>
              <a:gd name="connsiteX246" fmla="*/ 2101756 w 3398293"/>
              <a:gd name="connsiteY246" fmla="*/ 409432 h 4203510"/>
              <a:gd name="connsiteX247" fmla="*/ 2081284 w 3398293"/>
              <a:gd name="connsiteY247" fmla="*/ 395785 h 4203510"/>
              <a:gd name="connsiteX248" fmla="*/ 2060812 w 3398293"/>
              <a:gd name="connsiteY248" fmla="*/ 388961 h 4203510"/>
              <a:gd name="connsiteX249" fmla="*/ 2019869 w 3398293"/>
              <a:gd name="connsiteY249" fmla="*/ 361665 h 4203510"/>
              <a:gd name="connsiteX250" fmla="*/ 1999397 w 3398293"/>
              <a:gd name="connsiteY250" fmla="*/ 348017 h 4203510"/>
              <a:gd name="connsiteX251" fmla="*/ 1978926 w 3398293"/>
              <a:gd name="connsiteY251" fmla="*/ 341194 h 4203510"/>
              <a:gd name="connsiteX252" fmla="*/ 1958454 w 3398293"/>
              <a:gd name="connsiteY252" fmla="*/ 327546 h 4203510"/>
              <a:gd name="connsiteX253" fmla="*/ 1924335 w 3398293"/>
              <a:gd name="connsiteY253" fmla="*/ 293426 h 4203510"/>
              <a:gd name="connsiteX254" fmla="*/ 1917511 w 3398293"/>
              <a:gd name="connsiteY254" fmla="*/ 272955 h 4203510"/>
              <a:gd name="connsiteX255" fmla="*/ 1903863 w 3398293"/>
              <a:gd name="connsiteY255" fmla="*/ 238835 h 4203510"/>
              <a:gd name="connsiteX256" fmla="*/ 1897039 w 3398293"/>
              <a:gd name="connsiteY256" fmla="*/ 197892 h 4203510"/>
              <a:gd name="connsiteX257" fmla="*/ 1876568 w 3398293"/>
              <a:gd name="connsiteY257" fmla="*/ 129653 h 4203510"/>
              <a:gd name="connsiteX258" fmla="*/ 1869744 w 3398293"/>
              <a:gd name="connsiteY258" fmla="*/ 88710 h 4203510"/>
              <a:gd name="connsiteX259" fmla="*/ 1862920 w 3398293"/>
              <a:gd name="connsiteY259" fmla="*/ 68238 h 4203510"/>
              <a:gd name="connsiteX260" fmla="*/ 1842448 w 3398293"/>
              <a:gd name="connsiteY260" fmla="*/ 61414 h 4203510"/>
              <a:gd name="connsiteX261" fmla="*/ 1801505 w 3398293"/>
              <a:gd name="connsiteY261" fmla="*/ 40943 h 4203510"/>
              <a:gd name="connsiteX262" fmla="*/ 1753738 w 3398293"/>
              <a:gd name="connsiteY262" fmla="*/ 47767 h 4203510"/>
              <a:gd name="connsiteX263" fmla="*/ 1726442 w 3398293"/>
              <a:gd name="connsiteY263" fmla="*/ 88710 h 4203510"/>
              <a:gd name="connsiteX264" fmla="*/ 1705971 w 3398293"/>
              <a:gd name="connsiteY264" fmla="*/ 109182 h 4203510"/>
              <a:gd name="connsiteX265" fmla="*/ 1685499 w 3398293"/>
              <a:gd name="connsiteY265" fmla="*/ 116005 h 4203510"/>
              <a:gd name="connsiteX266" fmla="*/ 1624084 w 3398293"/>
              <a:gd name="connsiteY266" fmla="*/ 102358 h 4203510"/>
              <a:gd name="connsiteX267" fmla="*/ 1610436 w 3398293"/>
              <a:gd name="connsiteY267" fmla="*/ 81886 h 4203510"/>
              <a:gd name="connsiteX268" fmla="*/ 1569493 w 3398293"/>
              <a:gd name="connsiteY268" fmla="*/ 68238 h 4203510"/>
              <a:gd name="connsiteX269" fmla="*/ 1549021 w 3398293"/>
              <a:gd name="connsiteY269" fmla="*/ 47767 h 4203510"/>
              <a:gd name="connsiteX270" fmla="*/ 1528550 w 3398293"/>
              <a:gd name="connsiteY270" fmla="*/ 34119 h 4203510"/>
              <a:gd name="connsiteX271" fmla="*/ 1501254 w 3398293"/>
              <a:gd name="connsiteY271" fmla="*/ 0 h 4203510"/>
              <a:gd name="connsiteX272" fmla="*/ 1480783 w 3398293"/>
              <a:gd name="connsiteY272" fmla="*/ 6823 h 4203510"/>
              <a:gd name="connsiteX273" fmla="*/ 1453487 w 3398293"/>
              <a:gd name="connsiteY273" fmla="*/ 13647 h 4203510"/>
              <a:gd name="connsiteX274" fmla="*/ 1433015 w 3398293"/>
              <a:gd name="connsiteY274" fmla="*/ 27295 h 4203510"/>
              <a:gd name="connsiteX275" fmla="*/ 1412544 w 3398293"/>
              <a:gd name="connsiteY275" fmla="*/ 34119 h 4203510"/>
              <a:gd name="connsiteX276" fmla="*/ 1392072 w 3398293"/>
              <a:gd name="connsiteY276" fmla="*/ 47767 h 4203510"/>
              <a:gd name="connsiteX277" fmla="*/ 1371600 w 3398293"/>
              <a:gd name="connsiteY277" fmla="*/ 54591 h 4203510"/>
              <a:gd name="connsiteX278" fmla="*/ 1330657 w 3398293"/>
              <a:gd name="connsiteY278" fmla="*/ 75062 h 4203510"/>
              <a:gd name="connsiteX279" fmla="*/ 1289714 w 3398293"/>
              <a:gd name="connsiteY279" fmla="*/ 68238 h 4203510"/>
              <a:gd name="connsiteX280" fmla="*/ 1276066 w 3398293"/>
              <a:gd name="connsiteY280" fmla="*/ 47767 h 4203510"/>
              <a:gd name="connsiteX281" fmla="*/ 1255594 w 3398293"/>
              <a:gd name="connsiteY281" fmla="*/ 34119 h 4203510"/>
              <a:gd name="connsiteX282" fmla="*/ 1248771 w 3398293"/>
              <a:gd name="connsiteY282" fmla="*/ 54591 h 4203510"/>
              <a:gd name="connsiteX283" fmla="*/ 1228299 w 3398293"/>
              <a:gd name="connsiteY283" fmla="*/ 61414 h 4203510"/>
              <a:gd name="connsiteX284" fmla="*/ 1207827 w 3398293"/>
              <a:gd name="connsiteY284" fmla="*/ 75062 h 4203510"/>
              <a:gd name="connsiteX285" fmla="*/ 1132765 w 3398293"/>
              <a:gd name="connsiteY285" fmla="*/ 68238 h 4203510"/>
              <a:gd name="connsiteX286" fmla="*/ 1030406 w 3398293"/>
              <a:gd name="connsiteY28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293826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903862 h 4203510"/>
              <a:gd name="connsiteX176" fmla="*/ 2982036 w 3398293"/>
              <a:gd name="connsiteY176" fmla="*/ 1897038 h 4203510"/>
              <a:gd name="connsiteX177" fmla="*/ 2941093 w 3398293"/>
              <a:gd name="connsiteY177" fmla="*/ 1890214 h 4203510"/>
              <a:gd name="connsiteX178" fmla="*/ 2818263 w 3398293"/>
              <a:gd name="connsiteY178" fmla="*/ 1897038 h 4203510"/>
              <a:gd name="connsiteX179" fmla="*/ 2702257 w 3398293"/>
              <a:gd name="connsiteY179" fmla="*/ 1903862 h 4203510"/>
              <a:gd name="connsiteX180" fmla="*/ 2695433 w 3398293"/>
              <a:gd name="connsiteY180" fmla="*/ 1883391 h 4203510"/>
              <a:gd name="connsiteX181" fmla="*/ 2681786 w 3398293"/>
              <a:gd name="connsiteY181" fmla="*/ 1781032 h 4203510"/>
              <a:gd name="connsiteX182" fmla="*/ 2668138 w 3398293"/>
              <a:gd name="connsiteY182" fmla="*/ 1740089 h 4203510"/>
              <a:gd name="connsiteX183" fmla="*/ 2674962 w 3398293"/>
              <a:gd name="connsiteY183" fmla="*/ 1460310 h 4203510"/>
              <a:gd name="connsiteX184" fmla="*/ 2681786 w 3398293"/>
              <a:gd name="connsiteY184" fmla="*/ 1433014 h 4203510"/>
              <a:gd name="connsiteX185" fmla="*/ 2688609 w 3398293"/>
              <a:gd name="connsiteY185" fmla="*/ 1317008 h 4203510"/>
              <a:gd name="connsiteX186" fmla="*/ 2702257 w 3398293"/>
              <a:gd name="connsiteY186" fmla="*/ 1276065 h 4203510"/>
              <a:gd name="connsiteX187" fmla="*/ 2736377 w 3398293"/>
              <a:gd name="connsiteY187" fmla="*/ 1419367 h 4203510"/>
              <a:gd name="connsiteX188" fmla="*/ 2777320 w 3398293"/>
              <a:gd name="connsiteY188" fmla="*/ 1412543 h 4203510"/>
              <a:gd name="connsiteX189" fmla="*/ 2777320 w 3398293"/>
              <a:gd name="connsiteY189" fmla="*/ 1282889 h 4203510"/>
              <a:gd name="connsiteX190" fmla="*/ 2784144 w 3398293"/>
              <a:gd name="connsiteY190" fmla="*/ 1262417 h 4203510"/>
              <a:gd name="connsiteX191" fmla="*/ 2804615 w 3398293"/>
              <a:gd name="connsiteY191" fmla="*/ 1207826 h 4203510"/>
              <a:gd name="connsiteX192" fmla="*/ 2818263 w 3398293"/>
              <a:gd name="connsiteY192" fmla="*/ 1166883 h 4203510"/>
              <a:gd name="connsiteX193" fmla="*/ 2825087 w 3398293"/>
              <a:gd name="connsiteY193" fmla="*/ 1139588 h 4203510"/>
              <a:gd name="connsiteX194" fmla="*/ 2845559 w 3398293"/>
              <a:gd name="connsiteY194" fmla="*/ 1119116 h 4203510"/>
              <a:gd name="connsiteX195" fmla="*/ 2859206 w 3398293"/>
              <a:gd name="connsiteY195" fmla="*/ 1071349 h 4203510"/>
              <a:gd name="connsiteX196" fmla="*/ 2872854 w 3398293"/>
              <a:gd name="connsiteY196" fmla="*/ 1030405 h 4203510"/>
              <a:gd name="connsiteX197" fmla="*/ 2879678 w 3398293"/>
              <a:gd name="connsiteY197" fmla="*/ 1009934 h 4203510"/>
              <a:gd name="connsiteX198" fmla="*/ 2900150 w 3398293"/>
              <a:gd name="connsiteY198" fmla="*/ 1003110 h 4203510"/>
              <a:gd name="connsiteX199" fmla="*/ 2913797 w 3398293"/>
              <a:gd name="connsiteY199" fmla="*/ 962167 h 4203510"/>
              <a:gd name="connsiteX200" fmla="*/ 2954741 w 3398293"/>
              <a:gd name="connsiteY200" fmla="*/ 934871 h 4203510"/>
              <a:gd name="connsiteX201" fmla="*/ 2995684 w 3398293"/>
              <a:gd name="connsiteY201" fmla="*/ 914400 h 4203510"/>
              <a:gd name="connsiteX202" fmla="*/ 3050275 w 3398293"/>
              <a:gd name="connsiteY202" fmla="*/ 928047 h 4203510"/>
              <a:gd name="connsiteX203" fmla="*/ 3063923 w 3398293"/>
              <a:gd name="connsiteY203" fmla="*/ 948519 h 4203510"/>
              <a:gd name="connsiteX204" fmla="*/ 3118514 w 3398293"/>
              <a:gd name="connsiteY204" fmla="*/ 975814 h 4203510"/>
              <a:gd name="connsiteX205" fmla="*/ 3138986 w 3398293"/>
              <a:gd name="connsiteY205" fmla="*/ 989462 h 4203510"/>
              <a:gd name="connsiteX206" fmla="*/ 3186753 w 3398293"/>
              <a:gd name="connsiteY206" fmla="*/ 1037229 h 4203510"/>
              <a:gd name="connsiteX207" fmla="*/ 3214048 w 3398293"/>
              <a:gd name="connsiteY207" fmla="*/ 1098644 h 4203510"/>
              <a:gd name="connsiteX208" fmla="*/ 3241344 w 3398293"/>
              <a:gd name="connsiteY208" fmla="*/ 1132764 h 4203510"/>
              <a:gd name="connsiteX209" fmla="*/ 3254991 w 3398293"/>
              <a:gd name="connsiteY209" fmla="*/ 1153235 h 4203510"/>
              <a:gd name="connsiteX210" fmla="*/ 3295935 w 3398293"/>
              <a:gd name="connsiteY210" fmla="*/ 1194179 h 4203510"/>
              <a:gd name="connsiteX211" fmla="*/ 3309583 w 3398293"/>
              <a:gd name="connsiteY211" fmla="*/ 1214650 h 4203510"/>
              <a:gd name="connsiteX212" fmla="*/ 3330054 w 3398293"/>
              <a:gd name="connsiteY212" fmla="*/ 1221474 h 4203510"/>
              <a:gd name="connsiteX213" fmla="*/ 3350526 w 3398293"/>
              <a:gd name="connsiteY213" fmla="*/ 1262417 h 4203510"/>
              <a:gd name="connsiteX214" fmla="*/ 3370997 w 3398293"/>
              <a:gd name="connsiteY214" fmla="*/ 1276065 h 4203510"/>
              <a:gd name="connsiteX215" fmla="*/ 3391469 w 3398293"/>
              <a:gd name="connsiteY215" fmla="*/ 1269241 h 4203510"/>
              <a:gd name="connsiteX216" fmla="*/ 3398293 w 3398293"/>
              <a:gd name="connsiteY216" fmla="*/ 1248770 h 4203510"/>
              <a:gd name="connsiteX217" fmla="*/ 3364174 w 3398293"/>
              <a:gd name="connsiteY217" fmla="*/ 1187355 h 4203510"/>
              <a:gd name="connsiteX218" fmla="*/ 3336878 w 3398293"/>
              <a:gd name="connsiteY218" fmla="*/ 1146411 h 4203510"/>
              <a:gd name="connsiteX219" fmla="*/ 3330054 w 3398293"/>
              <a:gd name="connsiteY219" fmla="*/ 1125940 h 4203510"/>
              <a:gd name="connsiteX220" fmla="*/ 3309583 w 3398293"/>
              <a:gd name="connsiteY220" fmla="*/ 1112292 h 4203510"/>
              <a:gd name="connsiteX221" fmla="*/ 3289111 w 3398293"/>
              <a:gd name="connsiteY221" fmla="*/ 1091820 h 4203510"/>
              <a:gd name="connsiteX222" fmla="*/ 3261815 w 3398293"/>
              <a:gd name="connsiteY222" fmla="*/ 1050877 h 4203510"/>
              <a:gd name="connsiteX223" fmla="*/ 3234520 w 3398293"/>
              <a:gd name="connsiteY223" fmla="*/ 1009934 h 4203510"/>
              <a:gd name="connsiteX224" fmla="*/ 3207224 w 3398293"/>
              <a:gd name="connsiteY224" fmla="*/ 968991 h 4203510"/>
              <a:gd name="connsiteX225" fmla="*/ 3166281 w 3398293"/>
              <a:gd name="connsiteY225" fmla="*/ 928047 h 4203510"/>
              <a:gd name="connsiteX226" fmla="*/ 3111690 w 3398293"/>
              <a:gd name="connsiteY226" fmla="*/ 880280 h 4203510"/>
              <a:gd name="connsiteX227" fmla="*/ 3091218 w 3398293"/>
              <a:gd name="connsiteY227" fmla="*/ 866632 h 4203510"/>
              <a:gd name="connsiteX228" fmla="*/ 3077571 w 3398293"/>
              <a:gd name="connsiteY228" fmla="*/ 818865 h 4203510"/>
              <a:gd name="connsiteX229" fmla="*/ 3084394 w 3398293"/>
              <a:gd name="connsiteY229" fmla="*/ 743803 h 4203510"/>
              <a:gd name="connsiteX230" fmla="*/ 3077571 w 3398293"/>
              <a:gd name="connsiteY230" fmla="*/ 627797 h 4203510"/>
              <a:gd name="connsiteX231" fmla="*/ 3057099 w 3398293"/>
              <a:gd name="connsiteY231" fmla="*/ 620973 h 4203510"/>
              <a:gd name="connsiteX232" fmla="*/ 2709081 w 3398293"/>
              <a:gd name="connsiteY232" fmla="*/ 614149 h 4203510"/>
              <a:gd name="connsiteX233" fmla="*/ 2715905 w 3398293"/>
              <a:gd name="connsiteY233" fmla="*/ 532262 h 4203510"/>
              <a:gd name="connsiteX234" fmla="*/ 2688609 w 3398293"/>
              <a:gd name="connsiteY234" fmla="*/ 484495 h 4203510"/>
              <a:gd name="connsiteX235" fmla="*/ 2668138 w 3398293"/>
              <a:gd name="connsiteY235" fmla="*/ 477671 h 4203510"/>
              <a:gd name="connsiteX236" fmla="*/ 2538484 w 3398293"/>
              <a:gd name="connsiteY236" fmla="*/ 457200 h 4203510"/>
              <a:gd name="connsiteX237" fmla="*/ 2456597 w 3398293"/>
              <a:gd name="connsiteY237" fmla="*/ 464023 h 4203510"/>
              <a:gd name="connsiteX238" fmla="*/ 2436126 w 3398293"/>
              <a:gd name="connsiteY238" fmla="*/ 470847 h 4203510"/>
              <a:gd name="connsiteX239" fmla="*/ 2374711 w 3398293"/>
              <a:gd name="connsiteY239" fmla="*/ 464023 h 4203510"/>
              <a:gd name="connsiteX240" fmla="*/ 2299648 w 3398293"/>
              <a:gd name="connsiteY240" fmla="*/ 470847 h 4203510"/>
              <a:gd name="connsiteX241" fmla="*/ 2279177 w 3398293"/>
              <a:gd name="connsiteY241" fmla="*/ 477671 h 4203510"/>
              <a:gd name="connsiteX242" fmla="*/ 2238233 w 3398293"/>
              <a:gd name="connsiteY242" fmla="*/ 504967 h 4203510"/>
              <a:gd name="connsiteX243" fmla="*/ 2197290 w 3398293"/>
              <a:gd name="connsiteY243" fmla="*/ 477671 h 4203510"/>
              <a:gd name="connsiteX244" fmla="*/ 2183642 w 3398293"/>
              <a:gd name="connsiteY244" fmla="*/ 457200 h 4203510"/>
              <a:gd name="connsiteX245" fmla="*/ 2163171 w 3398293"/>
              <a:gd name="connsiteY245" fmla="*/ 450376 h 4203510"/>
              <a:gd name="connsiteX246" fmla="*/ 2101756 w 3398293"/>
              <a:gd name="connsiteY246" fmla="*/ 409432 h 4203510"/>
              <a:gd name="connsiteX247" fmla="*/ 2081284 w 3398293"/>
              <a:gd name="connsiteY247" fmla="*/ 395785 h 4203510"/>
              <a:gd name="connsiteX248" fmla="*/ 2060812 w 3398293"/>
              <a:gd name="connsiteY248" fmla="*/ 388961 h 4203510"/>
              <a:gd name="connsiteX249" fmla="*/ 2019869 w 3398293"/>
              <a:gd name="connsiteY249" fmla="*/ 361665 h 4203510"/>
              <a:gd name="connsiteX250" fmla="*/ 1999397 w 3398293"/>
              <a:gd name="connsiteY250" fmla="*/ 348017 h 4203510"/>
              <a:gd name="connsiteX251" fmla="*/ 1978926 w 3398293"/>
              <a:gd name="connsiteY251" fmla="*/ 341194 h 4203510"/>
              <a:gd name="connsiteX252" fmla="*/ 1958454 w 3398293"/>
              <a:gd name="connsiteY252" fmla="*/ 327546 h 4203510"/>
              <a:gd name="connsiteX253" fmla="*/ 1924335 w 3398293"/>
              <a:gd name="connsiteY253" fmla="*/ 293426 h 4203510"/>
              <a:gd name="connsiteX254" fmla="*/ 1917511 w 3398293"/>
              <a:gd name="connsiteY254" fmla="*/ 272955 h 4203510"/>
              <a:gd name="connsiteX255" fmla="*/ 1903863 w 3398293"/>
              <a:gd name="connsiteY255" fmla="*/ 238835 h 4203510"/>
              <a:gd name="connsiteX256" fmla="*/ 1897039 w 3398293"/>
              <a:gd name="connsiteY256" fmla="*/ 197892 h 4203510"/>
              <a:gd name="connsiteX257" fmla="*/ 1876568 w 3398293"/>
              <a:gd name="connsiteY257" fmla="*/ 129653 h 4203510"/>
              <a:gd name="connsiteX258" fmla="*/ 1869744 w 3398293"/>
              <a:gd name="connsiteY258" fmla="*/ 88710 h 4203510"/>
              <a:gd name="connsiteX259" fmla="*/ 1862920 w 3398293"/>
              <a:gd name="connsiteY259" fmla="*/ 68238 h 4203510"/>
              <a:gd name="connsiteX260" fmla="*/ 1842448 w 3398293"/>
              <a:gd name="connsiteY260" fmla="*/ 61414 h 4203510"/>
              <a:gd name="connsiteX261" fmla="*/ 1801505 w 3398293"/>
              <a:gd name="connsiteY261" fmla="*/ 40943 h 4203510"/>
              <a:gd name="connsiteX262" fmla="*/ 1753738 w 3398293"/>
              <a:gd name="connsiteY262" fmla="*/ 47767 h 4203510"/>
              <a:gd name="connsiteX263" fmla="*/ 1726442 w 3398293"/>
              <a:gd name="connsiteY263" fmla="*/ 88710 h 4203510"/>
              <a:gd name="connsiteX264" fmla="*/ 1705971 w 3398293"/>
              <a:gd name="connsiteY264" fmla="*/ 109182 h 4203510"/>
              <a:gd name="connsiteX265" fmla="*/ 1685499 w 3398293"/>
              <a:gd name="connsiteY265" fmla="*/ 116005 h 4203510"/>
              <a:gd name="connsiteX266" fmla="*/ 1624084 w 3398293"/>
              <a:gd name="connsiteY266" fmla="*/ 102358 h 4203510"/>
              <a:gd name="connsiteX267" fmla="*/ 1610436 w 3398293"/>
              <a:gd name="connsiteY267" fmla="*/ 81886 h 4203510"/>
              <a:gd name="connsiteX268" fmla="*/ 1569493 w 3398293"/>
              <a:gd name="connsiteY268" fmla="*/ 68238 h 4203510"/>
              <a:gd name="connsiteX269" fmla="*/ 1549021 w 3398293"/>
              <a:gd name="connsiteY269" fmla="*/ 47767 h 4203510"/>
              <a:gd name="connsiteX270" fmla="*/ 1528550 w 3398293"/>
              <a:gd name="connsiteY270" fmla="*/ 34119 h 4203510"/>
              <a:gd name="connsiteX271" fmla="*/ 1501254 w 3398293"/>
              <a:gd name="connsiteY271" fmla="*/ 0 h 4203510"/>
              <a:gd name="connsiteX272" fmla="*/ 1480783 w 3398293"/>
              <a:gd name="connsiteY272" fmla="*/ 6823 h 4203510"/>
              <a:gd name="connsiteX273" fmla="*/ 1453487 w 3398293"/>
              <a:gd name="connsiteY273" fmla="*/ 13647 h 4203510"/>
              <a:gd name="connsiteX274" fmla="*/ 1433015 w 3398293"/>
              <a:gd name="connsiteY274" fmla="*/ 27295 h 4203510"/>
              <a:gd name="connsiteX275" fmla="*/ 1412544 w 3398293"/>
              <a:gd name="connsiteY275" fmla="*/ 34119 h 4203510"/>
              <a:gd name="connsiteX276" fmla="*/ 1392072 w 3398293"/>
              <a:gd name="connsiteY276" fmla="*/ 47767 h 4203510"/>
              <a:gd name="connsiteX277" fmla="*/ 1371600 w 3398293"/>
              <a:gd name="connsiteY277" fmla="*/ 54591 h 4203510"/>
              <a:gd name="connsiteX278" fmla="*/ 1330657 w 3398293"/>
              <a:gd name="connsiteY278" fmla="*/ 75062 h 4203510"/>
              <a:gd name="connsiteX279" fmla="*/ 1289714 w 3398293"/>
              <a:gd name="connsiteY279" fmla="*/ 68238 h 4203510"/>
              <a:gd name="connsiteX280" fmla="*/ 1276066 w 3398293"/>
              <a:gd name="connsiteY280" fmla="*/ 47767 h 4203510"/>
              <a:gd name="connsiteX281" fmla="*/ 1255594 w 3398293"/>
              <a:gd name="connsiteY281" fmla="*/ 34119 h 4203510"/>
              <a:gd name="connsiteX282" fmla="*/ 1248771 w 3398293"/>
              <a:gd name="connsiteY282" fmla="*/ 54591 h 4203510"/>
              <a:gd name="connsiteX283" fmla="*/ 1228299 w 3398293"/>
              <a:gd name="connsiteY283" fmla="*/ 61414 h 4203510"/>
              <a:gd name="connsiteX284" fmla="*/ 1207827 w 3398293"/>
              <a:gd name="connsiteY284" fmla="*/ 75062 h 4203510"/>
              <a:gd name="connsiteX285" fmla="*/ 1132765 w 3398293"/>
              <a:gd name="connsiteY285" fmla="*/ 68238 h 4203510"/>
              <a:gd name="connsiteX286" fmla="*/ 1030406 w 3398293"/>
              <a:gd name="connsiteY28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903862 h 4203510"/>
              <a:gd name="connsiteX176" fmla="*/ 2982036 w 3398293"/>
              <a:gd name="connsiteY176" fmla="*/ 1897038 h 4203510"/>
              <a:gd name="connsiteX177" fmla="*/ 2941093 w 3398293"/>
              <a:gd name="connsiteY177" fmla="*/ 1890214 h 4203510"/>
              <a:gd name="connsiteX178" fmla="*/ 2818263 w 3398293"/>
              <a:gd name="connsiteY178" fmla="*/ 1897038 h 4203510"/>
              <a:gd name="connsiteX179" fmla="*/ 2702257 w 3398293"/>
              <a:gd name="connsiteY179" fmla="*/ 1903862 h 4203510"/>
              <a:gd name="connsiteX180" fmla="*/ 2695433 w 3398293"/>
              <a:gd name="connsiteY180" fmla="*/ 1883391 h 4203510"/>
              <a:gd name="connsiteX181" fmla="*/ 2681786 w 3398293"/>
              <a:gd name="connsiteY181" fmla="*/ 1781032 h 4203510"/>
              <a:gd name="connsiteX182" fmla="*/ 2668138 w 3398293"/>
              <a:gd name="connsiteY182" fmla="*/ 1740089 h 4203510"/>
              <a:gd name="connsiteX183" fmla="*/ 2674962 w 3398293"/>
              <a:gd name="connsiteY183" fmla="*/ 1460310 h 4203510"/>
              <a:gd name="connsiteX184" fmla="*/ 2681786 w 3398293"/>
              <a:gd name="connsiteY184" fmla="*/ 1433014 h 4203510"/>
              <a:gd name="connsiteX185" fmla="*/ 2688609 w 3398293"/>
              <a:gd name="connsiteY185" fmla="*/ 1317008 h 4203510"/>
              <a:gd name="connsiteX186" fmla="*/ 2702257 w 3398293"/>
              <a:gd name="connsiteY186" fmla="*/ 1276065 h 4203510"/>
              <a:gd name="connsiteX187" fmla="*/ 2736377 w 3398293"/>
              <a:gd name="connsiteY187" fmla="*/ 1419367 h 4203510"/>
              <a:gd name="connsiteX188" fmla="*/ 2777320 w 3398293"/>
              <a:gd name="connsiteY188" fmla="*/ 1412543 h 4203510"/>
              <a:gd name="connsiteX189" fmla="*/ 2777320 w 3398293"/>
              <a:gd name="connsiteY189" fmla="*/ 1282889 h 4203510"/>
              <a:gd name="connsiteX190" fmla="*/ 2784144 w 3398293"/>
              <a:gd name="connsiteY190" fmla="*/ 1262417 h 4203510"/>
              <a:gd name="connsiteX191" fmla="*/ 2804615 w 3398293"/>
              <a:gd name="connsiteY191" fmla="*/ 1207826 h 4203510"/>
              <a:gd name="connsiteX192" fmla="*/ 2818263 w 3398293"/>
              <a:gd name="connsiteY192" fmla="*/ 1166883 h 4203510"/>
              <a:gd name="connsiteX193" fmla="*/ 2825087 w 3398293"/>
              <a:gd name="connsiteY193" fmla="*/ 1139588 h 4203510"/>
              <a:gd name="connsiteX194" fmla="*/ 2845559 w 3398293"/>
              <a:gd name="connsiteY194" fmla="*/ 1119116 h 4203510"/>
              <a:gd name="connsiteX195" fmla="*/ 2859206 w 3398293"/>
              <a:gd name="connsiteY195" fmla="*/ 1071349 h 4203510"/>
              <a:gd name="connsiteX196" fmla="*/ 2872854 w 3398293"/>
              <a:gd name="connsiteY196" fmla="*/ 1030405 h 4203510"/>
              <a:gd name="connsiteX197" fmla="*/ 2879678 w 3398293"/>
              <a:gd name="connsiteY197" fmla="*/ 1009934 h 4203510"/>
              <a:gd name="connsiteX198" fmla="*/ 2900150 w 3398293"/>
              <a:gd name="connsiteY198" fmla="*/ 1003110 h 4203510"/>
              <a:gd name="connsiteX199" fmla="*/ 2913797 w 3398293"/>
              <a:gd name="connsiteY199" fmla="*/ 962167 h 4203510"/>
              <a:gd name="connsiteX200" fmla="*/ 2954741 w 3398293"/>
              <a:gd name="connsiteY200" fmla="*/ 934871 h 4203510"/>
              <a:gd name="connsiteX201" fmla="*/ 2995684 w 3398293"/>
              <a:gd name="connsiteY201" fmla="*/ 914400 h 4203510"/>
              <a:gd name="connsiteX202" fmla="*/ 3050275 w 3398293"/>
              <a:gd name="connsiteY202" fmla="*/ 928047 h 4203510"/>
              <a:gd name="connsiteX203" fmla="*/ 3063923 w 3398293"/>
              <a:gd name="connsiteY203" fmla="*/ 948519 h 4203510"/>
              <a:gd name="connsiteX204" fmla="*/ 3118514 w 3398293"/>
              <a:gd name="connsiteY204" fmla="*/ 975814 h 4203510"/>
              <a:gd name="connsiteX205" fmla="*/ 3138986 w 3398293"/>
              <a:gd name="connsiteY205" fmla="*/ 989462 h 4203510"/>
              <a:gd name="connsiteX206" fmla="*/ 3186753 w 3398293"/>
              <a:gd name="connsiteY206" fmla="*/ 1037229 h 4203510"/>
              <a:gd name="connsiteX207" fmla="*/ 3214048 w 3398293"/>
              <a:gd name="connsiteY207" fmla="*/ 1098644 h 4203510"/>
              <a:gd name="connsiteX208" fmla="*/ 3241344 w 3398293"/>
              <a:gd name="connsiteY208" fmla="*/ 1132764 h 4203510"/>
              <a:gd name="connsiteX209" fmla="*/ 3254991 w 3398293"/>
              <a:gd name="connsiteY209" fmla="*/ 1153235 h 4203510"/>
              <a:gd name="connsiteX210" fmla="*/ 3295935 w 3398293"/>
              <a:gd name="connsiteY210" fmla="*/ 1194179 h 4203510"/>
              <a:gd name="connsiteX211" fmla="*/ 3309583 w 3398293"/>
              <a:gd name="connsiteY211" fmla="*/ 1214650 h 4203510"/>
              <a:gd name="connsiteX212" fmla="*/ 3330054 w 3398293"/>
              <a:gd name="connsiteY212" fmla="*/ 1221474 h 4203510"/>
              <a:gd name="connsiteX213" fmla="*/ 3350526 w 3398293"/>
              <a:gd name="connsiteY213" fmla="*/ 1262417 h 4203510"/>
              <a:gd name="connsiteX214" fmla="*/ 3370997 w 3398293"/>
              <a:gd name="connsiteY214" fmla="*/ 1276065 h 4203510"/>
              <a:gd name="connsiteX215" fmla="*/ 3391469 w 3398293"/>
              <a:gd name="connsiteY215" fmla="*/ 1269241 h 4203510"/>
              <a:gd name="connsiteX216" fmla="*/ 3398293 w 3398293"/>
              <a:gd name="connsiteY216" fmla="*/ 1248770 h 4203510"/>
              <a:gd name="connsiteX217" fmla="*/ 3364174 w 3398293"/>
              <a:gd name="connsiteY217" fmla="*/ 1187355 h 4203510"/>
              <a:gd name="connsiteX218" fmla="*/ 3336878 w 3398293"/>
              <a:gd name="connsiteY218" fmla="*/ 1146411 h 4203510"/>
              <a:gd name="connsiteX219" fmla="*/ 3330054 w 3398293"/>
              <a:gd name="connsiteY219" fmla="*/ 1125940 h 4203510"/>
              <a:gd name="connsiteX220" fmla="*/ 3309583 w 3398293"/>
              <a:gd name="connsiteY220" fmla="*/ 1112292 h 4203510"/>
              <a:gd name="connsiteX221" fmla="*/ 3289111 w 3398293"/>
              <a:gd name="connsiteY221" fmla="*/ 1091820 h 4203510"/>
              <a:gd name="connsiteX222" fmla="*/ 3261815 w 3398293"/>
              <a:gd name="connsiteY222" fmla="*/ 1050877 h 4203510"/>
              <a:gd name="connsiteX223" fmla="*/ 3234520 w 3398293"/>
              <a:gd name="connsiteY223" fmla="*/ 1009934 h 4203510"/>
              <a:gd name="connsiteX224" fmla="*/ 3207224 w 3398293"/>
              <a:gd name="connsiteY224" fmla="*/ 968991 h 4203510"/>
              <a:gd name="connsiteX225" fmla="*/ 3166281 w 3398293"/>
              <a:gd name="connsiteY225" fmla="*/ 928047 h 4203510"/>
              <a:gd name="connsiteX226" fmla="*/ 3111690 w 3398293"/>
              <a:gd name="connsiteY226" fmla="*/ 880280 h 4203510"/>
              <a:gd name="connsiteX227" fmla="*/ 3091218 w 3398293"/>
              <a:gd name="connsiteY227" fmla="*/ 866632 h 4203510"/>
              <a:gd name="connsiteX228" fmla="*/ 3077571 w 3398293"/>
              <a:gd name="connsiteY228" fmla="*/ 818865 h 4203510"/>
              <a:gd name="connsiteX229" fmla="*/ 3084394 w 3398293"/>
              <a:gd name="connsiteY229" fmla="*/ 743803 h 4203510"/>
              <a:gd name="connsiteX230" fmla="*/ 3077571 w 3398293"/>
              <a:gd name="connsiteY230" fmla="*/ 627797 h 4203510"/>
              <a:gd name="connsiteX231" fmla="*/ 3057099 w 3398293"/>
              <a:gd name="connsiteY231" fmla="*/ 620973 h 4203510"/>
              <a:gd name="connsiteX232" fmla="*/ 2709081 w 3398293"/>
              <a:gd name="connsiteY232" fmla="*/ 614149 h 4203510"/>
              <a:gd name="connsiteX233" fmla="*/ 2715905 w 3398293"/>
              <a:gd name="connsiteY233" fmla="*/ 532262 h 4203510"/>
              <a:gd name="connsiteX234" fmla="*/ 2688609 w 3398293"/>
              <a:gd name="connsiteY234" fmla="*/ 484495 h 4203510"/>
              <a:gd name="connsiteX235" fmla="*/ 2668138 w 3398293"/>
              <a:gd name="connsiteY235" fmla="*/ 477671 h 4203510"/>
              <a:gd name="connsiteX236" fmla="*/ 2538484 w 3398293"/>
              <a:gd name="connsiteY236" fmla="*/ 457200 h 4203510"/>
              <a:gd name="connsiteX237" fmla="*/ 2456597 w 3398293"/>
              <a:gd name="connsiteY237" fmla="*/ 464023 h 4203510"/>
              <a:gd name="connsiteX238" fmla="*/ 2436126 w 3398293"/>
              <a:gd name="connsiteY238" fmla="*/ 470847 h 4203510"/>
              <a:gd name="connsiteX239" fmla="*/ 2374711 w 3398293"/>
              <a:gd name="connsiteY239" fmla="*/ 464023 h 4203510"/>
              <a:gd name="connsiteX240" fmla="*/ 2299648 w 3398293"/>
              <a:gd name="connsiteY240" fmla="*/ 470847 h 4203510"/>
              <a:gd name="connsiteX241" fmla="*/ 2279177 w 3398293"/>
              <a:gd name="connsiteY241" fmla="*/ 477671 h 4203510"/>
              <a:gd name="connsiteX242" fmla="*/ 2238233 w 3398293"/>
              <a:gd name="connsiteY242" fmla="*/ 504967 h 4203510"/>
              <a:gd name="connsiteX243" fmla="*/ 2197290 w 3398293"/>
              <a:gd name="connsiteY243" fmla="*/ 477671 h 4203510"/>
              <a:gd name="connsiteX244" fmla="*/ 2183642 w 3398293"/>
              <a:gd name="connsiteY244" fmla="*/ 457200 h 4203510"/>
              <a:gd name="connsiteX245" fmla="*/ 2163171 w 3398293"/>
              <a:gd name="connsiteY245" fmla="*/ 450376 h 4203510"/>
              <a:gd name="connsiteX246" fmla="*/ 2101756 w 3398293"/>
              <a:gd name="connsiteY246" fmla="*/ 409432 h 4203510"/>
              <a:gd name="connsiteX247" fmla="*/ 2081284 w 3398293"/>
              <a:gd name="connsiteY247" fmla="*/ 395785 h 4203510"/>
              <a:gd name="connsiteX248" fmla="*/ 2060812 w 3398293"/>
              <a:gd name="connsiteY248" fmla="*/ 388961 h 4203510"/>
              <a:gd name="connsiteX249" fmla="*/ 2019869 w 3398293"/>
              <a:gd name="connsiteY249" fmla="*/ 361665 h 4203510"/>
              <a:gd name="connsiteX250" fmla="*/ 1999397 w 3398293"/>
              <a:gd name="connsiteY250" fmla="*/ 348017 h 4203510"/>
              <a:gd name="connsiteX251" fmla="*/ 1978926 w 3398293"/>
              <a:gd name="connsiteY251" fmla="*/ 341194 h 4203510"/>
              <a:gd name="connsiteX252" fmla="*/ 1958454 w 3398293"/>
              <a:gd name="connsiteY252" fmla="*/ 327546 h 4203510"/>
              <a:gd name="connsiteX253" fmla="*/ 1924335 w 3398293"/>
              <a:gd name="connsiteY253" fmla="*/ 293426 h 4203510"/>
              <a:gd name="connsiteX254" fmla="*/ 1917511 w 3398293"/>
              <a:gd name="connsiteY254" fmla="*/ 272955 h 4203510"/>
              <a:gd name="connsiteX255" fmla="*/ 1903863 w 3398293"/>
              <a:gd name="connsiteY255" fmla="*/ 238835 h 4203510"/>
              <a:gd name="connsiteX256" fmla="*/ 1897039 w 3398293"/>
              <a:gd name="connsiteY256" fmla="*/ 197892 h 4203510"/>
              <a:gd name="connsiteX257" fmla="*/ 1876568 w 3398293"/>
              <a:gd name="connsiteY257" fmla="*/ 129653 h 4203510"/>
              <a:gd name="connsiteX258" fmla="*/ 1869744 w 3398293"/>
              <a:gd name="connsiteY258" fmla="*/ 88710 h 4203510"/>
              <a:gd name="connsiteX259" fmla="*/ 1862920 w 3398293"/>
              <a:gd name="connsiteY259" fmla="*/ 68238 h 4203510"/>
              <a:gd name="connsiteX260" fmla="*/ 1842448 w 3398293"/>
              <a:gd name="connsiteY260" fmla="*/ 61414 h 4203510"/>
              <a:gd name="connsiteX261" fmla="*/ 1801505 w 3398293"/>
              <a:gd name="connsiteY261" fmla="*/ 40943 h 4203510"/>
              <a:gd name="connsiteX262" fmla="*/ 1753738 w 3398293"/>
              <a:gd name="connsiteY262" fmla="*/ 47767 h 4203510"/>
              <a:gd name="connsiteX263" fmla="*/ 1726442 w 3398293"/>
              <a:gd name="connsiteY263" fmla="*/ 88710 h 4203510"/>
              <a:gd name="connsiteX264" fmla="*/ 1705971 w 3398293"/>
              <a:gd name="connsiteY264" fmla="*/ 109182 h 4203510"/>
              <a:gd name="connsiteX265" fmla="*/ 1685499 w 3398293"/>
              <a:gd name="connsiteY265" fmla="*/ 116005 h 4203510"/>
              <a:gd name="connsiteX266" fmla="*/ 1624084 w 3398293"/>
              <a:gd name="connsiteY266" fmla="*/ 102358 h 4203510"/>
              <a:gd name="connsiteX267" fmla="*/ 1610436 w 3398293"/>
              <a:gd name="connsiteY267" fmla="*/ 81886 h 4203510"/>
              <a:gd name="connsiteX268" fmla="*/ 1569493 w 3398293"/>
              <a:gd name="connsiteY268" fmla="*/ 68238 h 4203510"/>
              <a:gd name="connsiteX269" fmla="*/ 1549021 w 3398293"/>
              <a:gd name="connsiteY269" fmla="*/ 47767 h 4203510"/>
              <a:gd name="connsiteX270" fmla="*/ 1528550 w 3398293"/>
              <a:gd name="connsiteY270" fmla="*/ 34119 h 4203510"/>
              <a:gd name="connsiteX271" fmla="*/ 1501254 w 3398293"/>
              <a:gd name="connsiteY271" fmla="*/ 0 h 4203510"/>
              <a:gd name="connsiteX272" fmla="*/ 1480783 w 3398293"/>
              <a:gd name="connsiteY272" fmla="*/ 6823 h 4203510"/>
              <a:gd name="connsiteX273" fmla="*/ 1453487 w 3398293"/>
              <a:gd name="connsiteY273" fmla="*/ 13647 h 4203510"/>
              <a:gd name="connsiteX274" fmla="*/ 1433015 w 3398293"/>
              <a:gd name="connsiteY274" fmla="*/ 27295 h 4203510"/>
              <a:gd name="connsiteX275" fmla="*/ 1412544 w 3398293"/>
              <a:gd name="connsiteY275" fmla="*/ 34119 h 4203510"/>
              <a:gd name="connsiteX276" fmla="*/ 1392072 w 3398293"/>
              <a:gd name="connsiteY276" fmla="*/ 47767 h 4203510"/>
              <a:gd name="connsiteX277" fmla="*/ 1371600 w 3398293"/>
              <a:gd name="connsiteY277" fmla="*/ 54591 h 4203510"/>
              <a:gd name="connsiteX278" fmla="*/ 1330657 w 3398293"/>
              <a:gd name="connsiteY278" fmla="*/ 75062 h 4203510"/>
              <a:gd name="connsiteX279" fmla="*/ 1289714 w 3398293"/>
              <a:gd name="connsiteY279" fmla="*/ 68238 h 4203510"/>
              <a:gd name="connsiteX280" fmla="*/ 1276066 w 3398293"/>
              <a:gd name="connsiteY280" fmla="*/ 47767 h 4203510"/>
              <a:gd name="connsiteX281" fmla="*/ 1255594 w 3398293"/>
              <a:gd name="connsiteY281" fmla="*/ 34119 h 4203510"/>
              <a:gd name="connsiteX282" fmla="*/ 1248771 w 3398293"/>
              <a:gd name="connsiteY282" fmla="*/ 54591 h 4203510"/>
              <a:gd name="connsiteX283" fmla="*/ 1228299 w 3398293"/>
              <a:gd name="connsiteY283" fmla="*/ 61414 h 4203510"/>
              <a:gd name="connsiteX284" fmla="*/ 1207827 w 3398293"/>
              <a:gd name="connsiteY284" fmla="*/ 75062 h 4203510"/>
              <a:gd name="connsiteX285" fmla="*/ 1132765 w 3398293"/>
              <a:gd name="connsiteY285" fmla="*/ 68238 h 4203510"/>
              <a:gd name="connsiteX286" fmla="*/ 1030406 w 3398293"/>
              <a:gd name="connsiteY28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903862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68138 w 3398293"/>
              <a:gd name="connsiteY181" fmla="*/ 1740089 h 4203510"/>
              <a:gd name="connsiteX182" fmla="*/ 2674962 w 3398293"/>
              <a:gd name="connsiteY182" fmla="*/ 1460310 h 4203510"/>
              <a:gd name="connsiteX183" fmla="*/ 2681786 w 3398293"/>
              <a:gd name="connsiteY183" fmla="*/ 1433014 h 4203510"/>
              <a:gd name="connsiteX184" fmla="*/ 2688609 w 3398293"/>
              <a:gd name="connsiteY184" fmla="*/ 1317008 h 4203510"/>
              <a:gd name="connsiteX185" fmla="*/ 2702257 w 3398293"/>
              <a:gd name="connsiteY185" fmla="*/ 1276065 h 4203510"/>
              <a:gd name="connsiteX186" fmla="*/ 2736377 w 3398293"/>
              <a:gd name="connsiteY186" fmla="*/ 1419367 h 4203510"/>
              <a:gd name="connsiteX187" fmla="*/ 2777320 w 3398293"/>
              <a:gd name="connsiteY187" fmla="*/ 1412543 h 4203510"/>
              <a:gd name="connsiteX188" fmla="*/ 2777320 w 3398293"/>
              <a:gd name="connsiteY188" fmla="*/ 1282889 h 4203510"/>
              <a:gd name="connsiteX189" fmla="*/ 2784144 w 3398293"/>
              <a:gd name="connsiteY189" fmla="*/ 1262417 h 4203510"/>
              <a:gd name="connsiteX190" fmla="*/ 2804615 w 3398293"/>
              <a:gd name="connsiteY190" fmla="*/ 1207826 h 4203510"/>
              <a:gd name="connsiteX191" fmla="*/ 2818263 w 3398293"/>
              <a:gd name="connsiteY191" fmla="*/ 1166883 h 4203510"/>
              <a:gd name="connsiteX192" fmla="*/ 2825087 w 3398293"/>
              <a:gd name="connsiteY192" fmla="*/ 1139588 h 4203510"/>
              <a:gd name="connsiteX193" fmla="*/ 2845559 w 3398293"/>
              <a:gd name="connsiteY193" fmla="*/ 1119116 h 4203510"/>
              <a:gd name="connsiteX194" fmla="*/ 2859206 w 3398293"/>
              <a:gd name="connsiteY194" fmla="*/ 1071349 h 4203510"/>
              <a:gd name="connsiteX195" fmla="*/ 2872854 w 3398293"/>
              <a:gd name="connsiteY195" fmla="*/ 1030405 h 4203510"/>
              <a:gd name="connsiteX196" fmla="*/ 2879678 w 3398293"/>
              <a:gd name="connsiteY196" fmla="*/ 1009934 h 4203510"/>
              <a:gd name="connsiteX197" fmla="*/ 2900150 w 3398293"/>
              <a:gd name="connsiteY197" fmla="*/ 1003110 h 4203510"/>
              <a:gd name="connsiteX198" fmla="*/ 2913797 w 3398293"/>
              <a:gd name="connsiteY198" fmla="*/ 962167 h 4203510"/>
              <a:gd name="connsiteX199" fmla="*/ 2954741 w 3398293"/>
              <a:gd name="connsiteY199" fmla="*/ 934871 h 4203510"/>
              <a:gd name="connsiteX200" fmla="*/ 2995684 w 3398293"/>
              <a:gd name="connsiteY200" fmla="*/ 914400 h 4203510"/>
              <a:gd name="connsiteX201" fmla="*/ 3050275 w 3398293"/>
              <a:gd name="connsiteY201" fmla="*/ 928047 h 4203510"/>
              <a:gd name="connsiteX202" fmla="*/ 3063923 w 3398293"/>
              <a:gd name="connsiteY202" fmla="*/ 948519 h 4203510"/>
              <a:gd name="connsiteX203" fmla="*/ 3118514 w 3398293"/>
              <a:gd name="connsiteY203" fmla="*/ 975814 h 4203510"/>
              <a:gd name="connsiteX204" fmla="*/ 3138986 w 3398293"/>
              <a:gd name="connsiteY204" fmla="*/ 989462 h 4203510"/>
              <a:gd name="connsiteX205" fmla="*/ 3186753 w 3398293"/>
              <a:gd name="connsiteY205" fmla="*/ 1037229 h 4203510"/>
              <a:gd name="connsiteX206" fmla="*/ 3214048 w 3398293"/>
              <a:gd name="connsiteY206" fmla="*/ 1098644 h 4203510"/>
              <a:gd name="connsiteX207" fmla="*/ 3241344 w 3398293"/>
              <a:gd name="connsiteY207" fmla="*/ 1132764 h 4203510"/>
              <a:gd name="connsiteX208" fmla="*/ 3254991 w 3398293"/>
              <a:gd name="connsiteY208" fmla="*/ 1153235 h 4203510"/>
              <a:gd name="connsiteX209" fmla="*/ 3295935 w 3398293"/>
              <a:gd name="connsiteY209" fmla="*/ 1194179 h 4203510"/>
              <a:gd name="connsiteX210" fmla="*/ 3309583 w 3398293"/>
              <a:gd name="connsiteY210" fmla="*/ 1214650 h 4203510"/>
              <a:gd name="connsiteX211" fmla="*/ 3330054 w 3398293"/>
              <a:gd name="connsiteY211" fmla="*/ 1221474 h 4203510"/>
              <a:gd name="connsiteX212" fmla="*/ 3350526 w 3398293"/>
              <a:gd name="connsiteY212" fmla="*/ 1262417 h 4203510"/>
              <a:gd name="connsiteX213" fmla="*/ 3370997 w 3398293"/>
              <a:gd name="connsiteY213" fmla="*/ 1276065 h 4203510"/>
              <a:gd name="connsiteX214" fmla="*/ 3391469 w 3398293"/>
              <a:gd name="connsiteY214" fmla="*/ 1269241 h 4203510"/>
              <a:gd name="connsiteX215" fmla="*/ 3398293 w 3398293"/>
              <a:gd name="connsiteY215" fmla="*/ 1248770 h 4203510"/>
              <a:gd name="connsiteX216" fmla="*/ 3364174 w 3398293"/>
              <a:gd name="connsiteY216" fmla="*/ 1187355 h 4203510"/>
              <a:gd name="connsiteX217" fmla="*/ 3336878 w 3398293"/>
              <a:gd name="connsiteY217" fmla="*/ 1146411 h 4203510"/>
              <a:gd name="connsiteX218" fmla="*/ 3330054 w 3398293"/>
              <a:gd name="connsiteY218" fmla="*/ 1125940 h 4203510"/>
              <a:gd name="connsiteX219" fmla="*/ 3309583 w 3398293"/>
              <a:gd name="connsiteY219" fmla="*/ 1112292 h 4203510"/>
              <a:gd name="connsiteX220" fmla="*/ 3289111 w 3398293"/>
              <a:gd name="connsiteY220" fmla="*/ 1091820 h 4203510"/>
              <a:gd name="connsiteX221" fmla="*/ 3261815 w 3398293"/>
              <a:gd name="connsiteY221" fmla="*/ 1050877 h 4203510"/>
              <a:gd name="connsiteX222" fmla="*/ 3234520 w 3398293"/>
              <a:gd name="connsiteY222" fmla="*/ 1009934 h 4203510"/>
              <a:gd name="connsiteX223" fmla="*/ 3207224 w 3398293"/>
              <a:gd name="connsiteY223" fmla="*/ 968991 h 4203510"/>
              <a:gd name="connsiteX224" fmla="*/ 3166281 w 3398293"/>
              <a:gd name="connsiteY224" fmla="*/ 928047 h 4203510"/>
              <a:gd name="connsiteX225" fmla="*/ 3111690 w 3398293"/>
              <a:gd name="connsiteY225" fmla="*/ 880280 h 4203510"/>
              <a:gd name="connsiteX226" fmla="*/ 3091218 w 3398293"/>
              <a:gd name="connsiteY226" fmla="*/ 866632 h 4203510"/>
              <a:gd name="connsiteX227" fmla="*/ 3077571 w 3398293"/>
              <a:gd name="connsiteY227" fmla="*/ 818865 h 4203510"/>
              <a:gd name="connsiteX228" fmla="*/ 3084394 w 3398293"/>
              <a:gd name="connsiteY228" fmla="*/ 743803 h 4203510"/>
              <a:gd name="connsiteX229" fmla="*/ 3077571 w 3398293"/>
              <a:gd name="connsiteY229" fmla="*/ 627797 h 4203510"/>
              <a:gd name="connsiteX230" fmla="*/ 3057099 w 3398293"/>
              <a:gd name="connsiteY230" fmla="*/ 620973 h 4203510"/>
              <a:gd name="connsiteX231" fmla="*/ 2709081 w 3398293"/>
              <a:gd name="connsiteY231" fmla="*/ 614149 h 4203510"/>
              <a:gd name="connsiteX232" fmla="*/ 2715905 w 3398293"/>
              <a:gd name="connsiteY232" fmla="*/ 532262 h 4203510"/>
              <a:gd name="connsiteX233" fmla="*/ 2688609 w 3398293"/>
              <a:gd name="connsiteY233" fmla="*/ 484495 h 4203510"/>
              <a:gd name="connsiteX234" fmla="*/ 2668138 w 3398293"/>
              <a:gd name="connsiteY234" fmla="*/ 477671 h 4203510"/>
              <a:gd name="connsiteX235" fmla="*/ 2538484 w 3398293"/>
              <a:gd name="connsiteY235" fmla="*/ 457200 h 4203510"/>
              <a:gd name="connsiteX236" fmla="*/ 2456597 w 3398293"/>
              <a:gd name="connsiteY236" fmla="*/ 464023 h 4203510"/>
              <a:gd name="connsiteX237" fmla="*/ 2436126 w 3398293"/>
              <a:gd name="connsiteY237" fmla="*/ 470847 h 4203510"/>
              <a:gd name="connsiteX238" fmla="*/ 2374711 w 3398293"/>
              <a:gd name="connsiteY238" fmla="*/ 464023 h 4203510"/>
              <a:gd name="connsiteX239" fmla="*/ 2299648 w 3398293"/>
              <a:gd name="connsiteY239" fmla="*/ 470847 h 4203510"/>
              <a:gd name="connsiteX240" fmla="*/ 2279177 w 3398293"/>
              <a:gd name="connsiteY240" fmla="*/ 477671 h 4203510"/>
              <a:gd name="connsiteX241" fmla="*/ 2238233 w 3398293"/>
              <a:gd name="connsiteY241" fmla="*/ 504967 h 4203510"/>
              <a:gd name="connsiteX242" fmla="*/ 2197290 w 3398293"/>
              <a:gd name="connsiteY242" fmla="*/ 477671 h 4203510"/>
              <a:gd name="connsiteX243" fmla="*/ 2183642 w 3398293"/>
              <a:gd name="connsiteY243" fmla="*/ 457200 h 4203510"/>
              <a:gd name="connsiteX244" fmla="*/ 2163171 w 3398293"/>
              <a:gd name="connsiteY244" fmla="*/ 450376 h 4203510"/>
              <a:gd name="connsiteX245" fmla="*/ 2101756 w 3398293"/>
              <a:gd name="connsiteY245" fmla="*/ 409432 h 4203510"/>
              <a:gd name="connsiteX246" fmla="*/ 2081284 w 3398293"/>
              <a:gd name="connsiteY246" fmla="*/ 395785 h 4203510"/>
              <a:gd name="connsiteX247" fmla="*/ 2060812 w 3398293"/>
              <a:gd name="connsiteY247" fmla="*/ 388961 h 4203510"/>
              <a:gd name="connsiteX248" fmla="*/ 2019869 w 3398293"/>
              <a:gd name="connsiteY248" fmla="*/ 361665 h 4203510"/>
              <a:gd name="connsiteX249" fmla="*/ 1999397 w 3398293"/>
              <a:gd name="connsiteY249" fmla="*/ 348017 h 4203510"/>
              <a:gd name="connsiteX250" fmla="*/ 1978926 w 3398293"/>
              <a:gd name="connsiteY250" fmla="*/ 341194 h 4203510"/>
              <a:gd name="connsiteX251" fmla="*/ 1958454 w 3398293"/>
              <a:gd name="connsiteY251" fmla="*/ 327546 h 4203510"/>
              <a:gd name="connsiteX252" fmla="*/ 1924335 w 3398293"/>
              <a:gd name="connsiteY252" fmla="*/ 293426 h 4203510"/>
              <a:gd name="connsiteX253" fmla="*/ 1917511 w 3398293"/>
              <a:gd name="connsiteY253" fmla="*/ 272955 h 4203510"/>
              <a:gd name="connsiteX254" fmla="*/ 1903863 w 3398293"/>
              <a:gd name="connsiteY254" fmla="*/ 238835 h 4203510"/>
              <a:gd name="connsiteX255" fmla="*/ 1897039 w 3398293"/>
              <a:gd name="connsiteY255" fmla="*/ 197892 h 4203510"/>
              <a:gd name="connsiteX256" fmla="*/ 1876568 w 3398293"/>
              <a:gd name="connsiteY256" fmla="*/ 129653 h 4203510"/>
              <a:gd name="connsiteX257" fmla="*/ 1869744 w 3398293"/>
              <a:gd name="connsiteY257" fmla="*/ 88710 h 4203510"/>
              <a:gd name="connsiteX258" fmla="*/ 1862920 w 3398293"/>
              <a:gd name="connsiteY258" fmla="*/ 68238 h 4203510"/>
              <a:gd name="connsiteX259" fmla="*/ 1842448 w 3398293"/>
              <a:gd name="connsiteY259" fmla="*/ 61414 h 4203510"/>
              <a:gd name="connsiteX260" fmla="*/ 1801505 w 3398293"/>
              <a:gd name="connsiteY260" fmla="*/ 40943 h 4203510"/>
              <a:gd name="connsiteX261" fmla="*/ 1753738 w 3398293"/>
              <a:gd name="connsiteY261" fmla="*/ 47767 h 4203510"/>
              <a:gd name="connsiteX262" fmla="*/ 1726442 w 3398293"/>
              <a:gd name="connsiteY262" fmla="*/ 88710 h 4203510"/>
              <a:gd name="connsiteX263" fmla="*/ 1705971 w 3398293"/>
              <a:gd name="connsiteY263" fmla="*/ 109182 h 4203510"/>
              <a:gd name="connsiteX264" fmla="*/ 1685499 w 3398293"/>
              <a:gd name="connsiteY264" fmla="*/ 116005 h 4203510"/>
              <a:gd name="connsiteX265" fmla="*/ 1624084 w 3398293"/>
              <a:gd name="connsiteY265" fmla="*/ 102358 h 4203510"/>
              <a:gd name="connsiteX266" fmla="*/ 1610436 w 3398293"/>
              <a:gd name="connsiteY266" fmla="*/ 81886 h 4203510"/>
              <a:gd name="connsiteX267" fmla="*/ 1569493 w 3398293"/>
              <a:gd name="connsiteY267" fmla="*/ 68238 h 4203510"/>
              <a:gd name="connsiteX268" fmla="*/ 1549021 w 3398293"/>
              <a:gd name="connsiteY268" fmla="*/ 47767 h 4203510"/>
              <a:gd name="connsiteX269" fmla="*/ 1528550 w 3398293"/>
              <a:gd name="connsiteY269" fmla="*/ 34119 h 4203510"/>
              <a:gd name="connsiteX270" fmla="*/ 1501254 w 3398293"/>
              <a:gd name="connsiteY270" fmla="*/ 0 h 4203510"/>
              <a:gd name="connsiteX271" fmla="*/ 1480783 w 3398293"/>
              <a:gd name="connsiteY271" fmla="*/ 6823 h 4203510"/>
              <a:gd name="connsiteX272" fmla="*/ 1453487 w 3398293"/>
              <a:gd name="connsiteY272" fmla="*/ 13647 h 4203510"/>
              <a:gd name="connsiteX273" fmla="*/ 1433015 w 3398293"/>
              <a:gd name="connsiteY273" fmla="*/ 27295 h 4203510"/>
              <a:gd name="connsiteX274" fmla="*/ 1412544 w 3398293"/>
              <a:gd name="connsiteY274" fmla="*/ 34119 h 4203510"/>
              <a:gd name="connsiteX275" fmla="*/ 1392072 w 3398293"/>
              <a:gd name="connsiteY275" fmla="*/ 47767 h 4203510"/>
              <a:gd name="connsiteX276" fmla="*/ 1371600 w 3398293"/>
              <a:gd name="connsiteY276" fmla="*/ 54591 h 4203510"/>
              <a:gd name="connsiteX277" fmla="*/ 1330657 w 3398293"/>
              <a:gd name="connsiteY277" fmla="*/ 75062 h 4203510"/>
              <a:gd name="connsiteX278" fmla="*/ 1289714 w 3398293"/>
              <a:gd name="connsiteY278" fmla="*/ 68238 h 4203510"/>
              <a:gd name="connsiteX279" fmla="*/ 1276066 w 3398293"/>
              <a:gd name="connsiteY279" fmla="*/ 47767 h 4203510"/>
              <a:gd name="connsiteX280" fmla="*/ 1255594 w 3398293"/>
              <a:gd name="connsiteY280" fmla="*/ 34119 h 4203510"/>
              <a:gd name="connsiteX281" fmla="*/ 1248771 w 3398293"/>
              <a:gd name="connsiteY281" fmla="*/ 54591 h 4203510"/>
              <a:gd name="connsiteX282" fmla="*/ 1228299 w 3398293"/>
              <a:gd name="connsiteY282" fmla="*/ 61414 h 4203510"/>
              <a:gd name="connsiteX283" fmla="*/ 1207827 w 3398293"/>
              <a:gd name="connsiteY283" fmla="*/ 75062 h 4203510"/>
              <a:gd name="connsiteX284" fmla="*/ 1132765 w 3398293"/>
              <a:gd name="connsiteY284" fmla="*/ 68238 h 4203510"/>
              <a:gd name="connsiteX285" fmla="*/ 1030406 w 3398293"/>
              <a:gd name="connsiteY28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68138 w 3398293"/>
              <a:gd name="connsiteY181" fmla="*/ 1740089 h 4203510"/>
              <a:gd name="connsiteX182" fmla="*/ 2674962 w 3398293"/>
              <a:gd name="connsiteY182" fmla="*/ 1460310 h 4203510"/>
              <a:gd name="connsiteX183" fmla="*/ 2681786 w 3398293"/>
              <a:gd name="connsiteY183" fmla="*/ 1433014 h 4203510"/>
              <a:gd name="connsiteX184" fmla="*/ 2688609 w 3398293"/>
              <a:gd name="connsiteY184" fmla="*/ 1317008 h 4203510"/>
              <a:gd name="connsiteX185" fmla="*/ 2702257 w 3398293"/>
              <a:gd name="connsiteY185" fmla="*/ 1276065 h 4203510"/>
              <a:gd name="connsiteX186" fmla="*/ 2736377 w 3398293"/>
              <a:gd name="connsiteY186" fmla="*/ 1419367 h 4203510"/>
              <a:gd name="connsiteX187" fmla="*/ 2777320 w 3398293"/>
              <a:gd name="connsiteY187" fmla="*/ 1412543 h 4203510"/>
              <a:gd name="connsiteX188" fmla="*/ 2777320 w 3398293"/>
              <a:gd name="connsiteY188" fmla="*/ 1282889 h 4203510"/>
              <a:gd name="connsiteX189" fmla="*/ 2784144 w 3398293"/>
              <a:gd name="connsiteY189" fmla="*/ 1262417 h 4203510"/>
              <a:gd name="connsiteX190" fmla="*/ 2804615 w 3398293"/>
              <a:gd name="connsiteY190" fmla="*/ 1207826 h 4203510"/>
              <a:gd name="connsiteX191" fmla="*/ 2818263 w 3398293"/>
              <a:gd name="connsiteY191" fmla="*/ 1166883 h 4203510"/>
              <a:gd name="connsiteX192" fmla="*/ 2825087 w 3398293"/>
              <a:gd name="connsiteY192" fmla="*/ 1139588 h 4203510"/>
              <a:gd name="connsiteX193" fmla="*/ 2845559 w 3398293"/>
              <a:gd name="connsiteY193" fmla="*/ 1119116 h 4203510"/>
              <a:gd name="connsiteX194" fmla="*/ 2859206 w 3398293"/>
              <a:gd name="connsiteY194" fmla="*/ 1071349 h 4203510"/>
              <a:gd name="connsiteX195" fmla="*/ 2872854 w 3398293"/>
              <a:gd name="connsiteY195" fmla="*/ 1030405 h 4203510"/>
              <a:gd name="connsiteX196" fmla="*/ 2879678 w 3398293"/>
              <a:gd name="connsiteY196" fmla="*/ 1009934 h 4203510"/>
              <a:gd name="connsiteX197" fmla="*/ 2900150 w 3398293"/>
              <a:gd name="connsiteY197" fmla="*/ 1003110 h 4203510"/>
              <a:gd name="connsiteX198" fmla="*/ 2913797 w 3398293"/>
              <a:gd name="connsiteY198" fmla="*/ 962167 h 4203510"/>
              <a:gd name="connsiteX199" fmla="*/ 2954741 w 3398293"/>
              <a:gd name="connsiteY199" fmla="*/ 934871 h 4203510"/>
              <a:gd name="connsiteX200" fmla="*/ 2995684 w 3398293"/>
              <a:gd name="connsiteY200" fmla="*/ 914400 h 4203510"/>
              <a:gd name="connsiteX201" fmla="*/ 3050275 w 3398293"/>
              <a:gd name="connsiteY201" fmla="*/ 928047 h 4203510"/>
              <a:gd name="connsiteX202" fmla="*/ 3063923 w 3398293"/>
              <a:gd name="connsiteY202" fmla="*/ 948519 h 4203510"/>
              <a:gd name="connsiteX203" fmla="*/ 3118514 w 3398293"/>
              <a:gd name="connsiteY203" fmla="*/ 975814 h 4203510"/>
              <a:gd name="connsiteX204" fmla="*/ 3138986 w 3398293"/>
              <a:gd name="connsiteY204" fmla="*/ 989462 h 4203510"/>
              <a:gd name="connsiteX205" fmla="*/ 3186753 w 3398293"/>
              <a:gd name="connsiteY205" fmla="*/ 1037229 h 4203510"/>
              <a:gd name="connsiteX206" fmla="*/ 3214048 w 3398293"/>
              <a:gd name="connsiteY206" fmla="*/ 1098644 h 4203510"/>
              <a:gd name="connsiteX207" fmla="*/ 3241344 w 3398293"/>
              <a:gd name="connsiteY207" fmla="*/ 1132764 h 4203510"/>
              <a:gd name="connsiteX208" fmla="*/ 3254991 w 3398293"/>
              <a:gd name="connsiteY208" fmla="*/ 1153235 h 4203510"/>
              <a:gd name="connsiteX209" fmla="*/ 3295935 w 3398293"/>
              <a:gd name="connsiteY209" fmla="*/ 1194179 h 4203510"/>
              <a:gd name="connsiteX210" fmla="*/ 3309583 w 3398293"/>
              <a:gd name="connsiteY210" fmla="*/ 1214650 h 4203510"/>
              <a:gd name="connsiteX211" fmla="*/ 3330054 w 3398293"/>
              <a:gd name="connsiteY211" fmla="*/ 1221474 h 4203510"/>
              <a:gd name="connsiteX212" fmla="*/ 3350526 w 3398293"/>
              <a:gd name="connsiteY212" fmla="*/ 1262417 h 4203510"/>
              <a:gd name="connsiteX213" fmla="*/ 3370997 w 3398293"/>
              <a:gd name="connsiteY213" fmla="*/ 1276065 h 4203510"/>
              <a:gd name="connsiteX214" fmla="*/ 3391469 w 3398293"/>
              <a:gd name="connsiteY214" fmla="*/ 1269241 h 4203510"/>
              <a:gd name="connsiteX215" fmla="*/ 3398293 w 3398293"/>
              <a:gd name="connsiteY215" fmla="*/ 1248770 h 4203510"/>
              <a:gd name="connsiteX216" fmla="*/ 3364174 w 3398293"/>
              <a:gd name="connsiteY216" fmla="*/ 1187355 h 4203510"/>
              <a:gd name="connsiteX217" fmla="*/ 3336878 w 3398293"/>
              <a:gd name="connsiteY217" fmla="*/ 1146411 h 4203510"/>
              <a:gd name="connsiteX218" fmla="*/ 3330054 w 3398293"/>
              <a:gd name="connsiteY218" fmla="*/ 1125940 h 4203510"/>
              <a:gd name="connsiteX219" fmla="*/ 3309583 w 3398293"/>
              <a:gd name="connsiteY219" fmla="*/ 1112292 h 4203510"/>
              <a:gd name="connsiteX220" fmla="*/ 3289111 w 3398293"/>
              <a:gd name="connsiteY220" fmla="*/ 1091820 h 4203510"/>
              <a:gd name="connsiteX221" fmla="*/ 3261815 w 3398293"/>
              <a:gd name="connsiteY221" fmla="*/ 1050877 h 4203510"/>
              <a:gd name="connsiteX222" fmla="*/ 3234520 w 3398293"/>
              <a:gd name="connsiteY222" fmla="*/ 1009934 h 4203510"/>
              <a:gd name="connsiteX223" fmla="*/ 3207224 w 3398293"/>
              <a:gd name="connsiteY223" fmla="*/ 968991 h 4203510"/>
              <a:gd name="connsiteX224" fmla="*/ 3166281 w 3398293"/>
              <a:gd name="connsiteY224" fmla="*/ 928047 h 4203510"/>
              <a:gd name="connsiteX225" fmla="*/ 3111690 w 3398293"/>
              <a:gd name="connsiteY225" fmla="*/ 880280 h 4203510"/>
              <a:gd name="connsiteX226" fmla="*/ 3091218 w 3398293"/>
              <a:gd name="connsiteY226" fmla="*/ 866632 h 4203510"/>
              <a:gd name="connsiteX227" fmla="*/ 3077571 w 3398293"/>
              <a:gd name="connsiteY227" fmla="*/ 818865 h 4203510"/>
              <a:gd name="connsiteX228" fmla="*/ 3084394 w 3398293"/>
              <a:gd name="connsiteY228" fmla="*/ 743803 h 4203510"/>
              <a:gd name="connsiteX229" fmla="*/ 3077571 w 3398293"/>
              <a:gd name="connsiteY229" fmla="*/ 627797 h 4203510"/>
              <a:gd name="connsiteX230" fmla="*/ 3057099 w 3398293"/>
              <a:gd name="connsiteY230" fmla="*/ 620973 h 4203510"/>
              <a:gd name="connsiteX231" fmla="*/ 2709081 w 3398293"/>
              <a:gd name="connsiteY231" fmla="*/ 614149 h 4203510"/>
              <a:gd name="connsiteX232" fmla="*/ 2715905 w 3398293"/>
              <a:gd name="connsiteY232" fmla="*/ 532262 h 4203510"/>
              <a:gd name="connsiteX233" fmla="*/ 2688609 w 3398293"/>
              <a:gd name="connsiteY233" fmla="*/ 484495 h 4203510"/>
              <a:gd name="connsiteX234" fmla="*/ 2668138 w 3398293"/>
              <a:gd name="connsiteY234" fmla="*/ 477671 h 4203510"/>
              <a:gd name="connsiteX235" fmla="*/ 2538484 w 3398293"/>
              <a:gd name="connsiteY235" fmla="*/ 457200 h 4203510"/>
              <a:gd name="connsiteX236" fmla="*/ 2456597 w 3398293"/>
              <a:gd name="connsiteY236" fmla="*/ 464023 h 4203510"/>
              <a:gd name="connsiteX237" fmla="*/ 2436126 w 3398293"/>
              <a:gd name="connsiteY237" fmla="*/ 470847 h 4203510"/>
              <a:gd name="connsiteX238" fmla="*/ 2374711 w 3398293"/>
              <a:gd name="connsiteY238" fmla="*/ 464023 h 4203510"/>
              <a:gd name="connsiteX239" fmla="*/ 2299648 w 3398293"/>
              <a:gd name="connsiteY239" fmla="*/ 470847 h 4203510"/>
              <a:gd name="connsiteX240" fmla="*/ 2279177 w 3398293"/>
              <a:gd name="connsiteY240" fmla="*/ 477671 h 4203510"/>
              <a:gd name="connsiteX241" fmla="*/ 2238233 w 3398293"/>
              <a:gd name="connsiteY241" fmla="*/ 504967 h 4203510"/>
              <a:gd name="connsiteX242" fmla="*/ 2197290 w 3398293"/>
              <a:gd name="connsiteY242" fmla="*/ 477671 h 4203510"/>
              <a:gd name="connsiteX243" fmla="*/ 2183642 w 3398293"/>
              <a:gd name="connsiteY243" fmla="*/ 457200 h 4203510"/>
              <a:gd name="connsiteX244" fmla="*/ 2163171 w 3398293"/>
              <a:gd name="connsiteY244" fmla="*/ 450376 h 4203510"/>
              <a:gd name="connsiteX245" fmla="*/ 2101756 w 3398293"/>
              <a:gd name="connsiteY245" fmla="*/ 409432 h 4203510"/>
              <a:gd name="connsiteX246" fmla="*/ 2081284 w 3398293"/>
              <a:gd name="connsiteY246" fmla="*/ 395785 h 4203510"/>
              <a:gd name="connsiteX247" fmla="*/ 2060812 w 3398293"/>
              <a:gd name="connsiteY247" fmla="*/ 388961 h 4203510"/>
              <a:gd name="connsiteX248" fmla="*/ 2019869 w 3398293"/>
              <a:gd name="connsiteY248" fmla="*/ 361665 h 4203510"/>
              <a:gd name="connsiteX249" fmla="*/ 1999397 w 3398293"/>
              <a:gd name="connsiteY249" fmla="*/ 348017 h 4203510"/>
              <a:gd name="connsiteX250" fmla="*/ 1978926 w 3398293"/>
              <a:gd name="connsiteY250" fmla="*/ 341194 h 4203510"/>
              <a:gd name="connsiteX251" fmla="*/ 1958454 w 3398293"/>
              <a:gd name="connsiteY251" fmla="*/ 327546 h 4203510"/>
              <a:gd name="connsiteX252" fmla="*/ 1924335 w 3398293"/>
              <a:gd name="connsiteY252" fmla="*/ 293426 h 4203510"/>
              <a:gd name="connsiteX253" fmla="*/ 1917511 w 3398293"/>
              <a:gd name="connsiteY253" fmla="*/ 272955 h 4203510"/>
              <a:gd name="connsiteX254" fmla="*/ 1903863 w 3398293"/>
              <a:gd name="connsiteY254" fmla="*/ 238835 h 4203510"/>
              <a:gd name="connsiteX255" fmla="*/ 1897039 w 3398293"/>
              <a:gd name="connsiteY255" fmla="*/ 197892 h 4203510"/>
              <a:gd name="connsiteX256" fmla="*/ 1876568 w 3398293"/>
              <a:gd name="connsiteY256" fmla="*/ 129653 h 4203510"/>
              <a:gd name="connsiteX257" fmla="*/ 1869744 w 3398293"/>
              <a:gd name="connsiteY257" fmla="*/ 88710 h 4203510"/>
              <a:gd name="connsiteX258" fmla="*/ 1862920 w 3398293"/>
              <a:gd name="connsiteY258" fmla="*/ 68238 h 4203510"/>
              <a:gd name="connsiteX259" fmla="*/ 1842448 w 3398293"/>
              <a:gd name="connsiteY259" fmla="*/ 61414 h 4203510"/>
              <a:gd name="connsiteX260" fmla="*/ 1801505 w 3398293"/>
              <a:gd name="connsiteY260" fmla="*/ 40943 h 4203510"/>
              <a:gd name="connsiteX261" fmla="*/ 1753738 w 3398293"/>
              <a:gd name="connsiteY261" fmla="*/ 47767 h 4203510"/>
              <a:gd name="connsiteX262" fmla="*/ 1726442 w 3398293"/>
              <a:gd name="connsiteY262" fmla="*/ 88710 h 4203510"/>
              <a:gd name="connsiteX263" fmla="*/ 1705971 w 3398293"/>
              <a:gd name="connsiteY263" fmla="*/ 109182 h 4203510"/>
              <a:gd name="connsiteX264" fmla="*/ 1685499 w 3398293"/>
              <a:gd name="connsiteY264" fmla="*/ 116005 h 4203510"/>
              <a:gd name="connsiteX265" fmla="*/ 1624084 w 3398293"/>
              <a:gd name="connsiteY265" fmla="*/ 102358 h 4203510"/>
              <a:gd name="connsiteX266" fmla="*/ 1610436 w 3398293"/>
              <a:gd name="connsiteY266" fmla="*/ 81886 h 4203510"/>
              <a:gd name="connsiteX267" fmla="*/ 1569493 w 3398293"/>
              <a:gd name="connsiteY267" fmla="*/ 68238 h 4203510"/>
              <a:gd name="connsiteX268" fmla="*/ 1549021 w 3398293"/>
              <a:gd name="connsiteY268" fmla="*/ 47767 h 4203510"/>
              <a:gd name="connsiteX269" fmla="*/ 1528550 w 3398293"/>
              <a:gd name="connsiteY269" fmla="*/ 34119 h 4203510"/>
              <a:gd name="connsiteX270" fmla="*/ 1501254 w 3398293"/>
              <a:gd name="connsiteY270" fmla="*/ 0 h 4203510"/>
              <a:gd name="connsiteX271" fmla="*/ 1480783 w 3398293"/>
              <a:gd name="connsiteY271" fmla="*/ 6823 h 4203510"/>
              <a:gd name="connsiteX272" fmla="*/ 1453487 w 3398293"/>
              <a:gd name="connsiteY272" fmla="*/ 13647 h 4203510"/>
              <a:gd name="connsiteX273" fmla="*/ 1433015 w 3398293"/>
              <a:gd name="connsiteY273" fmla="*/ 27295 h 4203510"/>
              <a:gd name="connsiteX274" fmla="*/ 1412544 w 3398293"/>
              <a:gd name="connsiteY274" fmla="*/ 34119 h 4203510"/>
              <a:gd name="connsiteX275" fmla="*/ 1392072 w 3398293"/>
              <a:gd name="connsiteY275" fmla="*/ 47767 h 4203510"/>
              <a:gd name="connsiteX276" fmla="*/ 1371600 w 3398293"/>
              <a:gd name="connsiteY276" fmla="*/ 54591 h 4203510"/>
              <a:gd name="connsiteX277" fmla="*/ 1330657 w 3398293"/>
              <a:gd name="connsiteY277" fmla="*/ 75062 h 4203510"/>
              <a:gd name="connsiteX278" fmla="*/ 1289714 w 3398293"/>
              <a:gd name="connsiteY278" fmla="*/ 68238 h 4203510"/>
              <a:gd name="connsiteX279" fmla="*/ 1276066 w 3398293"/>
              <a:gd name="connsiteY279" fmla="*/ 47767 h 4203510"/>
              <a:gd name="connsiteX280" fmla="*/ 1255594 w 3398293"/>
              <a:gd name="connsiteY280" fmla="*/ 34119 h 4203510"/>
              <a:gd name="connsiteX281" fmla="*/ 1248771 w 3398293"/>
              <a:gd name="connsiteY281" fmla="*/ 54591 h 4203510"/>
              <a:gd name="connsiteX282" fmla="*/ 1228299 w 3398293"/>
              <a:gd name="connsiteY282" fmla="*/ 61414 h 4203510"/>
              <a:gd name="connsiteX283" fmla="*/ 1207827 w 3398293"/>
              <a:gd name="connsiteY283" fmla="*/ 75062 h 4203510"/>
              <a:gd name="connsiteX284" fmla="*/ 1132765 w 3398293"/>
              <a:gd name="connsiteY284" fmla="*/ 68238 h 4203510"/>
              <a:gd name="connsiteX285" fmla="*/ 1030406 w 3398293"/>
              <a:gd name="connsiteY28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74962 w 3398293"/>
              <a:gd name="connsiteY181" fmla="*/ 1460310 h 4203510"/>
              <a:gd name="connsiteX182" fmla="*/ 2681786 w 3398293"/>
              <a:gd name="connsiteY182" fmla="*/ 1433014 h 4203510"/>
              <a:gd name="connsiteX183" fmla="*/ 2688609 w 3398293"/>
              <a:gd name="connsiteY183" fmla="*/ 1317008 h 4203510"/>
              <a:gd name="connsiteX184" fmla="*/ 2702257 w 3398293"/>
              <a:gd name="connsiteY184" fmla="*/ 1276065 h 4203510"/>
              <a:gd name="connsiteX185" fmla="*/ 2736377 w 3398293"/>
              <a:gd name="connsiteY185" fmla="*/ 1419367 h 4203510"/>
              <a:gd name="connsiteX186" fmla="*/ 2777320 w 3398293"/>
              <a:gd name="connsiteY186" fmla="*/ 1412543 h 4203510"/>
              <a:gd name="connsiteX187" fmla="*/ 2777320 w 3398293"/>
              <a:gd name="connsiteY187" fmla="*/ 1282889 h 4203510"/>
              <a:gd name="connsiteX188" fmla="*/ 2784144 w 3398293"/>
              <a:gd name="connsiteY188" fmla="*/ 1262417 h 4203510"/>
              <a:gd name="connsiteX189" fmla="*/ 2804615 w 3398293"/>
              <a:gd name="connsiteY189" fmla="*/ 1207826 h 4203510"/>
              <a:gd name="connsiteX190" fmla="*/ 2818263 w 3398293"/>
              <a:gd name="connsiteY190" fmla="*/ 1166883 h 4203510"/>
              <a:gd name="connsiteX191" fmla="*/ 2825087 w 3398293"/>
              <a:gd name="connsiteY191" fmla="*/ 1139588 h 4203510"/>
              <a:gd name="connsiteX192" fmla="*/ 2845559 w 3398293"/>
              <a:gd name="connsiteY192" fmla="*/ 1119116 h 4203510"/>
              <a:gd name="connsiteX193" fmla="*/ 2859206 w 3398293"/>
              <a:gd name="connsiteY193" fmla="*/ 1071349 h 4203510"/>
              <a:gd name="connsiteX194" fmla="*/ 2872854 w 3398293"/>
              <a:gd name="connsiteY194" fmla="*/ 1030405 h 4203510"/>
              <a:gd name="connsiteX195" fmla="*/ 2879678 w 3398293"/>
              <a:gd name="connsiteY195" fmla="*/ 1009934 h 4203510"/>
              <a:gd name="connsiteX196" fmla="*/ 2900150 w 3398293"/>
              <a:gd name="connsiteY196" fmla="*/ 1003110 h 4203510"/>
              <a:gd name="connsiteX197" fmla="*/ 2913797 w 3398293"/>
              <a:gd name="connsiteY197" fmla="*/ 962167 h 4203510"/>
              <a:gd name="connsiteX198" fmla="*/ 2954741 w 3398293"/>
              <a:gd name="connsiteY198" fmla="*/ 934871 h 4203510"/>
              <a:gd name="connsiteX199" fmla="*/ 2995684 w 3398293"/>
              <a:gd name="connsiteY199" fmla="*/ 914400 h 4203510"/>
              <a:gd name="connsiteX200" fmla="*/ 3050275 w 3398293"/>
              <a:gd name="connsiteY200" fmla="*/ 928047 h 4203510"/>
              <a:gd name="connsiteX201" fmla="*/ 3063923 w 3398293"/>
              <a:gd name="connsiteY201" fmla="*/ 948519 h 4203510"/>
              <a:gd name="connsiteX202" fmla="*/ 3118514 w 3398293"/>
              <a:gd name="connsiteY202" fmla="*/ 975814 h 4203510"/>
              <a:gd name="connsiteX203" fmla="*/ 3138986 w 3398293"/>
              <a:gd name="connsiteY203" fmla="*/ 989462 h 4203510"/>
              <a:gd name="connsiteX204" fmla="*/ 3186753 w 3398293"/>
              <a:gd name="connsiteY204" fmla="*/ 1037229 h 4203510"/>
              <a:gd name="connsiteX205" fmla="*/ 3214048 w 3398293"/>
              <a:gd name="connsiteY205" fmla="*/ 1098644 h 4203510"/>
              <a:gd name="connsiteX206" fmla="*/ 3241344 w 3398293"/>
              <a:gd name="connsiteY206" fmla="*/ 1132764 h 4203510"/>
              <a:gd name="connsiteX207" fmla="*/ 3254991 w 3398293"/>
              <a:gd name="connsiteY207" fmla="*/ 1153235 h 4203510"/>
              <a:gd name="connsiteX208" fmla="*/ 3295935 w 3398293"/>
              <a:gd name="connsiteY208" fmla="*/ 1194179 h 4203510"/>
              <a:gd name="connsiteX209" fmla="*/ 3309583 w 3398293"/>
              <a:gd name="connsiteY209" fmla="*/ 1214650 h 4203510"/>
              <a:gd name="connsiteX210" fmla="*/ 3330054 w 3398293"/>
              <a:gd name="connsiteY210" fmla="*/ 1221474 h 4203510"/>
              <a:gd name="connsiteX211" fmla="*/ 3350526 w 3398293"/>
              <a:gd name="connsiteY211" fmla="*/ 1262417 h 4203510"/>
              <a:gd name="connsiteX212" fmla="*/ 3370997 w 3398293"/>
              <a:gd name="connsiteY212" fmla="*/ 1276065 h 4203510"/>
              <a:gd name="connsiteX213" fmla="*/ 3391469 w 3398293"/>
              <a:gd name="connsiteY213" fmla="*/ 1269241 h 4203510"/>
              <a:gd name="connsiteX214" fmla="*/ 3398293 w 3398293"/>
              <a:gd name="connsiteY214" fmla="*/ 1248770 h 4203510"/>
              <a:gd name="connsiteX215" fmla="*/ 3364174 w 3398293"/>
              <a:gd name="connsiteY215" fmla="*/ 1187355 h 4203510"/>
              <a:gd name="connsiteX216" fmla="*/ 3336878 w 3398293"/>
              <a:gd name="connsiteY216" fmla="*/ 1146411 h 4203510"/>
              <a:gd name="connsiteX217" fmla="*/ 3330054 w 3398293"/>
              <a:gd name="connsiteY217" fmla="*/ 1125940 h 4203510"/>
              <a:gd name="connsiteX218" fmla="*/ 3309583 w 3398293"/>
              <a:gd name="connsiteY218" fmla="*/ 1112292 h 4203510"/>
              <a:gd name="connsiteX219" fmla="*/ 3289111 w 3398293"/>
              <a:gd name="connsiteY219" fmla="*/ 1091820 h 4203510"/>
              <a:gd name="connsiteX220" fmla="*/ 3261815 w 3398293"/>
              <a:gd name="connsiteY220" fmla="*/ 1050877 h 4203510"/>
              <a:gd name="connsiteX221" fmla="*/ 3234520 w 3398293"/>
              <a:gd name="connsiteY221" fmla="*/ 1009934 h 4203510"/>
              <a:gd name="connsiteX222" fmla="*/ 3207224 w 3398293"/>
              <a:gd name="connsiteY222" fmla="*/ 968991 h 4203510"/>
              <a:gd name="connsiteX223" fmla="*/ 3166281 w 3398293"/>
              <a:gd name="connsiteY223" fmla="*/ 928047 h 4203510"/>
              <a:gd name="connsiteX224" fmla="*/ 3111690 w 3398293"/>
              <a:gd name="connsiteY224" fmla="*/ 880280 h 4203510"/>
              <a:gd name="connsiteX225" fmla="*/ 3091218 w 3398293"/>
              <a:gd name="connsiteY225" fmla="*/ 866632 h 4203510"/>
              <a:gd name="connsiteX226" fmla="*/ 3077571 w 3398293"/>
              <a:gd name="connsiteY226" fmla="*/ 818865 h 4203510"/>
              <a:gd name="connsiteX227" fmla="*/ 3084394 w 3398293"/>
              <a:gd name="connsiteY227" fmla="*/ 743803 h 4203510"/>
              <a:gd name="connsiteX228" fmla="*/ 3077571 w 3398293"/>
              <a:gd name="connsiteY228" fmla="*/ 627797 h 4203510"/>
              <a:gd name="connsiteX229" fmla="*/ 3057099 w 3398293"/>
              <a:gd name="connsiteY229" fmla="*/ 620973 h 4203510"/>
              <a:gd name="connsiteX230" fmla="*/ 2709081 w 3398293"/>
              <a:gd name="connsiteY230" fmla="*/ 614149 h 4203510"/>
              <a:gd name="connsiteX231" fmla="*/ 2715905 w 3398293"/>
              <a:gd name="connsiteY231" fmla="*/ 532262 h 4203510"/>
              <a:gd name="connsiteX232" fmla="*/ 2688609 w 3398293"/>
              <a:gd name="connsiteY232" fmla="*/ 484495 h 4203510"/>
              <a:gd name="connsiteX233" fmla="*/ 2668138 w 3398293"/>
              <a:gd name="connsiteY233" fmla="*/ 477671 h 4203510"/>
              <a:gd name="connsiteX234" fmla="*/ 2538484 w 3398293"/>
              <a:gd name="connsiteY234" fmla="*/ 457200 h 4203510"/>
              <a:gd name="connsiteX235" fmla="*/ 2456597 w 3398293"/>
              <a:gd name="connsiteY235" fmla="*/ 464023 h 4203510"/>
              <a:gd name="connsiteX236" fmla="*/ 2436126 w 3398293"/>
              <a:gd name="connsiteY236" fmla="*/ 470847 h 4203510"/>
              <a:gd name="connsiteX237" fmla="*/ 2374711 w 3398293"/>
              <a:gd name="connsiteY237" fmla="*/ 464023 h 4203510"/>
              <a:gd name="connsiteX238" fmla="*/ 2299648 w 3398293"/>
              <a:gd name="connsiteY238" fmla="*/ 470847 h 4203510"/>
              <a:gd name="connsiteX239" fmla="*/ 2279177 w 3398293"/>
              <a:gd name="connsiteY239" fmla="*/ 477671 h 4203510"/>
              <a:gd name="connsiteX240" fmla="*/ 2238233 w 3398293"/>
              <a:gd name="connsiteY240" fmla="*/ 504967 h 4203510"/>
              <a:gd name="connsiteX241" fmla="*/ 2197290 w 3398293"/>
              <a:gd name="connsiteY241" fmla="*/ 477671 h 4203510"/>
              <a:gd name="connsiteX242" fmla="*/ 2183642 w 3398293"/>
              <a:gd name="connsiteY242" fmla="*/ 457200 h 4203510"/>
              <a:gd name="connsiteX243" fmla="*/ 2163171 w 3398293"/>
              <a:gd name="connsiteY243" fmla="*/ 450376 h 4203510"/>
              <a:gd name="connsiteX244" fmla="*/ 2101756 w 3398293"/>
              <a:gd name="connsiteY244" fmla="*/ 409432 h 4203510"/>
              <a:gd name="connsiteX245" fmla="*/ 2081284 w 3398293"/>
              <a:gd name="connsiteY245" fmla="*/ 395785 h 4203510"/>
              <a:gd name="connsiteX246" fmla="*/ 2060812 w 3398293"/>
              <a:gd name="connsiteY246" fmla="*/ 388961 h 4203510"/>
              <a:gd name="connsiteX247" fmla="*/ 2019869 w 3398293"/>
              <a:gd name="connsiteY247" fmla="*/ 361665 h 4203510"/>
              <a:gd name="connsiteX248" fmla="*/ 1999397 w 3398293"/>
              <a:gd name="connsiteY248" fmla="*/ 348017 h 4203510"/>
              <a:gd name="connsiteX249" fmla="*/ 1978926 w 3398293"/>
              <a:gd name="connsiteY249" fmla="*/ 341194 h 4203510"/>
              <a:gd name="connsiteX250" fmla="*/ 1958454 w 3398293"/>
              <a:gd name="connsiteY250" fmla="*/ 327546 h 4203510"/>
              <a:gd name="connsiteX251" fmla="*/ 1924335 w 3398293"/>
              <a:gd name="connsiteY251" fmla="*/ 293426 h 4203510"/>
              <a:gd name="connsiteX252" fmla="*/ 1917511 w 3398293"/>
              <a:gd name="connsiteY252" fmla="*/ 272955 h 4203510"/>
              <a:gd name="connsiteX253" fmla="*/ 1903863 w 3398293"/>
              <a:gd name="connsiteY253" fmla="*/ 238835 h 4203510"/>
              <a:gd name="connsiteX254" fmla="*/ 1897039 w 3398293"/>
              <a:gd name="connsiteY254" fmla="*/ 197892 h 4203510"/>
              <a:gd name="connsiteX255" fmla="*/ 1876568 w 3398293"/>
              <a:gd name="connsiteY255" fmla="*/ 129653 h 4203510"/>
              <a:gd name="connsiteX256" fmla="*/ 1869744 w 3398293"/>
              <a:gd name="connsiteY256" fmla="*/ 88710 h 4203510"/>
              <a:gd name="connsiteX257" fmla="*/ 1862920 w 3398293"/>
              <a:gd name="connsiteY257" fmla="*/ 68238 h 4203510"/>
              <a:gd name="connsiteX258" fmla="*/ 1842448 w 3398293"/>
              <a:gd name="connsiteY258" fmla="*/ 61414 h 4203510"/>
              <a:gd name="connsiteX259" fmla="*/ 1801505 w 3398293"/>
              <a:gd name="connsiteY259" fmla="*/ 40943 h 4203510"/>
              <a:gd name="connsiteX260" fmla="*/ 1753738 w 3398293"/>
              <a:gd name="connsiteY260" fmla="*/ 47767 h 4203510"/>
              <a:gd name="connsiteX261" fmla="*/ 1726442 w 3398293"/>
              <a:gd name="connsiteY261" fmla="*/ 88710 h 4203510"/>
              <a:gd name="connsiteX262" fmla="*/ 1705971 w 3398293"/>
              <a:gd name="connsiteY262" fmla="*/ 109182 h 4203510"/>
              <a:gd name="connsiteX263" fmla="*/ 1685499 w 3398293"/>
              <a:gd name="connsiteY263" fmla="*/ 116005 h 4203510"/>
              <a:gd name="connsiteX264" fmla="*/ 1624084 w 3398293"/>
              <a:gd name="connsiteY264" fmla="*/ 102358 h 4203510"/>
              <a:gd name="connsiteX265" fmla="*/ 1610436 w 3398293"/>
              <a:gd name="connsiteY265" fmla="*/ 81886 h 4203510"/>
              <a:gd name="connsiteX266" fmla="*/ 1569493 w 3398293"/>
              <a:gd name="connsiteY266" fmla="*/ 68238 h 4203510"/>
              <a:gd name="connsiteX267" fmla="*/ 1549021 w 3398293"/>
              <a:gd name="connsiteY267" fmla="*/ 47767 h 4203510"/>
              <a:gd name="connsiteX268" fmla="*/ 1528550 w 3398293"/>
              <a:gd name="connsiteY268" fmla="*/ 34119 h 4203510"/>
              <a:gd name="connsiteX269" fmla="*/ 1501254 w 3398293"/>
              <a:gd name="connsiteY269" fmla="*/ 0 h 4203510"/>
              <a:gd name="connsiteX270" fmla="*/ 1480783 w 3398293"/>
              <a:gd name="connsiteY270" fmla="*/ 6823 h 4203510"/>
              <a:gd name="connsiteX271" fmla="*/ 1453487 w 3398293"/>
              <a:gd name="connsiteY271" fmla="*/ 13647 h 4203510"/>
              <a:gd name="connsiteX272" fmla="*/ 1433015 w 3398293"/>
              <a:gd name="connsiteY272" fmla="*/ 27295 h 4203510"/>
              <a:gd name="connsiteX273" fmla="*/ 1412544 w 3398293"/>
              <a:gd name="connsiteY273" fmla="*/ 34119 h 4203510"/>
              <a:gd name="connsiteX274" fmla="*/ 1392072 w 3398293"/>
              <a:gd name="connsiteY274" fmla="*/ 47767 h 4203510"/>
              <a:gd name="connsiteX275" fmla="*/ 1371600 w 3398293"/>
              <a:gd name="connsiteY275" fmla="*/ 54591 h 4203510"/>
              <a:gd name="connsiteX276" fmla="*/ 1330657 w 3398293"/>
              <a:gd name="connsiteY276" fmla="*/ 75062 h 4203510"/>
              <a:gd name="connsiteX277" fmla="*/ 1289714 w 3398293"/>
              <a:gd name="connsiteY277" fmla="*/ 68238 h 4203510"/>
              <a:gd name="connsiteX278" fmla="*/ 1276066 w 3398293"/>
              <a:gd name="connsiteY278" fmla="*/ 47767 h 4203510"/>
              <a:gd name="connsiteX279" fmla="*/ 1255594 w 3398293"/>
              <a:gd name="connsiteY279" fmla="*/ 34119 h 4203510"/>
              <a:gd name="connsiteX280" fmla="*/ 1248771 w 3398293"/>
              <a:gd name="connsiteY280" fmla="*/ 54591 h 4203510"/>
              <a:gd name="connsiteX281" fmla="*/ 1228299 w 3398293"/>
              <a:gd name="connsiteY281" fmla="*/ 61414 h 4203510"/>
              <a:gd name="connsiteX282" fmla="*/ 1207827 w 3398293"/>
              <a:gd name="connsiteY282" fmla="*/ 75062 h 4203510"/>
              <a:gd name="connsiteX283" fmla="*/ 1132765 w 3398293"/>
              <a:gd name="connsiteY283" fmla="*/ 68238 h 4203510"/>
              <a:gd name="connsiteX284" fmla="*/ 1030406 w 3398293"/>
              <a:gd name="connsiteY28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8609 w 3398293"/>
              <a:gd name="connsiteY182" fmla="*/ 1317008 h 4203510"/>
              <a:gd name="connsiteX183" fmla="*/ 2702257 w 3398293"/>
              <a:gd name="connsiteY183" fmla="*/ 1276065 h 4203510"/>
              <a:gd name="connsiteX184" fmla="*/ 2736377 w 3398293"/>
              <a:gd name="connsiteY184" fmla="*/ 1419367 h 4203510"/>
              <a:gd name="connsiteX185" fmla="*/ 2777320 w 3398293"/>
              <a:gd name="connsiteY185" fmla="*/ 1412543 h 4203510"/>
              <a:gd name="connsiteX186" fmla="*/ 2777320 w 3398293"/>
              <a:gd name="connsiteY186" fmla="*/ 1282889 h 4203510"/>
              <a:gd name="connsiteX187" fmla="*/ 2784144 w 3398293"/>
              <a:gd name="connsiteY187" fmla="*/ 1262417 h 4203510"/>
              <a:gd name="connsiteX188" fmla="*/ 2804615 w 3398293"/>
              <a:gd name="connsiteY188" fmla="*/ 1207826 h 4203510"/>
              <a:gd name="connsiteX189" fmla="*/ 2818263 w 3398293"/>
              <a:gd name="connsiteY189" fmla="*/ 1166883 h 4203510"/>
              <a:gd name="connsiteX190" fmla="*/ 2825087 w 3398293"/>
              <a:gd name="connsiteY190" fmla="*/ 1139588 h 4203510"/>
              <a:gd name="connsiteX191" fmla="*/ 2845559 w 3398293"/>
              <a:gd name="connsiteY191" fmla="*/ 1119116 h 4203510"/>
              <a:gd name="connsiteX192" fmla="*/ 2859206 w 3398293"/>
              <a:gd name="connsiteY192" fmla="*/ 1071349 h 4203510"/>
              <a:gd name="connsiteX193" fmla="*/ 2872854 w 3398293"/>
              <a:gd name="connsiteY193" fmla="*/ 1030405 h 4203510"/>
              <a:gd name="connsiteX194" fmla="*/ 2879678 w 3398293"/>
              <a:gd name="connsiteY194" fmla="*/ 1009934 h 4203510"/>
              <a:gd name="connsiteX195" fmla="*/ 2900150 w 3398293"/>
              <a:gd name="connsiteY195" fmla="*/ 1003110 h 4203510"/>
              <a:gd name="connsiteX196" fmla="*/ 2913797 w 3398293"/>
              <a:gd name="connsiteY196" fmla="*/ 962167 h 4203510"/>
              <a:gd name="connsiteX197" fmla="*/ 2954741 w 3398293"/>
              <a:gd name="connsiteY197" fmla="*/ 934871 h 4203510"/>
              <a:gd name="connsiteX198" fmla="*/ 2995684 w 3398293"/>
              <a:gd name="connsiteY198" fmla="*/ 914400 h 4203510"/>
              <a:gd name="connsiteX199" fmla="*/ 3050275 w 3398293"/>
              <a:gd name="connsiteY199" fmla="*/ 928047 h 4203510"/>
              <a:gd name="connsiteX200" fmla="*/ 3063923 w 3398293"/>
              <a:gd name="connsiteY200" fmla="*/ 948519 h 4203510"/>
              <a:gd name="connsiteX201" fmla="*/ 3118514 w 3398293"/>
              <a:gd name="connsiteY201" fmla="*/ 975814 h 4203510"/>
              <a:gd name="connsiteX202" fmla="*/ 3138986 w 3398293"/>
              <a:gd name="connsiteY202" fmla="*/ 989462 h 4203510"/>
              <a:gd name="connsiteX203" fmla="*/ 3186753 w 3398293"/>
              <a:gd name="connsiteY203" fmla="*/ 1037229 h 4203510"/>
              <a:gd name="connsiteX204" fmla="*/ 3214048 w 3398293"/>
              <a:gd name="connsiteY204" fmla="*/ 1098644 h 4203510"/>
              <a:gd name="connsiteX205" fmla="*/ 3241344 w 3398293"/>
              <a:gd name="connsiteY205" fmla="*/ 1132764 h 4203510"/>
              <a:gd name="connsiteX206" fmla="*/ 3254991 w 3398293"/>
              <a:gd name="connsiteY206" fmla="*/ 1153235 h 4203510"/>
              <a:gd name="connsiteX207" fmla="*/ 3295935 w 3398293"/>
              <a:gd name="connsiteY207" fmla="*/ 1194179 h 4203510"/>
              <a:gd name="connsiteX208" fmla="*/ 3309583 w 3398293"/>
              <a:gd name="connsiteY208" fmla="*/ 1214650 h 4203510"/>
              <a:gd name="connsiteX209" fmla="*/ 3330054 w 3398293"/>
              <a:gd name="connsiteY209" fmla="*/ 1221474 h 4203510"/>
              <a:gd name="connsiteX210" fmla="*/ 3350526 w 3398293"/>
              <a:gd name="connsiteY210" fmla="*/ 1262417 h 4203510"/>
              <a:gd name="connsiteX211" fmla="*/ 3370997 w 3398293"/>
              <a:gd name="connsiteY211" fmla="*/ 1276065 h 4203510"/>
              <a:gd name="connsiteX212" fmla="*/ 3391469 w 3398293"/>
              <a:gd name="connsiteY212" fmla="*/ 1269241 h 4203510"/>
              <a:gd name="connsiteX213" fmla="*/ 3398293 w 3398293"/>
              <a:gd name="connsiteY213" fmla="*/ 1248770 h 4203510"/>
              <a:gd name="connsiteX214" fmla="*/ 3364174 w 3398293"/>
              <a:gd name="connsiteY214" fmla="*/ 1187355 h 4203510"/>
              <a:gd name="connsiteX215" fmla="*/ 3336878 w 3398293"/>
              <a:gd name="connsiteY215" fmla="*/ 1146411 h 4203510"/>
              <a:gd name="connsiteX216" fmla="*/ 3330054 w 3398293"/>
              <a:gd name="connsiteY216" fmla="*/ 1125940 h 4203510"/>
              <a:gd name="connsiteX217" fmla="*/ 3309583 w 3398293"/>
              <a:gd name="connsiteY217" fmla="*/ 1112292 h 4203510"/>
              <a:gd name="connsiteX218" fmla="*/ 3289111 w 3398293"/>
              <a:gd name="connsiteY218" fmla="*/ 1091820 h 4203510"/>
              <a:gd name="connsiteX219" fmla="*/ 3261815 w 3398293"/>
              <a:gd name="connsiteY219" fmla="*/ 1050877 h 4203510"/>
              <a:gd name="connsiteX220" fmla="*/ 3234520 w 3398293"/>
              <a:gd name="connsiteY220" fmla="*/ 1009934 h 4203510"/>
              <a:gd name="connsiteX221" fmla="*/ 3207224 w 3398293"/>
              <a:gd name="connsiteY221" fmla="*/ 968991 h 4203510"/>
              <a:gd name="connsiteX222" fmla="*/ 3166281 w 3398293"/>
              <a:gd name="connsiteY222" fmla="*/ 928047 h 4203510"/>
              <a:gd name="connsiteX223" fmla="*/ 3111690 w 3398293"/>
              <a:gd name="connsiteY223" fmla="*/ 880280 h 4203510"/>
              <a:gd name="connsiteX224" fmla="*/ 3091218 w 3398293"/>
              <a:gd name="connsiteY224" fmla="*/ 866632 h 4203510"/>
              <a:gd name="connsiteX225" fmla="*/ 3077571 w 3398293"/>
              <a:gd name="connsiteY225" fmla="*/ 818865 h 4203510"/>
              <a:gd name="connsiteX226" fmla="*/ 3084394 w 3398293"/>
              <a:gd name="connsiteY226" fmla="*/ 743803 h 4203510"/>
              <a:gd name="connsiteX227" fmla="*/ 3077571 w 3398293"/>
              <a:gd name="connsiteY227" fmla="*/ 627797 h 4203510"/>
              <a:gd name="connsiteX228" fmla="*/ 3057099 w 3398293"/>
              <a:gd name="connsiteY228" fmla="*/ 620973 h 4203510"/>
              <a:gd name="connsiteX229" fmla="*/ 2709081 w 3398293"/>
              <a:gd name="connsiteY229" fmla="*/ 614149 h 4203510"/>
              <a:gd name="connsiteX230" fmla="*/ 2715905 w 3398293"/>
              <a:gd name="connsiteY230" fmla="*/ 532262 h 4203510"/>
              <a:gd name="connsiteX231" fmla="*/ 2688609 w 3398293"/>
              <a:gd name="connsiteY231" fmla="*/ 484495 h 4203510"/>
              <a:gd name="connsiteX232" fmla="*/ 2668138 w 3398293"/>
              <a:gd name="connsiteY232" fmla="*/ 477671 h 4203510"/>
              <a:gd name="connsiteX233" fmla="*/ 2538484 w 3398293"/>
              <a:gd name="connsiteY233" fmla="*/ 457200 h 4203510"/>
              <a:gd name="connsiteX234" fmla="*/ 2456597 w 3398293"/>
              <a:gd name="connsiteY234" fmla="*/ 464023 h 4203510"/>
              <a:gd name="connsiteX235" fmla="*/ 2436126 w 3398293"/>
              <a:gd name="connsiteY235" fmla="*/ 470847 h 4203510"/>
              <a:gd name="connsiteX236" fmla="*/ 2374711 w 3398293"/>
              <a:gd name="connsiteY236" fmla="*/ 464023 h 4203510"/>
              <a:gd name="connsiteX237" fmla="*/ 2299648 w 3398293"/>
              <a:gd name="connsiteY237" fmla="*/ 470847 h 4203510"/>
              <a:gd name="connsiteX238" fmla="*/ 2279177 w 3398293"/>
              <a:gd name="connsiteY238" fmla="*/ 477671 h 4203510"/>
              <a:gd name="connsiteX239" fmla="*/ 2238233 w 3398293"/>
              <a:gd name="connsiteY239" fmla="*/ 504967 h 4203510"/>
              <a:gd name="connsiteX240" fmla="*/ 2197290 w 3398293"/>
              <a:gd name="connsiteY240" fmla="*/ 477671 h 4203510"/>
              <a:gd name="connsiteX241" fmla="*/ 2183642 w 3398293"/>
              <a:gd name="connsiteY241" fmla="*/ 457200 h 4203510"/>
              <a:gd name="connsiteX242" fmla="*/ 2163171 w 3398293"/>
              <a:gd name="connsiteY242" fmla="*/ 450376 h 4203510"/>
              <a:gd name="connsiteX243" fmla="*/ 2101756 w 3398293"/>
              <a:gd name="connsiteY243" fmla="*/ 409432 h 4203510"/>
              <a:gd name="connsiteX244" fmla="*/ 2081284 w 3398293"/>
              <a:gd name="connsiteY244" fmla="*/ 395785 h 4203510"/>
              <a:gd name="connsiteX245" fmla="*/ 2060812 w 3398293"/>
              <a:gd name="connsiteY245" fmla="*/ 388961 h 4203510"/>
              <a:gd name="connsiteX246" fmla="*/ 2019869 w 3398293"/>
              <a:gd name="connsiteY246" fmla="*/ 361665 h 4203510"/>
              <a:gd name="connsiteX247" fmla="*/ 1999397 w 3398293"/>
              <a:gd name="connsiteY247" fmla="*/ 348017 h 4203510"/>
              <a:gd name="connsiteX248" fmla="*/ 1978926 w 3398293"/>
              <a:gd name="connsiteY248" fmla="*/ 341194 h 4203510"/>
              <a:gd name="connsiteX249" fmla="*/ 1958454 w 3398293"/>
              <a:gd name="connsiteY249" fmla="*/ 327546 h 4203510"/>
              <a:gd name="connsiteX250" fmla="*/ 1924335 w 3398293"/>
              <a:gd name="connsiteY250" fmla="*/ 293426 h 4203510"/>
              <a:gd name="connsiteX251" fmla="*/ 1917511 w 3398293"/>
              <a:gd name="connsiteY251" fmla="*/ 272955 h 4203510"/>
              <a:gd name="connsiteX252" fmla="*/ 1903863 w 3398293"/>
              <a:gd name="connsiteY252" fmla="*/ 238835 h 4203510"/>
              <a:gd name="connsiteX253" fmla="*/ 1897039 w 3398293"/>
              <a:gd name="connsiteY253" fmla="*/ 197892 h 4203510"/>
              <a:gd name="connsiteX254" fmla="*/ 1876568 w 3398293"/>
              <a:gd name="connsiteY254" fmla="*/ 129653 h 4203510"/>
              <a:gd name="connsiteX255" fmla="*/ 1869744 w 3398293"/>
              <a:gd name="connsiteY255" fmla="*/ 88710 h 4203510"/>
              <a:gd name="connsiteX256" fmla="*/ 1862920 w 3398293"/>
              <a:gd name="connsiteY256" fmla="*/ 68238 h 4203510"/>
              <a:gd name="connsiteX257" fmla="*/ 1842448 w 3398293"/>
              <a:gd name="connsiteY257" fmla="*/ 61414 h 4203510"/>
              <a:gd name="connsiteX258" fmla="*/ 1801505 w 3398293"/>
              <a:gd name="connsiteY258" fmla="*/ 40943 h 4203510"/>
              <a:gd name="connsiteX259" fmla="*/ 1753738 w 3398293"/>
              <a:gd name="connsiteY259" fmla="*/ 47767 h 4203510"/>
              <a:gd name="connsiteX260" fmla="*/ 1726442 w 3398293"/>
              <a:gd name="connsiteY260" fmla="*/ 88710 h 4203510"/>
              <a:gd name="connsiteX261" fmla="*/ 1705971 w 3398293"/>
              <a:gd name="connsiteY261" fmla="*/ 109182 h 4203510"/>
              <a:gd name="connsiteX262" fmla="*/ 1685499 w 3398293"/>
              <a:gd name="connsiteY262" fmla="*/ 116005 h 4203510"/>
              <a:gd name="connsiteX263" fmla="*/ 1624084 w 3398293"/>
              <a:gd name="connsiteY263" fmla="*/ 102358 h 4203510"/>
              <a:gd name="connsiteX264" fmla="*/ 1610436 w 3398293"/>
              <a:gd name="connsiteY264" fmla="*/ 81886 h 4203510"/>
              <a:gd name="connsiteX265" fmla="*/ 1569493 w 3398293"/>
              <a:gd name="connsiteY265" fmla="*/ 68238 h 4203510"/>
              <a:gd name="connsiteX266" fmla="*/ 1549021 w 3398293"/>
              <a:gd name="connsiteY266" fmla="*/ 47767 h 4203510"/>
              <a:gd name="connsiteX267" fmla="*/ 1528550 w 3398293"/>
              <a:gd name="connsiteY267" fmla="*/ 34119 h 4203510"/>
              <a:gd name="connsiteX268" fmla="*/ 1501254 w 3398293"/>
              <a:gd name="connsiteY268" fmla="*/ 0 h 4203510"/>
              <a:gd name="connsiteX269" fmla="*/ 1480783 w 3398293"/>
              <a:gd name="connsiteY269" fmla="*/ 6823 h 4203510"/>
              <a:gd name="connsiteX270" fmla="*/ 1453487 w 3398293"/>
              <a:gd name="connsiteY270" fmla="*/ 13647 h 4203510"/>
              <a:gd name="connsiteX271" fmla="*/ 1433015 w 3398293"/>
              <a:gd name="connsiteY271" fmla="*/ 27295 h 4203510"/>
              <a:gd name="connsiteX272" fmla="*/ 1412544 w 3398293"/>
              <a:gd name="connsiteY272" fmla="*/ 34119 h 4203510"/>
              <a:gd name="connsiteX273" fmla="*/ 1392072 w 3398293"/>
              <a:gd name="connsiteY273" fmla="*/ 47767 h 4203510"/>
              <a:gd name="connsiteX274" fmla="*/ 1371600 w 3398293"/>
              <a:gd name="connsiteY274" fmla="*/ 54591 h 4203510"/>
              <a:gd name="connsiteX275" fmla="*/ 1330657 w 3398293"/>
              <a:gd name="connsiteY275" fmla="*/ 75062 h 4203510"/>
              <a:gd name="connsiteX276" fmla="*/ 1289714 w 3398293"/>
              <a:gd name="connsiteY276" fmla="*/ 68238 h 4203510"/>
              <a:gd name="connsiteX277" fmla="*/ 1276066 w 3398293"/>
              <a:gd name="connsiteY277" fmla="*/ 47767 h 4203510"/>
              <a:gd name="connsiteX278" fmla="*/ 1255594 w 3398293"/>
              <a:gd name="connsiteY278" fmla="*/ 34119 h 4203510"/>
              <a:gd name="connsiteX279" fmla="*/ 1248771 w 3398293"/>
              <a:gd name="connsiteY279" fmla="*/ 54591 h 4203510"/>
              <a:gd name="connsiteX280" fmla="*/ 1228299 w 3398293"/>
              <a:gd name="connsiteY280" fmla="*/ 61414 h 4203510"/>
              <a:gd name="connsiteX281" fmla="*/ 1207827 w 3398293"/>
              <a:gd name="connsiteY281" fmla="*/ 75062 h 4203510"/>
              <a:gd name="connsiteX282" fmla="*/ 1132765 w 3398293"/>
              <a:gd name="connsiteY282" fmla="*/ 68238 h 4203510"/>
              <a:gd name="connsiteX283" fmla="*/ 1030406 w 3398293"/>
              <a:gd name="connsiteY28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777320 w 3398293"/>
              <a:gd name="connsiteY184" fmla="*/ 1412543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38986 w 3398293"/>
              <a:gd name="connsiteY201" fmla="*/ 989462 h 4203510"/>
              <a:gd name="connsiteX202" fmla="*/ 3186753 w 3398293"/>
              <a:gd name="connsiteY202" fmla="*/ 1037229 h 4203510"/>
              <a:gd name="connsiteX203" fmla="*/ 3214048 w 3398293"/>
              <a:gd name="connsiteY203" fmla="*/ 1098644 h 4203510"/>
              <a:gd name="connsiteX204" fmla="*/ 3241344 w 3398293"/>
              <a:gd name="connsiteY204" fmla="*/ 1132764 h 4203510"/>
              <a:gd name="connsiteX205" fmla="*/ 3254991 w 3398293"/>
              <a:gd name="connsiteY205" fmla="*/ 1153235 h 4203510"/>
              <a:gd name="connsiteX206" fmla="*/ 3295935 w 3398293"/>
              <a:gd name="connsiteY206" fmla="*/ 1194179 h 4203510"/>
              <a:gd name="connsiteX207" fmla="*/ 3309583 w 3398293"/>
              <a:gd name="connsiteY207" fmla="*/ 1214650 h 4203510"/>
              <a:gd name="connsiteX208" fmla="*/ 3330054 w 3398293"/>
              <a:gd name="connsiteY208" fmla="*/ 1221474 h 4203510"/>
              <a:gd name="connsiteX209" fmla="*/ 3350526 w 3398293"/>
              <a:gd name="connsiteY209" fmla="*/ 1262417 h 4203510"/>
              <a:gd name="connsiteX210" fmla="*/ 3370997 w 3398293"/>
              <a:gd name="connsiteY210" fmla="*/ 1276065 h 4203510"/>
              <a:gd name="connsiteX211" fmla="*/ 3391469 w 3398293"/>
              <a:gd name="connsiteY211" fmla="*/ 1269241 h 4203510"/>
              <a:gd name="connsiteX212" fmla="*/ 3398293 w 3398293"/>
              <a:gd name="connsiteY212" fmla="*/ 1248770 h 4203510"/>
              <a:gd name="connsiteX213" fmla="*/ 3364174 w 3398293"/>
              <a:gd name="connsiteY213" fmla="*/ 1187355 h 4203510"/>
              <a:gd name="connsiteX214" fmla="*/ 3336878 w 3398293"/>
              <a:gd name="connsiteY214" fmla="*/ 1146411 h 4203510"/>
              <a:gd name="connsiteX215" fmla="*/ 3330054 w 3398293"/>
              <a:gd name="connsiteY215" fmla="*/ 1125940 h 4203510"/>
              <a:gd name="connsiteX216" fmla="*/ 3309583 w 3398293"/>
              <a:gd name="connsiteY216" fmla="*/ 1112292 h 4203510"/>
              <a:gd name="connsiteX217" fmla="*/ 3289111 w 3398293"/>
              <a:gd name="connsiteY217" fmla="*/ 1091820 h 4203510"/>
              <a:gd name="connsiteX218" fmla="*/ 3261815 w 3398293"/>
              <a:gd name="connsiteY218" fmla="*/ 1050877 h 4203510"/>
              <a:gd name="connsiteX219" fmla="*/ 3234520 w 3398293"/>
              <a:gd name="connsiteY219" fmla="*/ 1009934 h 4203510"/>
              <a:gd name="connsiteX220" fmla="*/ 3207224 w 3398293"/>
              <a:gd name="connsiteY220" fmla="*/ 968991 h 4203510"/>
              <a:gd name="connsiteX221" fmla="*/ 3166281 w 3398293"/>
              <a:gd name="connsiteY221" fmla="*/ 928047 h 4203510"/>
              <a:gd name="connsiteX222" fmla="*/ 3111690 w 3398293"/>
              <a:gd name="connsiteY222" fmla="*/ 880280 h 4203510"/>
              <a:gd name="connsiteX223" fmla="*/ 3091218 w 3398293"/>
              <a:gd name="connsiteY223" fmla="*/ 866632 h 4203510"/>
              <a:gd name="connsiteX224" fmla="*/ 3077571 w 3398293"/>
              <a:gd name="connsiteY224" fmla="*/ 818865 h 4203510"/>
              <a:gd name="connsiteX225" fmla="*/ 3084394 w 3398293"/>
              <a:gd name="connsiteY225" fmla="*/ 743803 h 4203510"/>
              <a:gd name="connsiteX226" fmla="*/ 3077571 w 3398293"/>
              <a:gd name="connsiteY226" fmla="*/ 627797 h 4203510"/>
              <a:gd name="connsiteX227" fmla="*/ 3057099 w 3398293"/>
              <a:gd name="connsiteY227" fmla="*/ 620973 h 4203510"/>
              <a:gd name="connsiteX228" fmla="*/ 2709081 w 3398293"/>
              <a:gd name="connsiteY228" fmla="*/ 614149 h 4203510"/>
              <a:gd name="connsiteX229" fmla="*/ 2715905 w 3398293"/>
              <a:gd name="connsiteY229" fmla="*/ 532262 h 4203510"/>
              <a:gd name="connsiteX230" fmla="*/ 2688609 w 3398293"/>
              <a:gd name="connsiteY230" fmla="*/ 484495 h 4203510"/>
              <a:gd name="connsiteX231" fmla="*/ 2668138 w 3398293"/>
              <a:gd name="connsiteY231" fmla="*/ 477671 h 4203510"/>
              <a:gd name="connsiteX232" fmla="*/ 2538484 w 3398293"/>
              <a:gd name="connsiteY232" fmla="*/ 457200 h 4203510"/>
              <a:gd name="connsiteX233" fmla="*/ 2456597 w 3398293"/>
              <a:gd name="connsiteY233" fmla="*/ 464023 h 4203510"/>
              <a:gd name="connsiteX234" fmla="*/ 2436126 w 3398293"/>
              <a:gd name="connsiteY234" fmla="*/ 470847 h 4203510"/>
              <a:gd name="connsiteX235" fmla="*/ 2374711 w 3398293"/>
              <a:gd name="connsiteY235" fmla="*/ 464023 h 4203510"/>
              <a:gd name="connsiteX236" fmla="*/ 2299648 w 3398293"/>
              <a:gd name="connsiteY236" fmla="*/ 470847 h 4203510"/>
              <a:gd name="connsiteX237" fmla="*/ 2279177 w 3398293"/>
              <a:gd name="connsiteY237" fmla="*/ 477671 h 4203510"/>
              <a:gd name="connsiteX238" fmla="*/ 2238233 w 3398293"/>
              <a:gd name="connsiteY238" fmla="*/ 504967 h 4203510"/>
              <a:gd name="connsiteX239" fmla="*/ 2197290 w 3398293"/>
              <a:gd name="connsiteY239" fmla="*/ 477671 h 4203510"/>
              <a:gd name="connsiteX240" fmla="*/ 2183642 w 3398293"/>
              <a:gd name="connsiteY240" fmla="*/ 457200 h 4203510"/>
              <a:gd name="connsiteX241" fmla="*/ 2163171 w 3398293"/>
              <a:gd name="connsiteY241" fmla="*/ 450376 h 4203510"/>
              <a:gd name="connsiteX242" fmla="*/ 2101756 w 3398293"/>
              <a:gd name="connsiteY242" fmla="*/ 409432 h 4203510"/>
              <a:gd name="connsiteX243" fmla="*/ 2081284 w 3398293"/>
              <a:gd name="connsiteY243" fmla="*/ 395785 h 4203510"/>
              <a:gd name="connsiteX244" fmla="*/ 2060812 w 3398293"/>
              <a:gd name="connsiteY244" fmla="*/ 388961 h 4203510"/>
              <a:gd name="connsiteX245" fmla="*/ 2019869 w 3398293"/>
              <a:gd name="connsiteY245" fmla="*/ 361665 h 4203510"/>
              <a:gd name="connsiteX246" fmla="*/ 1999397 w 3398293"/>
              <a:gd name="connsiteY246" fmla="*/ 348017 h 4203510"/>
              <a:gd name="connsiteX247" fmla="*/ 1978926 w 3398293"/>
              <a:gd name="connsiteY247" fmla="*/ 341194 h 4203510"/>
              <a:gd name="connsiteX248" fmla="*/ 1958454 w 3398293"/>
              <a:gd name="connsiteY248" fmla="*/ 327546 h 4203510"/>
              <a:gd name="connsiteX249" fmla="*/ 1924335 w 3398293"/>
              <a:gd name="connsiteY249" fmla="*/ 293426 h 4203510"/>
              <a:gd name="connsiteX250" fmla="*/ 1917511 w 3398293"/>
              <a:gd name="connsiteY250" fmla="*/ 272955 h 4203510"/>
              <a:gd name="connsiteX251" fmla="*/ 1903863 w 3398293"/>
              <a:gd name="connsiteY251" fmla="*/ 238835 h 4203510"/>
              <a:gd name="connsiteX252" fmla="*/ 1897039 w 3398293"/>
              <a:gd name="connsiteY252" fmla="*/ 197892 h 4203510"/>
              <a:gd name="connsiteX253" fmla="*/ 1876568 w 3398293"/>
              <a:gd name="connsiteY253" fmla="*/ 129653 h 4203510"/>
              <a:gd name="connsiteX254" fmla="*/ 1869744 w 3398293"/>
              <a:gd name="connsiteY254" fmla="*/ 88710 h 4203510"/>
              <a:gd name="connsiteX255" fmla="*/ 1862920 w 3398293"/>
              <a:gd name="connsiteY255" fmla="*/ 68238 h 4203510"/>
              <a:gd name="connsiteX256" fmla="*/ 1842448 w 3398293"/>
              <a:gd name="connsiteY256" fmla="*/ 61414 h 4203510"/>
              <a:gd name="connsiteX257" fmla="*/ 1801505 w 3398293"/>
              <a:gd name="connsiteY257" fmla="*/ 40943 h 4203510"/>
              <a:gd name="connsiteX258" fmla="*/ 1753738 w 3398293"/>
              <a:gd name="connsiteY258" fmla="*/ 47767 h 4203510"/>
              <a:gd name="connsiteX259" fmla="*/ 1726442 w 3398293"/>
              <a:gd name="connsiteY259" fmla="*/ 88710 h 4203510"/>
              <a:gd name="connsiteX260" fmla="*/ 1705971 w 3398293"/>
              <a:gd name="connsiteY260" fmla="*/ 109182 h 4203510"/>
              <a:gd name="connsiteX261" fmla="*/ 1685499 w 3398293"/>
              <a:gd name="connsiteY261" fmla="*/ 116005 h 4203510"/>
              <a:gd name="connsiteX262" fmla="*/ 1624084 w 3398293"/>
              <a:gd name="connsiteY262" fmla="*/ 102358 h 4203510"/>
              <a:gd name="connsiteX263" fmla="*/ 1610436 w 3398293"/>
              <a:gd name="connsiteY263" fmla="*/ 81886 h 4203510"/>
              <a:gd name="connsiteX264" fmla="*/ 1569493 w 3398293"/>
              <a:gd name="connsiteY264" fmla="*/ 68238 h 4203510"/>
              <a:gd name="connsiteX265" fmla="*/ 1549021 w 3398293"/>
              <a:gd name="connsiteY265" fmla="*/ 47767 h 4203510"/>
              <a:gd name="connsiteX266" fmla="*/ 1528550 w 3398293"/>
              <a:gd name="connsiteY266" fmla="*/ 34119 h 4203510"/>
              <a:gd name="connsiteX267" fmla="*/ 1501254 w 3398293"/>
              <a:gd name="connsiteY267" fmla="*/ 0 h 4203510"/>
              <a:gd name="connsiteX268" fmla="*/ 1480783 w 3398293"/>
              <a:gd name="connsiteY268" fmla="*/ 6823 h 4203510"/>
              <a:gd name="connsiteX269" fmla="*/ 1453487 w 3398293"/>
              <a:gd name="connsiteY269" fmla="*/ 13647 h 4203510"/>
              <a:gd name="connsiteX270" fmla="*/ 1433015 w 3398293"/>
              <a:gd name="connsiteY270" fmla="*/ 27295 h 4203510"/>
              <a:gd name="connsiteX271" fmla="*/ 1412544 w 3398293"/>
              <a:gd name="connsiteY271" fmla="*/ 34119 h 4203510"/>
              <a:gd name="connsiteX272" fmla="*/ 1392072 w 3398293"/>
              <a:gd name="connsiteY272" fmla="*/ 47767 h 4203510"/>
              <a:gd name="connsiteX273" fmla="*/ 1371600 w 3398293"/>
              <a:gd name="connsiteY273" fmla="*/ 54591 h 4203510"/>
              <a:gd name="connsiteX274" fmla="*/ 1330657 w 3398293"/>
              <a:gd name="connsiteY274" fmla="*/ 75062 h 4203510"/>
              <a:gd name="connsiteX275" fmla="*/ 1289714 w 3398293"/>
              <a:gd name="connsiteY275" fmla="*/ 68238 h 4203510"/>
              <a:gd name="connsiteX276" fmla="*/ 1276066 w 3398293"/>
              <a:gd name="connsiteY276" fmla="*/ 47767 h 4203510"/>
              <a:gd name="connsiteX277" fmla="*/ 1255594 w 3398293"/>
              <a:gd name="connsiteY277" fmla="*/ 34119 h 4203510"/>
              <a:gd name="connsiteX278" fmla="*/ 1248771 w 3398293"/>
              <a:gd name="connsiteY278" fmla="*/ 54591 h 4203510"/>
              <a:gd name="connsiteX279" fmla="*/ 1228299 w 3398293"/>
              <a:gd name="connsiteY279" fmla="*/ 61414 h 4203510"/>
              <a:gd name="connsiteX280" fmla="*/ 1207827 w 3398293"/>
              <a:gd name="connsiteY280" fmla="*/ 75062 h 4203510"/>
              <a:gd name="connsiteX281" fmla="*/ 1132765 w 3398293"/>
              <a:gd name="connsiteY281" fmla="*/ 68238 h 4203510"/>
              <a:gd name="connsiteX282" fmla="*/ 1030406 w 3398293"/>
              <a:gd name="connsiteY28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23040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38986 w 3398293"/>
              <a:gd name="connsiteY201" fmla="*/ 989462 h 4203510"/>
              <a:gd name="connsiteX202" fmla="*/ 3186753 w 3398293"/>
              <a:gd name="connsiteY202" fmla="*/ 1037229 h 4203510"/>
              <a:gd name="connsiteX203" fmla="*/ 3214048 w 3398293"/>
              <a:gd name="connsiteY203" fmla="*/ 1098644 h 4203510"/>
              <a:gd name="connsiteX204" fmla="*/ 3241344 w 3398293"/>
              <a:gd name="connsiteY204" fmla="*/ 1132764 h 4203510"/>
              <a:gd name="connsiteX205" fmla="*/ 3254991 w 3398293"/>
              <a:gd name="connsiteY205" fmla="*/ 1153235 h 4203510"/>
              <a:gd name="connsiteX206" fmla="*/ 3295935 w 3398293"/>
              <a:gd name="connsiteY206" fmla="*/ 1194179 h 4203510"/>
              <a:gd name="connsiteX207" fmla="*/ 3309583 w 3398293"/>
              <a:gd name="connsiteY207" fmla="*/ 1214650 h 4203510"/>
              <a:gd name="connsiteX208" fmla="*/ 3330054 w 3398293"/>
              <a:gd name="connsiteY208" fmla="*/ 1221474 h 4203510"/>
              <a:gd name="connsiteX209" fmla="*/ 3350526 w 3398293"/>
              <a:gd name="connsiteY209" fmla="*/ 1262417 h 4203510"/>
              <a:gd name="connsiteX210" fmla="*/ 3370997 w 3398293"/>
              <a:gd name="connsiteY210" fmla="*/ 1276065 h 4203510"/>
              <a:gd name="connsiteX211" fmla="*/ 3391469 w 3398293"/>
              <a:gd name="connsiteY211" fmla="*/ 1269241 h 4203510"/>
              <a:gd name="connsiteX212" fmla="*/ 3398293 w 3398293"/>
              <a:gd name="connsiteY212" fmla="*/ 1248770 h 4203510"/>
              <a:gd name="connsiteX213" fmla="*/ 3364174 w 3398293"/>
              <a:gd name="connsiteY213" fmla="*/ 1187355 h 4203510"/>
              <a:gd name="connsiteX214" fmla="*/ 3336878 w 3398293"/>
              <a:gd name="connsiteY214" fmla="*/ 1146411 h 4203510"/>
              <a:gd name="connsiteX215" fmla="*/ 3330054 w 3398293"/>
              <a:gd name="connsiteY215" fmla="*/ 1125940 h 4203510"/>
              <a:gd name="connsiteX216" fmla="*/ 3309583 w 3398293"/>
              <a:gd name="connsiteY216" fmla="*/ 1112292 h 4203510"/>
              <a:gd name="connsiteX217" fmla="*/ 3289111 w 3398293"/>
              <a:gd name="connsiteY217" fmla="*/ 1091820 h 4203510"/>
              <a:gd name="connsiteX218" fmla="*/ 3261815 w 3398293"/>
              <a:gd name="connsiteY218" fmla="*/ 1050877 h 4203510"/>
              <a:gd name="connsiteX219" fmla="*/ 3234520 w 3398293"/>
              <a:gd name="connsiteY219" fmla="*/ 1009934 h 4203510"/>
              <a:gd name="connsiteX220" fmla="*/ 3207224 w 3398293"/>
              <a:gd name="connsiteY220" fmla="*/ 968991 h 4203510"/>
              <a:gd name="connsiteX221" fmla="*/ 3166281 w 3398293"/>
              <a:gd name="connsiteY221" fmla="*/ 928047 h 4203510"/>
              <a:gd name="connsiteX222" fmla="*/ 3111690 w 3398293"/>
              <a:gd name="connsiteY222" fmla="*/ 880280 h 4203510"/>
              <a:gd name="connsiteX223" fmla="*/ 3091218 w 3398293"/>
              <a:gd name="connsiteY223" fmla="*/ 866632 h 4203510"/>
              <a:gd name="connsiteX224" fmla="*/ 3077571 w 3398293"/>
              <a:gd name="connsiteY224" fmla="*/ 818865 h 4203510"/>
              <a:gd name="connsiteX225" fmla="*/ 3084394 w 3398293"/>
              <a:gd name="connsiteY225" fmla="*/ 743803 h 4203510"/>
              <a:gd name="connsiteX226" fmla="*/ 3077571 w 3398293"/>
              <a:gd name="connsiteY226" fmla="*/ 627797 h 4203510"/>
              <a:gd name="connsiteX227" fmla="*/ 3057099 w 3398293"/>
              <a:gd name="connsiteY227" fmla="*/ 620973 h 4203510"/>
              <a:gd name="connsiteX228" fmla="*/ 2709081 w 3398293"/>
              <a:gd name="connsiteY228" fmla="*/ 614149 h 4203510"/>
              <a:gd name="connsiteX229" fmla="*/ 2715905 w 3398293"/>
              <a:gd name="connsiteY229" fmla="*/ 532262 h 4203510"/>
              <a:gd name="connsiteX230" fmla="*/ 2688609 w 3398293"/>
              <a:gd name="connsiteY230" fmla="*/ 484495 h 4203510"/>
              <a:gd name="connsiteX231" fmla="*/ 2668138 w 3398293"/>
              <a:gd name="connsiteY231" fmla="*/ 477671 h 4203510"/>
              <a:gd name="connsiteX232" fmla="*/ 2538484 w 3398293"/>
              <a:gd name="connsiteY232" fmla="*/ 457200 h 4203510"/>
              <a:gd name="connsiteX233" fmla="*/ 2456597 w 3398293"/>
              <a:gd name="connsiteY233" fmla="*/ 464023 h 4203510"/>
              <a:gd name="connsiteX234" fmla="*/ 2436126 w 3398293"/>
              <a:gd name="connsiteY234" fmla="*/ 470847 h 4203510"/>
              <a:gd name="connsiteX235" fmla="*/ 2374711 w 3398293"/>
              <a:gd name="connsiteY235" fmla="*/ 464023 h 4203510"/>
              <a:gd name="connsiteX236" fmla="*/ 2299648 w 3398293"/>
              <a:gd name="connsiteY236" fmla="*/ 470847 h 4203510"/>
              <a:gd name="connsiteX237" fmla="*/ 2279177 w 3398293"/>
              <a:gd name="connsiteY237" fmla="*/ 477671 h 4203510"/>
              <a:gd name="connsiteX238" fmla="*/ 2238233 w 3398293"/>
              <a:gd name="connsiteY238" fmla="*/ 504967 h 4203510"/>
              <a:gd name="connsiteX239" fmla="*/ 2197290 w 3398293"/>
              <a:gd name="connsiteY239" fmla="*/ 477671 h 4203510"/>
              <a:gd name="connsiteX240" fmla="*/ 2183642 w 3398293"/>
              <a:gd name="connsiteY240" fmla="*/ 457200 h 4203510"/>
              <a:gd name="connsiteX241" fmla="*/ 2163171 w 3398293"/>
              <a:gd name="connsiteY241" fmla="*/ 450376 h 4203510"/>
              <a:gd name="connsiteX242" fmla="*/ 2101756 w 3398293"/>
              <a:gd name="connsiteY242" fmla="*/ 409432 h 4203510"/>
              <a:gd name="connsiteX243" fmla="*/ 2081284 w 3398293"/>
              <a:gd name="connsiteY243" fmla="*/ 395785 h 4203510"/>
              <a:gd name="connsiteX244" fmla="*/ 2060812 w 3398293"/>
              <a:gd name="connsiteY244" fmla="*/ 388961 h 4203510"/>
              <a:gd name="connsiteX245" fmla="*/ 2019869 w 3398293"/>
              <a:gd name="connsiteY245" fmla="*/ 361665 h 4203510"/>
              <a:gd name="connsiteX246" fmla="*/ 1999397 w 3398293"/>
              <a:gd name="connsiteY246" fmla="*/ 348017 h 4203510"/>
              <a:gd name="connsiteX247" fmla="*/ 1978926 w 3398293"/>
              <a:gd name="connsiteY247" fmla="*/ 341194 h 4203510"/>
              <a:gd name="connsiteX248" fmla="*/ 1958454 w 3398293"/>
              <a:gd name="connsiteY248" fmla="*/ 327546 h 4203510"/>
              <a:gd name="connsiteX249" fmla="*/ 1924335 w 3398293"/>
              <a:gd name="connsiteY249" fmla="*/ 293426 h 4203510"/>
              <a:gd name="connsiteX250" fmla="*/ 1917511 w 3398293"/>
              <a:gd name="connsiteY250" fmla="*/ 272955 h 4203510"/>
              <a:gd name="connsiteX251" fmla="*/ 1903863 w 3398293"/>
              <a:gd name="connsiteY251" fmla="*/ 238835 h 4203510"/>
              <a:gd name="connsiteX252" fmla="*/ 1897039 w 3398293"/>
              <a:gd name="connsiteY252" fmla="*/ 197892 h 4203510"/>
              <a:gd name="connsiteX253" fmla="*/ 1876568 w 3398293"/>
              <a:gd name="connsiteY253" fmla="*/ 129653 h 4203510"/>
              <a:gd name="connsiteX254" fmla="*/ 1869744 w 3398293"/>
              <a:gd name="connsiteY254" fmla="*/ 88710 h 4203510"/>
              <a:gd name="connsiteX255" fmla="*/ 1862920 w 3398293"/>
              <a:gd name="connsiteY255" fmla="*/ 68238 h 4203510"/>
              <a:gd name="connsiteX256" fmla="*/ 1842448 w 3398293"/>
              <a:gd name="connsiteY256" fmla="*/ 61414 h 4203510"/>
              <a:gd name="connsiteX257" fmla="*/ 1801505 w 3398293"/>
              <a:gd name="connsiteY257" fmla="*/ 40943 h 4203510"/>
              <a:gd name="connsiteX258" fmla="*/ 1753738 w 3398293"/>
              <a:gd name="connsiteY258" fmla="*/ 47767 h 4203510"/>
              <a:gd name="connsiteX259" fmla="*/ 1726442 w 3398293"/>
              <a:gd name="connsiteY259" fmla="*/ 88710 h 4203510"/>
              <a:gd name="connsiteX260" fmla="*/ 1705971 w 3398293"/>
              <a:gd name="connsiteY260" fmla="*/ 109182 h 4203510"/>
              <a:gd name="connsiteX261" fmla="*/ 1685499 w 3398293"/>
              <a:gd name="connsiteY261" fmla="*/ 116005 h 4203510"/>
              <a:gd name="connsiteX262" fmla="*/ 1624084 w 3398293"/>
              <a:gd name="connsiteY262" fmla="*/ 102358 h 4203510"/>
              <a:gd name="connsiteX263" fmla="*/ 1610436 w 3398293"/>
              <a:gd name="connsiteY263" fmla="*/ 81886 h 4203510"/>
              <a:gd name="connsiteX264" fmla="*/ 1569493 w 3398293"/>
              <a:gd name="connsiteY264" fmla="*/ 68238 h 4203510"/>
              <a:gd name="connsiteX265" fmla="*/ 1549021 w 3398293"/>
              <a:gd name="connsiteY265" fmla="*/ 47767 h 4203510"/>
              <a:gd name="connsiteX266" fmla="*/ 1528550 w 3398293"/>
              <a:gd name="connsiteY266" fmla="*/ 34119 h 4203510"/>
              <a:gd name="connsiteX267" fmla="*/ 1501254 w 3398293"/>
              <a:gd name="connsiteY267" fmla="*/ 0 h 4203510"/>
              <a:gd name="connsiteX268" fmla="*/ 1480783 w 3398293"/>
              <a:gd name="connsiteY268" fmla="*/ 6823 h 4203510"/>
              <a:gd name="connsiteX269" fmla="*/ 1453487 w 3398293"/>
              <a:gd name="connsiteY269" fmla="*/ 13647 h 4203510"/>
              <a:gd name="connsiteX270" fmla="*/ 1433015 w 3398293"/>
              <a:gd name="connsiteY270" fmla="*/ 27295 h 4203510"/>
              <a:gd name="connsiteX271" fmla="*/ 1412544 w 3398293"/>
              <a:gd name="connsiteY271" fmla="*/ 34119 h 4203510"/>
              <a:gd name="connsiteX272" fmla="*/ 1392072 w 3398293"/>
              <a:gd name="connsiteY272" fmla="*/ 47767 h 4203510"/>
              <a:gd name="connsiteX273" fmla="*/ 1371600 w 3398293"/>
              <a:gd name="connsiteY273" fmla="*/ 54591 h 4203510"/>
              <a:gd name="connsiteX274" fmla="*/ 1330657 w 3398293"/>
              <a:gd name="connsiteY274" fmla="*/ 75062 h 4203510"/>
              <a:gd name="connsiteX275" fmla="*/ 1289714 w 3398293"/>
              <a:gd name="connsiteY275" fmla="*/ 68238 h 4203510"/>
              <a:gd name="connsiteX276" fmla="*/ 1276066 w 3398293"/>
              <a:gd name="connsiteY276" fmla="*/ 47767 h 4203510"/>
              <a:gd name="connsiteX277" fmla="*/ 1255594 w 3398293"/>
              <a:gd name="connsiteY277" fmla="*/ 34119 h 4203510"/>
              <a:gd name="connsiteX278" fmla="*/ 1248771 w 3398293"/>
              <a:gd name="connsiteY278" fmla="*/ 54591 h 4203510"/>
              <a:gd name="connsiteX279" fmla="*/ 1228299 w 3398293"/>
              <a:gd name="connsiteY279" fmla="*/ 61414 h 4203510"/>
              <a:gd name="connsiteX280" fmla="*/ 1207827 w 3398293"/>
              <a:gd name="connsiteY280" fmla="*/ 75062 h 4203510"/>
              <a:gd name="connsiteX281" fmla="*/ 1132765 w 3398293"/>
              <a:gd name="connsiteY281" fmla="*/ 68238 h 4203510"/>
              <a:gd name="connsiteX282" fmla="*/ 1030406 w 3398293"/>
              <a:gd name="connsiteY28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23040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38986 w 3398293"/>
              <a:gd name="connsiteY201" fmla="*/ 989462 h 4203510"/>
              <a:gd name="connsiteX202" fmla="*/ 3186753 w 3398293"/>
              <a:gd name="connsiteY202" fmla="*/ 1037229 h 4203510"/>
              <a:gd name="connsiteX203" fmla="*/ 3214048 w 3398293"/>
              <a:gd name="connsiteY203" fmla="*/ 1098644 h 4203510"/>
              <a:gd name="connsiteX204" fmla="*/ 3241344 w 3398293"/>
              <a:gd name="connsiteY204" fmla="*/ 1132764 h 4203510"/>
              <a:gd name="connsiteX205" fmla="*/ 3254991 w 3398293"/>
              <a:gd name="connsiteY205" fmla="*/ 1153235 h 4203510"/>
              <a:gd name="connsiteX206" fmla="*/ 3295935 w 3398293"/>
              <a:gd name="connsiteY206" fmla="*/ 1194179 h 4203510"/>
              <a:gd name="connsiteX207" fmla="*/ 3309583 w 3398293"/>
              <a:gd name="connsiteY207" fmla="*/ 1214650 h 4203510"/>
              <a:gd name="connsiteX208" fmla="*/ 3330054 w 3398293"/>
              <a:gd name="connsiteY208" fmla="*/ 1221474 h 4203510"/>
              <a:gd name="connsiteX209" fmla="*/ 3350526 w 3398293"/>
              <a:gd name="connsiteY209" fmla="*/ 1262417 h 4203510"/>
              <a:gd name="connsiteX210" fmla="*/ 3370997 w 3398293"/>
              <a:gd name="connsiteY210" fmla="*/ 1276065 h 4203510"/>
              <a:gd name="connsiteX211" fmla="*/ 3391469 w 3398293"/>
              <a:gd name="connsiteY211" fmla="*/ 1269241 h 4203510"/>
              <a:gd name="connsiteX212" fmla="*/ 3398293 w 3398293"/>
              <a:gd name="connsiteY212" fmla="*/ 1248770 h 4203510"/>
              <a:gd name="connsiteX213" fmla="*/ 3364174 w 3398293"/>
              <a:gd name="connsiteY213" fmla="*/ 1187355 h 4203510"/>
              <a:gd name="connsiteX214" fmla="*/ 3336878 w 3398293"/>
              <a:gd name="connsiteY214" fmla="*/ 1146411 h 4203510"/>
              <a:gd name="connsiteX215" fmla="*/ 3330054 w 3398293"/>
              <a:gd name="connsiteY215" fmla="*/ 1125940 h 4203510"/>
              <a:gd name="connsiteX216" fmla="*/ 3309583 w 3398293"/>
              <a:gd name="connsiteY216" fmla="*/ 1112292 h 4203510"/>
              <a:gd name="connsiteX217" fmla="*/ 3289111 w 3398293"/>
              <a:gd name="connsiteY217" fmla="*/ 1091820 h 4203510"/>
              <a:gd name="connsiteX218" fmla="*/ 3261815 w 3398293"/>
              <a:gd name="connsiteY218" fmla="*/ 1050877 h 4203510"/>
              <a:gd name="connsiteX219" fmla="*/ 3234520 w 3398293"/>
              <a:gd name="connsiteY219" fmla="*/ 1009934 h 4203510"/>
              <a:gd name="connsiteX220" fmla="*/ 3207224 w 3398293"/>
              <a:gd name="connsiteY220" fmla="*/ 968991 h 4203510"/>
              <a:gd name="connsiteX221" fmla="*/ 3166281 w 3398293"/>
              <a:gd name="connsiteY221" fmla="*/ 928047 h 4203510"/>
              <a:gd name="connsiteX222" fmla="*/ 3111690 w 3398293"/>
              <a:gd name="connsiteY222" fmla="*/ 880280 h 4203510"/>
              <a:gd name="connsiteX223" fmla="*/ 3091218 w 3398293"/>
              <a:gd name="connsiteY223" fmla="*/ 866632 h 4203510"/>
              <a:gd name="connsiteX224" fmla="*/ 3077571 w 3398293"/>
              <a:gd name="connsiteY224" fmla="*/ 818865 h 4203510"/>
              <a:gd name="connsiteX225" fmla="*/ 3084394 w 3398293"/>
              <a:gd name="connsiteY225" fmla="*/ 743803 h 4203510"/>
              <a:gd name="connsiteX226" fmla="*/ 3077571 w 3398293"/>
              <a:gd name="connsiteY226" fmla="*/ 627797 h 4203510"/>
              <a:gd name="connsiteX227" fmla="*/ 3057099 w 3398293"/>
              <a:gd name="connsiteY227" fmla="*/ 620973 h 4203510"/>
              <a:gd name="connsiteX228" fmla="*/ 2709081 w 3398293"/>
              <a:gd name="connsiteY228" fmla="*/ 614149 h 4203510"/>
              <a:gd name="connsiteX229" fmla="*/ 2715905 w 3398293"/>
              <a:gd name="connsiteY229" fmla="*/ 532262 h 4203510"/>
              <a:gd name="connsiteX230" fmla="*/ 2688609 w 3398293"/>
              <a:gd name="connsiteY230" fmla="*/ 484495 h 4203510"/>
              <a:gd name="connsiteX231" fmla="*/ 2668138 w 3398293"/>
              <a:gd name="connsiteY231" fmla="*/ 477671 h 4203510"/>
              <a:gd name="connsiteX232" fmla="*/ 2538484 w 3398293"/>
              <a:gd name="connsiteY232" fmla="*/ 457200 h 4203510"/>
              <a:gd name="connsiteX233" fmla="*/ 2456597 w 3398293"/>
              <a:gd name="connsiteY233" fmla="*/ 464023 h 4203510"/>
              <a:gd name="connsiteX234" fmla="*/ 2436126 w 3398293"/>
              <a:gd name="connsiteY234" fmla="*/ 470847 h 4203510"/>
              <a:gd name="connsiteX235" fmla="*/ 2374711 w 3398293"/>
              <a:gd name="connsiteY235" fmla="*/ 464023 h 4203510"/>
              <a:gd name="connsiteX236" fmla="*/ 2299648 w 3398293"/>
              <a:gd name="connsiteY236" fmla="*/ 470847 h 4203510"/>
              <a:gd name="connsiteX237" fmla="*/ 2279177 w 3398293"/>
              <a:gd name="connsiteY237" fmla="*/ 477671 h 4203510"/>
              <a:gd name="connsiteX238" fmla="*/ 2238233 w 3398293"/>
              <a:gd name="connsiteY238" fmla="*/ 504967 h 4203510"/>
              <a:gd name="connsiteX239" fmla="*/ 2197290 w 3398293"/>
              <a:gd name="connsiteY239" fmla="*/ 477671 h 4203510"/>
              <a:gd name="connsiteX240" fmla="*/ 2183642 w 3398293"/>
              <a:gd name="connsiteY240" fmla="*/ 457200 h 4203510"/>
              <a:gd name="connsiteX241" fmla="*/ 2163171 w 3398293"/>
              <a:gd name="connsiteY241" fmla="*/ 450376 h 4203510"/>
              <a:gd name="connsiteX242" fmla="*/ 2101756 w 3398293"/>
              <a:gd name="connsiteY242" fmla="*/ 409432 h 4203510"/>
              <a:gd name="connsiteX243" fmla="*/ 2081284 w 3398293"/>
              <a:gd name="connsiteY243" fmla="*/ 395785 h 4203510"/>
              <a:gd name="connsiteX244" fmla="*/ 2060812 w 3398293"/>
              <a:gd name="connsiteY244" fmla="*/ 388961 h 4203510"/>
              <a:gd name="connsiteX245" fmla="*/ 2019869 w 3398293"/>
              <a:gd name="connsiteY245" fmla="*/ 361665 h 4203510"/>
              <a:gd name="connsiteX246" fmla="*/ 1999397 w 3398293"/>
              <a:gd name="connsiteY246" fmla="*/ 348017 h 4203510"/>
              <a:gd name="connsiteX247" fmla="*/ 1978926 w 3398293"/>
              <a:gd name="connsiteY247" fmla="*/ 341194 h 4203510"/>
              <a:gd name="connsiteX248" fmla="*/ 1958454 w 3398293"/>
              <a:gd name="connsiteY248" fmla="*/ 327546 h 4203510"/>
              <a:gd name="connsiteX249" fmla="*/ 1924335 w 3398293"/>
              <a:gd name="connsiteY249" fmla="*/ 293426 h 4203510"/>
              <a:gd name="connsiteX250" fmla="*/ 1917511 w 3398293"/>
              <a:gd name="connsiteY250" fmla="*/ 272955 h 4203510"/>
              <a:gd name="connsiteX251" fmla="*/ 1903863 w 3398293"/>
              <a:gd name="connsiteY251" fmla="*/ 238835 h 4203510"/>
              <a:gd name="connsiteX252" fmla="*/ 1897039 w 3398293"/>
              <a:gd name="connsiteY252" fmla="*/ 197892 h 4203510"/>
              <a:gd name="connsiteX253" fmla="*/ 1876568 w 3398293"/>
              <a:gd name="connsiteY253" fmla="*/ 129653 h 4203510"/>
              <a:gd name="connsiteX254" fmla="*/ 1869744 w 3398293"/>
              <a:gd name="connsiteY254" fmla="*/ 88710 h 4203510"/>
              <a:gd name="connsiteX255" fmla="*/ 1862920 w 3398293"/>
              <a:gd name="connsiteY255" fmla="*/ 68238 h 4203510"/>
              <a:gd name="connsiteX256" fmla="*/ 1842448 w 3398293"/>
              <a:gd name="connsiteY256" fmla="*/ 61414 h 4203510"/>
              <a:gd name="connsiteX257" fmla="*/ 1801505 w 3398293"/>
              <a:gd name="connsiteY257" fmla="*/ 40943 h 4203510"/>
              <a:gd name="connsiteX258" fmla="*/ 1753738 w 3398293"/>
              <a:gd name="connsiteY258" fmla="*/ 47767 h 4203510"/>
              <a:gd name="connsiteX259" fmla="*/ 1726442 w 3398293"/>
              <a:gd name="connsiteY259" fmla="*/ 88710 h 4203510"/>
              <a:gd name="connsiteX260" fmla="*/ 1705971 w 3398293"/>
              <a:gd name="connsiteY260" fmla="*/ 109182 h 4203510"/>
              <a:gd name="connsiteX261" fmla="*/ 1685499 w 3398293"/>
              <a:gd name="connsiteY261" fmla="*/ 116005 h 4203510"/>
              <a:gd name="connsiteX262" fmla="*/ 1624084 w 3398293"/>
              <a:gd name="connsiteY262" fmla="*/ 102358 h 4203510"/>
              <a:gd name="connsiteX263" fmla="*/ 1610436 w 3398293"/>
              <a:gd name="connsiteY263" fmla="*/ 81886 h 4203510"/>
              <a:gd name="connsiteX264" fmla="*/ 1569493 w 3398293"/>
              <a:gd name="connsiteY264" fmla="*/ 68238 h 4203510"/>
              <a:gd name="connsiteX265" fmla="*/ 1549021 w 3398293"/>
              <a:gd name="connsiteY265" fmla="*/ 47767 h 4203510"/>
              <a:gd name="connsiteX266" fmla="*/ 1528550 w 3398293"/>
              <a:gd name="connsiteY266" fmla="*/ 34119 h 4203510"/>
              <a:gd name="connsiteX267" fmla="*/ 1501254 w 3398293"/>
              <a:gd name="connsiteY267" fmla="*/ 0 h 4203510"/>
              <a:gd name="connsiteX268" fmla="*/ 1480783 w 3398293"/>
              <a:gd name="connsiteY268" fmla="*/ 6823 h 4203510"/>
              <a:gd name="connsiteX269" fmla="*/ 1453487 w 3398293"/>
              <a:gd name="connsiteY269" fmla="*/ 13647 h 4203510"/>
              <a:gd name="connsiteX270" fmla="*/ 1433015 w 3398293"/>
              <a:gd name="connsiteY270" fmla="*/ 27295 h 4203510"/>
              <a:gd name="connsiteX271" fmla="*/ 1412544 w 3398293"/>
              <a:gd name="connsiteY271" fmla="*/ 34119 h 4203510"/>
              <a:gd name="connsiteX272" fmla="*/ 1392072 w 3398293"/>
              <a:gd name="connsiteY272" fmla="*/ 47767 h 4203510"/>
              <a:gd name="connsiteX273" fmla="*/ 1371600 w 3398293"/>
              <a:gd name="connsiteY273" fmla="*/ 54591 h 4203510"/>
              <a:gd name="connsiteX274" fmla="*/ 1330657 w 3398293"/>
              <a:gd name="connsiteY274" fmla="*/ 75062 h 4203510"/>
              <a:gd name="connsiteX275" fmla="*/ 1289714 w 3398293"/>
              <a:gd name="connsiteY275" fmla="*/ 68238 h 4203510"/>
              <a:gd name="connsiteX276" fmla="*/ 1276066 w 3398293"/>
              <a:gd name="connsiteY276" fmla="*/ 47767 h 4203510"/>
              <a:gd name="connsiteX277" fmla="*/ 1255594 w 3398293"/>
              <a:gd name="connsiteY277" fmla="*/ 34119 h 4203510"/>
              <a:gd name="connsiteX278" fmla="*/ 1248771 w 3398293"/>
              <a:gd name="connsiteY278" fmla="*/ 54591 h 4203510"/>
              <a:gd name="connsiteX279" fmla="*/ 1228299 w 3398293"/>
              <a:gd name="connsiteY279" fmla="*/ 61414 h 4203510"/>
              <a:gd name="connsiteX280" fmla="*/ 1207827 w 3398293"/>
              <a:gd name="connsiteY280" fmla="*/ 75062 h 4203510"/>
              <a:gd name="connsiteX281" fmla="*/ 1132765 w 3398293"/>
              <a:gd name="connsiteY281" fmla="*/ 68238 h 4203510"/>
              <a:gd name="connsiteX282" fmla="*/ 1030406 w 3398293"/>
              <a:gd name="connsiteY28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38986 w 3398293"/>
              <a:gd name="connsiteY201" fmla="*/ 989462 h 4203510"/>
              <a:gd name="connsiteX202" fmla="*/ 3186753 w 3398293"/>
              <a:gd name="connsiteY202" fmla="*/ 1037229 h 4203510"/>
              <a:gd name="connsiteX203" fmla="*/ 3214048 w 3398293"/>
              <a:gd name="connsiteY203" fmla="*/ 1098644 h 4203510"/>
              <a:gd name="connsiteX204" fmla="*/ 3241344 w 3398293"/>
              <a:gd name="connsiteY204" fmla="*/ 1132764 h 4203510"/>
              <a:gd name="connsiteX205" fmla="*/ 3254991 w 3398293"/>
              <a:gd name="connsiteY205" fmla="*/ 1153235 h 4203510"/>
              <a:gd name="connsiteX206" fmla="*/ 3295935 w 3398293"/>
              <a:gd name="connsiteY206" fmla="*/ 1194179 h 4203510"/>
              <a:gd name="connsiteX207" fmla="*/ 3309583 w 3398293"/>
              <a:gd name="connsiteY207" fmla="*/ 1214650 h 4203510"/>
              <a:gd name="connsiteX208" fmla="*/ 3330054 w 3398293"/>
              <a:gd name="connsiteY208" fmla="*/ 1221474 h 4203510"/>
              <a:gd name="connsiteX209" fmla="*/ 3350526 w 3398293"/>
              <a:gd name="connsiteY209" fmla="*/ 1262417 h 4203510"/>
              <a:gd name="connsiteX210" fmla="*/ 3370997 w 3398293"/>
              <a:gd name="connsiteY210" fmla="*/ 1276065 h 4203510"/>
              <a:gd name="connsiteX211" fmla="*/ 3391469 w 3398293"/>
              <a:gd name="connsiteY211" fmla="*/ 1269241 h 4203510"/>
              <a:gd name="connsiteX212" fmla="*/ 3398293 w 3398293"/>
              <a:gd name="connsiteY212" fmla="*/ 1248770 h 4203510"/>
              <a:gd name="connsiteX213" fmla="*/ 3364174 w 3398293"/>
              <a:gd name="connsiteY213" fmla="*/ 1187355 h 4203510"/>
              <a:gd name="connsiteX214" fmla="*/ 3336878 w 3398293"/>
              <a:gd name="connsiteY214" fmla="*/ 1146411 h 4203510"/>
              <a:gd name="connsiteX215" fmla="*/ 3330054 w 3398293"/>
              <a:gd name="connsiteY215" fmla="*/ 1125940 h 4203510"/>
              <a:gd name="connsiteX216" fmla="*/ 3309583 w 3398293"/>
              <a:gd name="connsiteY216" fmla="*/ 1112292 h 4203510"/>
              <a:gd name="connsiteX217" fmla="*/ 3289111 w 3398293"/>
              <a:gd name="connsiteY217" fmla="*/ 1091820 h 4203510"/>
              <a:gd name="connsiteX218" fmla="*/ 3261815 w 3398293"/>
              <a:gd name="connsiteY218" fmla="*/ 1050877 h 4203510"/>
              <a:gd name="connsiteX219" fmla="*/ 3234520 w 3398293"/>
              <a:gd name="connsiteY219" fmla="*/ 1009934 h 4203510"/>
              <a:gd name="connsiteX220" fmla="*/ 3207224 w 3398293"/>
              <a:gd name="connsiteY220" fmla="*/ 968991 h 4203510"/>
              <a:gd name="connsiteX221" fmla="*/ 3166281 w 3398293"/>
              <a:gd name="connsiteY221" fmla="*/ 928047 h 4203510"/>
              <a:gd name="connsiteX222" fmla="*/ 3111690 w 3398293"/>
              <a:gd name="connsiteY222" fmla="*/ 880280 h 4203510"/>
              <a:gd name="connsiteX223" fmla="*/ 3091218 w 3398293"/>
              <a:gd name="connsiteY223" fmla="*/ 866632 h 4203510"/>
              <a:gd name="connsiteX224" fmla="*/ 3077571 w 3398293"/>
              <a:gd name="connsiteY224" fmla="*/ 818865 h 4203510"/>
              <a:gd name="connsiteX225" fmla="*/ 3084394 w 3398293"/>
              <a:gd name="connsiteY225" fmla="*/ 743803 h 4203510"/>
              <a:gd name="connsiteX226" fmla="*/ 3077571 w 3398293"/>
              <a:gd name="connsiteY226" fmla="*/ 627797 h 4203510"/>
              <a:gd name="connsiteX227" fmla="*/ 3057099 w 3398293"/>
              <a:gd name="connsiteY227" fmla="*/ 620973 h 4203510"/>
              <a:gd name="connsiteX228" fmla="*/ 2709081 w 3398293"/>
              <a:gd name="connsiteY228" fmla="*/ 614149 h 4203510"/>
              <a:gd name="connsiteX229" fmla="*/ 2715905 w 3398293"/>
              <a:gd name="connsiteY229" fmla="*/ 532262 h 4203510"/>
              <a:gd name="connsiteX230" fmla="*/ 2688609 w 3398293"/>
              <a:gd name="connsiteY230" fmla="*/ 484495 h 4203510"/>
              <a:gd name="connsiteX231" fmla="*/ 2668138 w 3398293"/>
              <a:gd name="connsiteY231" fmla="*/ 477671 h 4203510"/>
              <a:gd name="connsiteX232" fmla="*/ 2538484 w 3398293"/>
              <a:gd name="connsiteY232" fmla="*/ 457200 h 4203510"/>
              <a:gd name="connsiteX233" fmla="*/ 2456597 w 3398293"/>
              <a:gd name="connsiteY233" fmla="*/ 464023 h 4203510"/>
              <a:gd name="connsiteX234" fmla="*/ 2436126 w 3398293"/>
              <a:gd name="connsiteY234" fmla="*/ 470847 h 4203510"/>
              <a:gd name="connsiteX235" fmla="*/ 2374711 w 3398293"/>
              <a:gd name="connsiteY235" fmla="*/ 464023 h 4203510"/>
              <a:gd name="connsiteX236" fmla="*/ 2299648 w 3398293"/>
              <a:gd name="connsiteY236" fmla="*/ 470847 h 4203510"/>
              <a:gd name="connsiteX237" fmla="*/ 2279177 w 3398293"/>
              <a:gd name="connsiteY237" fmla="*/ 477671 h 4203510"/>
              <a:gd name="connsiteX238" fmla="*/ 2238233 w 3398293"/>
              <a:gd name="connsiteY238" fmla="*/ 504967 h 4203510"/>
              <a:gd name="connsiteX239" fmla="*/ 2197290 w 3398293"/>
              <a:gd name="connsiteY239" fmla="*/ 477671 h 4203510"/>
              <a:gd name="connsiteX240" fmla="*/ 2183642 w 3398293"/>
              <a:gd name="connsiteY240" fmla="*/ 457200 h 4203510"/>
              <a:gd name="connsiteX241" fmla="*/ 2163171 w 3398293"/>
              <a:gd name="connsiteY241" fmla="*/ 450376 h 4203510"/>
              <a:gd name="connsiteX242" fmla="*/ 2101756 w 3398293"/>
              <a:gd name="connsiteY242" fmla="*/ 409432 h 4203510"/>
              <a:gd name="connsiteX243" fmla="*/ 2081284 w 3398293"/>
              <a:gd name="connsiteY243" fmla="*/ 395785 h 4203510"/>
              <a:gd name="connsiteX244" fmla="*/ 2060812 w 3398293"/>
              <a:gd name="connsiteY244" fmla="*/ 388961 h 4203510"/>
              <a:gd name="connsiteX245" fmla="*/ 2019869 w 3398293"/>
              <a:gd name="connsiteY245" fmla="*/ 361665 h 4203510"/>
              <a:gd name="connsiteX246" fmla="*/ 1999397 w 3398293"/>
              <a:gd name="connsiteY246" fmla="*/ 348017 h 4203510"/>
              <a:gd name="connsiteX247" fmla="*/ 1978926 w 3398293"/>
              <a:gd name="connsiteY247" fmla="*/ 341194 h 4203510"/>
              <a:gd name="connsiteX248" fmla="*/ 1958454 w 3398293"/>
              <a:gd name="connsiteY248" fmla="*/ 327546 h 4203510"/>
              <a:gd name="connsiteX249" fmla="*/ 1924335 w 3398293"/>
              <a:gd name="connsiteY249" fmla="*/ 293426 h 4203510"/>
              <a:gd name="connsiteX250" fmla="*/ 1917511 w 3398293"/>
              <a:gd name="connsiteY250" fmla="*/ 272955 h 4203510"/>
              <a:gd name="connsiteX251" fmla="*/ 1903863 w 3398293"/>
              <a:gd name="connsiteY251" fmla="*/ 238835 h 4203510"/>
              <a:gd name="connsiteX252" fmla="*/ 1897039 w 3398293"/>
              <a:gd name="connsiteY252" fmla="*/ 197892 h 4203510"/>
              <a:gd name="connsiteX253" fmla="*/ 1876568 w 3398293"/>
              <a:gd name="connsiteY253" fmla="*/ 129653 h 4203510"/>
              <a:gd name="connsiteX254" fmla="*/ 1869744 w 3398293"/>
              <a:gd name="connsiteY254" fmla="*/ 88710 h 4203510"/>
              <a:gd name="connsiteX255" fmla="*/ 1862920 w 3398293"/>
              <a:gd name="connsiteY255" fmla="*/ 68238 h 4203510"/>
              <a:gd name="connsiteX256" fmla="*/ 1842448 w 3398293"/>
              <a:gd name="connsiteY256" fmla="*/ 61414 h 4203510"/>
              <a:gd name="connsiteX257" fmla="*/ 1801505 w 3398293"/>
              <a:gd name="connsiteY257" fmla="*/ 40943 h 4203510"/>
              <a:gd name="connsiteX258" fmla="*/ 1753738 w 3398293"/>
              <a:gd name="connsiteY258" fmla="*/ 47767 h 4203510"/>
              <a:gd name="connsiteX259" fmla="*/ 1726442 w 3398293"/>
              <a:gd name="connsiteY259" fmla="*/ 88710 h 4203510"/>
              <a:gd name="connsiteX260" fmla="*/ 1705971 w 3398293"/>
              <a:gd name="connsiteY260" fmla="*/ 109182 h 4203510"/>
              <a:gd name="connsiteX261" fmla="*/ 1685499 w 3398293"/>
              <a:gd name="connsiteY261" fmla="*/ 116005 h 4203510"/>
              <a:gd name="connsiteX262" fmla="*/ 1624084 w 3398293"/>
              <a:gd name="connsiteY262" fmla="*/ 102358 h 4203510"/>
              <a:gd name="connsiteX263" fmla="*/ 1610436 w 3398293"/>
              <a:gd name="connsiteY263" fmla="*/ 81886 h 4203510"/>
              <a:gd name="connsiteX264" fmla="*/ 1569493 w 3398293"/>
              <a:gd name="connsiteY264" fmla="*/ 68238 h 4203510"/>
              <a:gd name="connsiteX265" fmla="*/ 1549021 w 3398293"/>
              <a:gd name="connsiteY265" fmla="*/ 47767 h 4203510"/>
              <a:gd name="connsiteX266" fmla="*/ 1528550 w 3398293"/>
              <a:gd name="connsiteY266" fmla="*/ 34119 h 4203510"/>
              <a:gd name="connsiteX267" fmla="*/ 1501254 w 3398293"/>
              <a:gd name="connsiteY267" fmla="*/ 0 h 4203510"/>
              <a:gd name="connsiteX268" fmla="*/ 1480783 w 3398293"/>
              <a:gd name="connsiteY268" fmla="*/ 6823 h 4203510"/>
              <a:gd name="connsiteX269" fmla="*/ 1453487 w 3398293"/>
              <a:gd name="connsiteY269" fmla="*/ 13647 h 4203510"/>
              <a:gd name="connsiteX270" fmla="*/ 1433015 w 3398293"/>
              <a:gd name="connsiteY270" fmla="*/ 27295 h 4203510"/>
              <a:gd name="connsiteX271" fmla="*/ 1412544 w 3398293"/>
              <a:gd name="connsiteY271" fmla="*/ 34119 h 4203510"/>
              <a:gd name="connsiteX272" fmla="*/ 1392072 w 3398293"/>
              <a:gd name="connsiteY272" fmla="*/ 47767 h 4203510"/>
              <a:gd name="connsiteX273" fmla="*/ 1371600 w 3398293"/>
              <a:gd name="connsiteY273" fmla="*/ 54591 h 4203510"/>
              <a:gd name="connsiteX274" fmla="*/ 1330657 w 3398293"/>
              <a:gd name="connsiteY274" fmla="*/ 75062 h 4203510"/>
              <a:gd name="connsiteX275" fmla="*/ 1289714 w 3398293"/>
              <a:gd name="connsiteY275" fmla="*/ 68238 h 4203510"/>
              <a:gd name="connsiteX276" fmla="*/ 1276066 w 3398293"/>
              <a:gd name="connsiteY276" fmla="*/ 47767 h 4203510"/>
              <a:gd name="connsiteX277" fmla="*/ 1255594 w 3398293"/>
              <a:gd name="connsiteY277" fmla="*/ 34119 h 4203510"/>
              <a:gd name="connsiteX278" fmla="*/ 1248771 w 3398293"/>
              <a:gd name="connsiteY278" fmla="*/ 54591 h 4203510"/>
              <a:gd name="connsiteX279" fmla="*/ 1228299 w 3398293"/>
              <a:gd name="connsiteY279" fmla="*/ 61414 h 4203510"/>
              <a:gd name="connsiteX280" fmla="*/ 1207827 w 3398293"/>
              <a:gd name="connsiteY280" fmla="*/ 75062 h 4203510"/>
              <a:gd name="connsiteX281" fmla="*/ 1132765 w 3398293"/>
              <a:gd name="connsiteY281" fmla="*/ 68238 h 4203510"/>
              <a:gd name="connsiteX282" fmla="*/ 1030406 w 3398293"/>
              <a:gd name="connsiteY28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86753 w 3398293"/>
              <a:gd name="connsiteY201" fmla="*/ 1037229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54991 w 3398293"/>
              <a:gd name="connsiteY204" fmla="*/ 1153235 h 4203510"/>
              <a:gd name="connsiteX205" fmla="*/ 3295935 w 3398293"/>
              <a:gd name="connsiteY205" fmla="*/ 1194179 h 4203510"/>
              <a:gd name="connsiteX206" fmla="*/ 3309583 w 3398293"/>
              <a:gd name="connsiteY206" fmla="*/ 1214650 h 4203510"/>
              <a:gd name="connsiteX207" fmla="*/ 3330054 w 3398293"/>
              <a:gd name="connsiteY207" fmla="*/ 1221474 h 4203510"/>
              <a:gd name="connsiteX208" fmla="*/ 3350526 w 3398293"/>
              <a:gd name="connsiteY208" fmla="*/ 1262417 h 4203510"/>
              <a:gd name="connsiteX209" fmla="*/ 3370997 w 3398293"/>
              <a:gd name="connsiteY209" fmla="*/ 1276065 h 4203510"/>
              <a:gd name="connsiteX210" fmla="*/ 3391469 w 3398293"/>
              <a:gd name="connsiteY210" fmla="*/ 1269241 h 4203510"/>
              <a:gd name="connsiteX211" fmla="*/ 3398293 w 3398293"/>
              <a:gd name="connsiteY211" fmla="*/ 1248770 h 4203510"/>
              <a:gd name="connsiteX212" fmla="*/ 3364174 w 3398293"/>
              <a:gd name="connsiteY212" fmla="*/ 1187355 h 4203510"/>
              <a:gd name="connsiteX213" fmla="*/ 3336878 w 3398293"/>
              <a:gd name="connsiteY213" fmla="*/ 1146411 h 4203510"/>
              <a:gd name="connsiteX214" fmla="*/ 3330054 w 3398293"/>
              <a:gd name="connsiteY214" fmla="*/ 1125940 h 4203510"/>
              <a:gd name="connsiteX215" fmla="*/ 3309583 w 3398293"/>
              <a:gd name="connsiteY215" fmla="*/ 1112292 h 4203510"/>
              <a:gd name="connsiteX216" fmla="*/ 3289111 w 3398293"/>
              <a:gd name="connsiteY216" fmla="*/ 1091820 h 4203510"/>
              <a:gd name="connsiteX217" fmla="*/ 3261815 w 3398293"/>
              <a:gd name="connsiteY217" fmla="*/ 1050877 h 4203510"/>
              <a:gd name="connsiteX218" fmla="*/ 3234520 w 3398293"/>
              <a:gd name="connsiteY218" fmla="*/ 1009934 h 4203510"/>
              <a:gd name="connsiteX219" fmla="*/ 3207224 w 3398293"/>
              <a:gd name="connsiteY219" fmla="*/ 968991 h 4203510"/>
              <a:gd name="connsiteX220" fmla="*/ 3166281 w 3398293"/>
              <a:gd name="connsiteY220" fmla="*/ 928047 h 4203510"/>
              <a:gd name="connsiteX221" fmla="*/ 3111690 w 3398293"/>
              <a:gd name="connsiteY221" fmla="*/ 880280 h 4203510"/>
              <a:gd name="connsiteX222" fmla="*/ 3091218 w 3398293"/>
              <a:gd name="connsiteY222" fmla="*/ 866632 h 4203510"/>
              <a:gd name="connsiteX223" fmla="*/ 3077571 w 3398293"/>
              <a:gd name="connsiteY223" fmla="*/ 818865 h 4203510"/>
              <a:gd name="connsiteX224" fmla="*/ 3084394 w 3398293"/>
              <a:gd name="connsiteY224" fmla="*/ 743803 h 4203510"/>
              <a:gd name="connsiteX225" fmla="*/ 3077571 w 3398293"/>
              <a:gd name="connsiteY225" fmla="*/ 627797 h 4203510"/>
              <a:gd name="connsiteX226" fmla="*/ 3057099 w 3398293"/>
              <a:gd name="connsiteY226" fmla="*/ 620973 h 4203510"/>
              <a:gd name="connsiteX227" fmla="*/ 2709081 w 3398293"/>
              <a:gd name="connsiteY227" fmla="*/ 614149 h 4203510"/>
              <a:gd name="connsiteX228" fmla="*/ 2715905 w 3398293"/>
              <a:gd name="connsiteY228" fmla="*/ 532262 h 4203510"/>
              <a:gd name="connsiteX229" fmla="*/ 2688609 w 3398293"/>
              <a:gd name="connsiteY229" fmla="*/ 484495 h 4203510"/>
              <a:gd name="connsiteX230" fmla="*/ 2668138 w 3398293"/>
              <a:gd name="connsiteY230" fmla="*/ 477671 h 4203510"/>
              <a:gd name="connsiteX231" fmla="*/ 2538484 w 3398293"/>
              <a:gd name="connsiteY231" fmla="*/ 457200 h 4203510"/>
              <a:gd name="connsiteX232" fmla="*/ 2456597 w 3398293"/>
              <a:gd name="connsiteY232" fmla="*/ 464023 h 4203510"/>
              <a:gd name="connsiteX233" fmla="*/ 2436126 w 3398293"/>
              <a:gd name="connsiteY233" fmla="*/ 470847 h 4203510"/>
              <a:gd name="connsiteX234" fmla="*/ 2374711 w 3398293"/>
              <a:gd name="connsiteY234" fmla="*/ 464023 h 4203510"/>
              <a:gd name="connsiteX235" fmla="*/ 2299648 w 3398293"/>
              <a:gd name="connsiteY235" fmla="*/ 470847 h 4203510"/>
              <a:gd name="connsiteX236" fmla="*/ 2279177 w 3398293"/>
              <a:gd name="connsiteY236" fmla="*/ 477671 h 4203510"/>
              <a:gd name="connsiteX237" fmla="*/ 2238233 w 3398293"/>
              <a:gd name="connsiteY237" fmla="*/ 504967 h 4203510"/>
              <a:gd name="connsiteX238" fmla="*/ 2197290 w 3398293"/>
              <a:gd name="connsiteY238" fmla="*/ 477671 h 4203510"/>
              <a:gd name="connsiteX239" fmla="*/ 2183642 w 3398293"/>
              <a:gd name="connsiteY239" fmla="*/ 457200 h 4203510"/>
              <a:gd name="connsiteX240" fmla="*/ 2163171 w 3398293"/>
              <a:gd name="connsiteY240" fmla="*/ 450376 h 4203510"/>
              <a:gd name="connsiteX241" fmla="*/ 2101756 w 3398293"/>
              <a:gd name="connsiteY241" fmla="*/ 409432 h 4203510"/>
              <a:gd name="connsiteX242" fmla="*/ 2081284 w 3398293"/>
              <a:gd name="connsiteY242" fmla="*/ 395785 h 4203510"/>
              <a:gd name="connsiteX243" fmla="*/ 2060812 w 3398293"/>
              <a:gd name="connsiteY243" fmla="*/ 388961 h 4203510"/>
              <a:gd name="connsiteX244" fmla="*/ 2019869 w 3398293"/>
              <a:gd name="connsiteY244" fmla="*/ 361665 h 4203510"/>
              <a:gd name="connsiteX245" fmla="*/ 1999397 w 3398293"/>
              <a:gd name="connsiteY245" fmla="*/ 348017 h 4203510"/>
              <a:gd name="connsiteX246" fmla="*/ 1978926 w 3398293"/>
              <a:gd name="connsiteY246" fmla="*/ 341194 h 4203510"/>
              <a:gd name="connsiteX247" fmla="*/ 1958454 w 3398293"/>
              <a:gd name="connsiteY247" fmla="*/ 327546 h 4203510"/>
              <a:gd name="connsiteX248" fmla="*/ 1924335 w 3398293"/>
              <a:gd name="connsiteY248" fmla="*/ 293426 h 4203510"/>
              <a:gd name="connsiteX249" fmla="*/ 1917511 w 3398293"/>
              <a:gd name="connsiteY249" fmla="*/ 272955 h 4203510"/>
              <a:gd name="connsiteX250" fmla="*/ 1903863 w 3398293"/>
              <a:gd name="connsiteY250" fmla="*/ 238835 h 4203510"/>
              <a:gd name="connsiteX251" fmla="*/ 1897039 w 3398293"/>
              <a:gd name="connsiteY251" fmla="*/ 197892 h 4203510"/>
              <a:gd name="connsiteX252" fmla="*/ 1876568 w 3398293"/>
              <a:gd name="connsiteY252" fmla="*/ 129653 h 4203510"/>
              <a:gd name="connsiteX253" fmla="*/ 1869744 w 3398293"/>
              <a:gd name="connsiteY253" fmla="*/ 88710 h 4203510"/>
              <a:gd name="connsiteX254" fmla="*/ 1862920 w 3398293"/>
              <a:gd name="connsiteY254" fmla="*/ 68238 h 4203510"/>
              <a:gd name="connsiteX255" fmla="*/ 1842448 w 3398293"/>
              <a:gd name="connsiteY255" fmla="*/ 61414 h 4203510"/>
              <a:gd name="connsiteX256" fmla="*/ 1801505 w 3398293"/>
              <a:gd name="connsiteY256" fmla="*/ 40943 h 4203510"/>
              <a:gd name="connsiteX257" fmla="*/ 1753738 w 3398293"/>
              <a:gd name="connsiteY257" fmla="*/ 47767 h 4203510"/>
              <a:gd name="connsiteX258" fmla="*/ 1726442 w 3398293"/>
              <a:gd name="connsiteY258" fmla="*/ 88710 h 4203510"/>
              <a:gd name="connsiteX259" fmla="*/ 1705971 w 3398293"/>
              <a:gd name="connsiteY259" fmla="*/ 109182 h 4203510"/>
              <a:gd name="connsiteX260" fmla="*/ 1685499 w 3398293"/>
              <a:gd name="connsiteY260" fmla="*/ 116005 h 4203510"/>
              <a:gd name="connsiteX261" fmla="*/ 1624084 w 3398293"/>
              <a:gd name="connsiteY261" fmla="*/ 102358 h 4203510"/>
              <a:gd name="connsiteX262" fmla="*/ 1610436 w 3398293"/>
              <a:gd name="connsiteY262" fmla="*/ 81886 h 4203510"/>
              <a:gd name="connsiteX263" fmla="*/ 1569493 w 3398293"/>
              <a:gd name="connsiteY263" fmla="*/ 68238 h 4203510"/>
              <a:gd name="connsiteX264" fmla="*/ 1549021 w 3398293"/>
              <a:gd name="connsiteY264" fmla="*/ 47767 h 4203510"/>
              <a:gd name="connsiteX265" fmla="*/ 1528550 w 3398293"/>
              <a:gd name="connsiteY265" fmla="*/ 34119 h 4203510"/>
              <a:gd name="connsiteX266" fmla="*/ 1501254 w 3398293"/>
              <a:gd name="connsiteY266" fmla="*/ 0 h 4203510"/>
              <a:gd name="connsiteX267" fmla="*/ 1480783 w 3398293"/>
              <a:gd name="connsiteY267" fmla="*/ 6823 h 4203510"/>
              <a:gd name="connsiteX268" fmla="*/ 1453487 w 3398293"/>
              <a:gd name="connsiteY268" fmla="*/ 13647 h 4203510"/>
              <a:gd name="connsiteX269" fmla="*/ 1433015 w 3398293"/>
              <a:gd name="connsiteY269" fmla="*/ 27295 h 4203510"/>
              <a:gd name="connsiteX270" fmla="*/ 1412544 w 3398293"/>
              <a:gd name="connsiteY270" fmla="*/ 34119 h 4203510"/>
              <a:gd name="connsiteX271" fmla="*/ 1392072 w 3398293"/>
              <a:gd name="connsiteY271" fmla="*/ 47767 h 4203510"/>
              <a:gd name="connsiteX272" fmla="*/ 1371600 w 3398293"/>
              <a:gd name="connsiteY272" fmla="*/ 54591 h 4203510"/>
              <a:gd name="connsiteX273" fmla="*/ 1330657 w 3398293"/>
              <a:gd name="connsiteY273" fmla="*/ 75062 h 4203510"/>
              <a:gd name="connsiteX274" fmla="*/ 1289714 w 3398293"/>
              <a:gd name="connsiteY274" fmla="*/ 68238 h 4203510"/>
              <a:gd name="connsiteX275" fmla="*/ 1276066 w 3398293"/>
              <a:gd name="connsiteY275" fmla="*/ 47767 h 4203510"/>
              <a:gd name="connsiteX276" fmla="*/ 1255594 w 3398293"/>
              <a:gd name="connsiteY276" fmla="*/ 34119 h 4203510"/>
              <a:gd name="connsiteX277" fmla="*/ 1248771 w 3398293"/>
              <a:gd name="connsiteY277" fmla="*/ 54591 h 4203510"/>
              <a:gd name="connsiteX278" fmla="*/ 1228299 w 3398293"/>
              <a:gd name="connsiteY278" fmla="*/ 61414 h 4203510"/>
              <a:gd name="connsiteX279" fmla="*/ 1207827 w 3398293"/>
              <a:gd name="connsiteY279" fmla="*/ 75062 h 4203510"/>
              <a:gd name="connsiteX280" fmla="*/ 1132765 w 3398293"/>
              <a:gd name="connsiteY280" fmla="*/ 68238 h 4203510"/>
              <a:gd name="connsiteX281" fmla="*/ 1030406 w 3398293"/>
              <a:gd name="connsiteY28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86753 w 3398293"/>
              <a:gd name="connsiteY201" fmla="*/ 1037229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09583 w 3398293"/>
              <a:gd name="connsiteY205" fmla="*/ 1214650 h 4203510"/>
              <a:gd name="connsiteX206" fmla="*/ 3330054 w 3398293"/>
              <a:gd name="connsiteY206" fmla="*/ 1221474 h 4203510"/>
              <a:gd name="connsiteX207" fmla="*/ 3350526 w 3398293"/>
              <a:gd name="connsiteY207" fmla="*/ 1262417 h 4203510"/>
              <a:gd name="connsiteX208" fmla="*/ 3370997 w 3398293"/>
              <a:gd name="connsiteY208" fmla="*/ 1276065 h 4203510"/>
              <a:gd name="connsiteX209" fmla="*/ 3391469 w 3398293"/>
              <a:gd name="connsiteY209" fmla="*/ 1269241 h 4203510"/>
              <a:gd name="connsiteX210" fmla="*/ 3398293 w 3398293"/>
              <a:gd name="connsiteY210" fmla="*/ 1248770 h 4203510"/>
              <a:gd name="connsiteX211" fmla="*/ 3364174 w 3398293"/>
              <a:gd name="connsiteY211" fmla="*/ 1187355 h 4203510"/>
              <a:gd name="connsiteX212" fmla="*/ 3336878 w 3398293"/>
              <a:gd name="connsiteY212" fmla="*/ 1146411 h 4203510"/>
              <a:gd name="connsiteX213" fmla="*/ 3330054 w 3398293"/>
              <a:gd name="connsiteY213" fmla="*/ 1125940 h 4203510"/>
              <a:gd name="connsiteX214" fmla="*/ 3309583 w 3398293"/>
              <a:gd name="connsiteY214" fmla="*/ 1112292 h 4203510"/>
              <a:gd name="connsiteX215" fmla="*/ 3289111 w 3398293"/>
              <a:gd name="connsiteY215" fmla="*/ 1091820 h 4203510"/>
              <a:gd name="connsiteX216" fmla="*/ 3261815 w 3398293"/>
              <a:gd name="connsiteY216" fmla="*/ 1050877 h 4203510"/>
              <a:gd name="connsiteX217" fmla="*/ 3234520 w 3398293"/>
              <a:gd name="connsiteY217" fmla="*/ 1009934 h 4203510"/>
              <a:gd name="connsiteX218" fmla="*/ 3207224 w 3398293"/>
              <a:gd name="connsiteY218" fmla="*/ 968991 h 4203510"/>
              <a:gd name="connsiteX219" fmla="*/ 3166281 w 3398293"/>
              <a:gd name="connsiteY219" fmla="*/ 928047 h 4203510"/>
              <a:gd name="connsiteX220" fmla="*/ 3111690 w 3398293"/>
              <a:gd name="connsiteY220" fmla="*/ 880280 h 4203510"/>
              <a:gd name="connsiteX221" fmla="*/ 3091218 w 3398293"/>
              <a:gd name="connsiteY221" fmla="*/ 866632 h 4203510"/>
              <a:gd name="connsiteX222" fmla="*/ 3077571 w 3398293"/>
              <a:gd name="connsiteY222" fmla="*/ 818865 h 4203510"/>
              <a:gd name="connsiteX223" fmla="*/ 3084394 w 3398293"/>
              <a:gd name="connsiteY223" fmla="*/ 743803 h 4203510"/>
              <a:gd name="connsiteX224" fmla="*/ 3077571 w 3398293"/>
              <a:gd name="connsiteY224" fmla="*/ 627797 h 4203510"/>
              <a:gd name="connsiteX225" fmla="*/ 3057099 w 3398293"/>
              <a:gd name="connsiteY225" fmla="*/ 620973 h 4203510"/>
              <a:gd name="connsiteX226" fmla="*/ 2709081 w 3398293"/>
              <a:gd name="connsiteY226" fmla="*/ 614149 h 4203510"/>
              <a:gd name="connsiteX227" fmla="*/ 2715905 w 3398293"/>
              <a:gd name="connsiteY227" fmla="*/ 532262 h 4203510"/>
              <a:gd name="connsiteX228" fmla="*/ 2688609 w 3398293"/>
              <a:gd name="connsiteY228" fmla="*/ 484495 h 4203510"/>
              <a:gd name="connsiteX229" fmla="*/ 2668138 w 3398293"/>
              <a:gd name="connsiteY229" fmla="*/ 477671 h 4203510"/>
              <a:gd name="connsiteX230" fmla="*/ 2538484 w 3398293"/>
              <a:gd name="connsiteY230" fmla="*/ 457200 h 4203510"/>
              <a:gd name="connsiteX231" fmla="*/ 2456597 w 3398293"/>
              <a:gd name="connsiteY231" fmla="*/ 464023 h 4203510"/>
              <a:gd name="connsiteX232" fmla="*/ 2436126 w 3398293"/>
              <a:gd name="connsiteY232" fmla="*/ 470847 h 4203510"/>
              <a:gd name="connsiteX233" fmla="*/ 2374711 w 3398293"/>
              <a:gd name="connsiteY233" fmla="*/ 464023 h 4203510"/>
              <a:gd name="connsiteX234" fmla="*/ 2299648 w 3398293"/>
              <a:gd name="connsiteY234" fmla="*/ 470847 h 4203510"/>
              <a:gd name="connsiteX235" fmla="*/ 2279177 w 3398293"/>
              <a:gd name="connsiteY235" fmla="*/ 477671 h 4203510"/>
              <a:gd name="connsiteX236" fmla="*/ 2238233 w 3398293"/>
              <a:gd name="connsiteY236" fmla="*/ 504967 h 4203510"/>
              <a:gd name="connsiteX237" fmla="*/ 2197290 w 3398293"/>
              <a:gd name="connsiteY237" fmla="*/ 477671 h 4203510"/>
              <a:gd name="connsiteX238" fmla="*/ 2183642 w 3398293"/>
              <a:gd name="connsiteY238" fmla="*/ 457200 h 4203510"/>
              <a:gd name="connsiteX239" fmla="*/ 2163171 w 3398293"/>
              <a:gd name="connsiteY239" fmla="*/ 450376 h 4203510"/>
              <a:gd name="connsiteX240" fmla="*/ 2101756 w 3398293"/>
              <a:gd name="connsiteY240" fmla="*/ 409432 h 4203510"/>
              <a:gd name="connsiteX241" fmla="*/ 2081284 w 3398293"/>
              <a:gd name="connsiteY241" fmla="*/ 395785 h 4203510"/>
              <a:gd name="connsiteX242" fmla="*/ 2060812 w 3398293"/>
              <a:gd name="connsiteY242" fmla="*/ 388961 h 4203510"/>
              <a:gd name="connsiteX243" fmla="*/ 2019869 w 3398293"/>
              <a:gd name="connsiteY243" fmla="*/ 361665 h 4203510"/>
              <a:gd name="connsiteX244" fmla="*/ 1999397 w 3398293"/>
              <a:gd name="connsiteY244" fmla="*/ 348017 h 4203510"/>
              <a:gd name="connsiteX245" fmla="*/ 1978926 w 3398293"/>
              <a:gd name="connsiteY245" fmla="*/ 341194 h 4203510"/>
              <a:gd name="connsiteX246" fmla="*/ 1958454 w 3398293"/>
              <a:gd name="connsiteY246" fmla="*/ 327546 h 4203510"/>
              <a:gd name="connsiteX247" fmla="*/ 1924335 w 3398293"/>
              <a:gd name="connsiteY247" fmla="*/ 293426 h 4203510"/>
              <a:gd name="connsiteX248" fmla="*/ 1917511 w 3398293"/>
              <a:gd name="connsiteY248" fmla="*/ 272955 h 4203510"/>
              <a:gd name="connsiteX249" fmla="*/ 1903863 w 3398293"/>
              <a:gd name="connsiteY249" fmla="*/ 238835 h 4203510"/>
              <a:gd name="connsiteX250" fmla="*/ 1897039 w 3398293"/>
              <a:gd name="connsiteY250" fmla="*/ 197892 h 4203510"/>
              <a:gd name="connsiteX251" fmla="*/ 1876568 w 3398293"/>
              <a:gd name="connsiteY251" fmla="*/ 129653 h 4203510"/>
              <a:gd name="connsiteX252" fmla="*/ 1869744 w 3398293"/>
              <a:gd name="connsiteY252" fmla="*/ 88710 h 4203510"/>
              <a:gd name="connsiteX253" fmla="*/ 1862920 w 3398293"/>
              <a:gd name="connsiteY253" fmla="*/ 68238 h 4203510"/>
              <a:gd name="connsiteX254" fmla="*/ 1842448 w 3398293"/>
              <a:gd name="connsiteY254" fmla="*/ 61414 h 4203510"/>
              <a:gd name="connsiteX255" fmla="*/ 1801505 w 3398293"/>
              <a:gd name="connsiteY255" fmla="*/ 40943 h 4203510"/>
              <a:gd name="connsiteX256" fmla="*/ 1753738 w 3398293"/>
              <a:gd name="connsiteY256" fmla="*/ 47767 h 4203510"/>
              <a:gd name="connsiteX257" fmla="*/ 1726442 w 3398293"/>
              <a:gd name="connsiteY257" fmla="*/ 88710 h 4203510"/>
              <a:gd name="connsiteX258" fmla="*/ 1705971 w 3398293"/>
              <a:gd name="connsiteY258" fmla="*/ 109182 h 4203510"/>
              <a:gd name="connsiteX259" fmla="*/ 1685499 w 3398293"/>
              <a:gd name="connsiteY259" fmla="*/ 116005 h 4203510"/>
              <a:gd name="connsiteX260" fmla="*/ 1624084 w 3398293"/>
              <a:gd name="connsiteY260" fmla="*/ 102358 h 4203510"/>
              <a:gd name="connsiteX261" fmla="*/ 1610436 w 3398293"/>
              <a:gd name="connsiteY261" fmla="*/ 81886 h 4203510"/>
              <a:gd name="connsiteX262" fmla="*/ 1569493 w 3398293"/>
              <a:gd name="connsiteY262" fmla="*/ 68238 h 4203510"/>
              <a:gd name="connsiteX263" fmla="*/ 1549021 w 3398293"/>
              <a:gd name="connsiteY263" fmla="*/ 47767 h 4203510"/>
              <a:gd name="connsiteX264" fmla="*/ 1528550 w 3398293"/>
              <a:gd name="connsiteY264" fmla="*/ 34119 h 4203510"/>
              <a:gd name="connsiteX265" fmla="*/ 1501254 w 3398293"/>
              <a:gd name="connsiteY265" fmla="*/ 0 h 4203510"/>
              <a:gd name="connsiteX266" fmla="*/ 1480783 w 3398293"/>
              <a:gd name="connsiteY266" fmla="*/ 6823 h 4203510"/>
              <a:gd name="connsiteX267" fmla="*/ 1453487 w 3398293"/>
              <a:gd name="connsiteY267" fmla="*/ 13647 h 4203510"/>
              <a:gd name="connsiteX268" fmla="*/ 1433015 w 3398293"/>
              <a:gd name="connsiteY268" fmla="*/ 27295 h 4203510"/>
              <a:gd name="connsiteX269" fmla="*/ 1412544 w 3398293"/>
              <a:gd name="connsiteY269" fmla="*/ 34119 h 4203510"/>
              <a:gd name="connsiteX270" fmla="*/ 1392072 w 3398293"/>
              <a:gd name="connsiteY270" fmla="*/ 47767 h 4203510"/>
              <a:gd name="connsiteX271" fmla="*/ 1371600 w 3398293"/>
              <a:gd name="connsiteY271" fmla="*/ 54591 h 4203510"/>
              <a:gd name="connsiteX272" fmla="*/ 1330657 w 3398293"/>
              <a:gd name="connsiteY272" fmla="*/ 75062 h 4203510"/>
              <a:gd name="connsiteX273" fmla="*/ 1289714 w 3398293"/>
              <a:gd name="connsiteY273" fmla="*/ 68238 h 4203510"/>
              <a:gd name="connsiteX274" fmla="*/ 1276066 w 3398293"/>
              <a:gd name="connsiteY274" fmla="*/ 47767 h 4203510"/>
              <a:gd name="connsiteX275" fmla="*/ 1255594 w 3398293"/>
              <a:gd name="connsiteY275" fmla="*/ 34119 h 4203510"/>
              <a:gd name="connsiteX276" fmla="*/ 1248771 w 3398293"/>
              <a:gd name="connsiteY276" fmla="*/ 54591 h 4203510"/>
              <a:gd name="connsiteX277" fmla="*/ 1228299 w 3398293"/>
              <a:gd name="connsiteY277" fmla="*/ 61414 h 4203510"/>
              <a:gd name="connsiteX278" fmla="*/ 1207827 w 3398293"/>
              <a:gd name="connsiteY278" fmla="*/ 75062 h 4203510"/>
              <a:gd name="connsiteX279" fmla="*/ 1132765 w 3398293"/>
              <a:gd name="connsiteY279" fmla="*/ 68238 h 4203510"/>
              <a:gd name="connsiteX280" fmla="*/ 1030406 w 3398293"/>
              <a:gd name="connsiteY28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86753 w 3398293"/>
              <a:gd name="connsiteY201" fmla="*/ 1037229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09583 w 3398293"/>
              <a:gd name="connsiteY205" fmla="*/ 1214650 h 4203510"/>
              <a:gd name="connsiteX206" fmla="*/ 3350526 w 3398293"/>
              <a:gd name="connsiteY206" fmla="*/ 1262417 h 4203510"/>
              <a:gd name="connsiteX207" fmla="*/ 3370997 w 3398293"/>
              <a:gd name="connsiteY207" fmla="*/ 1276065 h 4203510"/>
              <a:gd name="connsiteX208" fmla="*/ 3391469 w 3398293"/>
              <a:gd name="connsiteY208" fmla="*/ 1269241 h 4203510"/>
              <a:gd name="connsiteX209" fmla="*/ 3398293 w 3398293"/>
              <a:gd name="connsiteY209" fmla="*/ 1248770 h 4203510"/>
              <a:gd name="connsiteX210" fmla="*/ 3364174 w 3398293"/>
              <a:gd name="connsiteY210" fmla="*/ 1187355 h 4203510"/>
              <a:gd name="connsiteX211" fmla="*/ 3336878 w 3398293"/>
              <a:gd name="connsiteY211" fmla="*/ 1146411 h 4203510"/>
              <a:gd name="connsiteX212" fmla="*/ 3330054 w 3398293"/>
              <a:gd name="connsiteY212" fmla="*/ 1125940 h 4203510"/>
              <a:gd name="connsiteX213" fmla="*/ 3309583 w 3398293"/>
              <a:gd name="connsiteY213" fmla="*/ 1112292 h 4203510"/>
              <a:gd name="connsiteX214" fmla="*/ 3289111 w 3398293"/>
              <a:gd name="connsiteY214" fmla="*/ 1091820 h 4203510"/>
              <a:gd name="connsiteX215" fmla="*/ 3261815 w 3398293"/>
              <a:gd name="connsiteY215" fmla="*/ 1050877 h 4203510"/>
              <a:gd name="connsiteX216" fmla="*/ 3234520 w 3398293"/>
              <a:gd name="connsiteY216" fmla="*/ 1009934 h 4203510"/>
              <a:gd name="connsiteX217" fmla="*/ 3207224 w 3398293"/>
              <a:gd name="connsiteY217" fmla="*/ 968991 h 4203510"/>
              <a:gd name="connsiteX218" fmla="*/ 3166281 w 3398293"/>
              <a:gd name="connsiteY218" fmla="*/ 928047 h 4203510"/>
              <a:gd name="connsiteX219" fmla="*/ 3111690 w 3398293"/>
              <a:gd name="connsiteY219" fmla="*/ 880280 h 4203510"/>
              <a:gd name="connsiteX220" fmla="*/ 3091218 w 3398293"/>
              <a:gd name="connsiteY220" fmla="*/ 866632 h 4203510"/>
              <a:gd name="connsiteX221" fmla="*/ 3077571 w 3398293"/>
              <a:gd name="connsiteY221" fmla="*/ 818865 h 4203510"/>
              <a:gd name="connsiteX222" fmla="*/ 3084394 w 3398293"/>
              <a:gd name="connsiteY222" fmla="*/ 743803 h 4203510"/>
              <a:gd name="connsiteX223" fmla="*/ 3077571 w 3398293"/>
              <a:gd name="connsiteY223" fmla="*/ 627797 h 4203510"/>
              <a:gd name="connsiteX224" fmla="*/ 3057099 w 3398293"/>
              <a:gd name="connsiteY224" fmla="*/ 620973 h 4203510"/>
              <a:gd name="connsiteX225" fmla="*/ 2709081 w 3398293"/>
              <a:gd name="connsiteY225" fmla="*/ 614149 h 4203510"/>
              <a:gd name="connsiteX226" fmla="*/ 2715905 w 3398293"/>
              <a:gd name="connsiteY226" fmla="*/ 532262 h 4203510"/>
              <a:gd name="connsiteX227" fmla="*/ 2688609 w 3398293"/>
              <a:gd name="connsiteY227" fmla="*/ 484495 h 4203510"/>
              <a:gd name="connsiteX228" fmla="*/ 2668138 w 3398293"/>
              <a:gd name="connsiteY228" fmla="*/ 477671 h 4203510"/>
              <a:gd name="connsiteX229" fmla="*/ 2538484 w 3398293"/>
              <a:gd name="connsiteY229" fmla="*/ 457200 h 4203510"/>
              <a:gd name="connsiteX230" fmla="*/ 2456597 w 3398293"/>
              <a:gd name="connsiteY230" fmla="*/ 464023 h 4203510"/>
              <a:gd name="connsiteX231" fmla="*/ 2436126 w 3398293"/>
              <a:gd name="connsiteY231" fmla="*/ 470847 h 4203510"/>
              <a:gd name="connsiteX232" fmla="*/ 2374711 w 3398293"/>
              <a:gd name="connsiteY232" fmla="*/ 464023 h 4203510"/>
              <a:gd name="connsiteX233" fmla="*/ 2299648 w 3398293"/>
              <a:gd name="connsiteY233" fmla="*/ 470847 h 4203510"/>
              <a:gd name="connsiteX234" fmla="*/ 2279177 w 3398293"/>
              <a:gd name="connsiteY234" fmla="*/ 477671 h 4203510"/>
              <a:gd name="connsiteX235" fmla="*/ 2238233 w 3398293"/>
              <a:gd name="connsiteY235" fmla="*/ 504967 h 4203510"/>
              <a:gd name="connsiteX236" fmla="*/ 2197290 w 3398293"/>
              <a:gd name="connsiteY236" fmla="*/ 477671 h 4203510"/>
              <a:gd name="connsiteX237" fmla="*/ 2183642 w 3398293"/>
              <a:gd name="connsiteY237" fmla="*/ 457200 h 4203510"/>
              <a:gd name="connsiteX238" fmla="*/ 2163171 w 3398293"/>
              <a:gd name="connsiteY238" fmla="*/ 450376 h 4203510"/>
              <a:gd name="connsiteX239" fmla="*/ 2101756 w 3398293"/>
              <a:gd name="connsiteY239" fmla="*/ 409432 h 4203510"/>
              <a:gd name="connsiteX240" fmla="*/ 2081284 w 3398293"/>
              <a:gd name="connsiteY240" fmla="*/ 395785 h 4203510"/>
              <a:gd name="connsiteX241" fmla="*/ 2060812 w 3398293"/>
              <a:gd name="connsiteY241" fmla="*/ 388961 h 4203510"/>
              <a:gd name="connsiteX242" fmla="*/ 2019869 w 3398293"/>
              <a:gd name="connsiteY242" fmla="*/ 361665 h 4203510"/>
              <a:gd name="connsiteX243" fmla="*/ 1999397 w 3398293"/>
              <a:gd name="connsiteY243" fmla="*/ 348017 h 4203510"/>
              <a:gd name="connsiteX244" fmla="*/ 1978926 w 3398293"/>
              <a:gd name="connsiteY244" fmla="*/ 341194 h 4203510"/>
              <a:gd name="connsiteX245" fmla="*/ 1958454 w 3398293"/>
              <a:gd name="connsiteY245" fmla="*/ 327546 h 4203510"/>
              <a:gd name="connsiteX246" fmla="*/ 1924335 w 3398293"/>
              <a:gd name="connsiteY246" fmla="*/ 293426 h 4203510"/>
              <a:gd name="connsiteX247" fmla="*/ 1917511 w 3398293"/>
              <a:gd name="connsiteY247" fmla="*/ 272955 h 4203510"/>
              <a:gd name="connsiteX248" fmla="*/ 1903863 w 3398293"/>
              <a:gd name="connsiteY248" fmla="*/ 238835 h 4203510"/>
              <a:gd name="connsiteX249" fmla="*/ 1897039 w 3398293"/>
              <a:gd name="connsiteY249" fmla="*/ 197892 h 4203510"/>
              <a:gd name="connsiteX250" fmla="*/ 1876568 w 3398293"/>
              <a:gd name="connsiteY250" fmla="*/ 129653 h 4203510"/>
              <a:gd name="connsiteX251" fmla="*/ 1869744 w 3398293"/>
              <a:gd name="connsiteY251" fmla="*/ 88710 h 4203510"/>
              <a:gd name="connsiteX252" fmla="*/ 1862920 w 3398293"/>
              <a:gd name="connsiteY252" fmla="*/ 68238 h 4203510"/>
              <a:gd name="connsiteX253" fmla="*/ 1842448 w 3398293"/>
              <a:gd name="connsiteY253" fmla="*/ 61414 h 4203510"/>
              <a:gd name="connsiteX254" fmla="*/ 1801505 w 3398293"/>
              <a:gd name="connsiteY254" fmla="*/ 40943 h 4203510"/>
              <a:gd name="connsiteX255" fmla="*/ 1753738 w 3398293"/>
              <a:gd name="connsiteY255" fmla="*/ 47767 h 4203510"/>
              <a:gd name="connsiteX256" fmla="*/ 1726442 w 3398293"/>
              <a:gd name="connsiteY256" fmla="*/ 88710 h 4203510"/>
              <a:gd name="connsiteX257" fmla="*/ 1705971 w 3398293"/>
              <a:gd name="connsiteY257" fmla="*/ 109182 h 4203510"/>
              <a:gd name="connsiteX258" fmla="*/ 1685499 w 3398293"/>
              <a:gd name="connsiteY258" fmla="*/ 116005 h 4203510"/>
              <a:gd name="connsiteX259" fmla="*/ 1624084 w 3398293"/>
              <a:gd name="connsiteY259" fmla="*/ 102358 h 4203510"/>
              <a:gd name="connsiteX260" fmla="*/ 1610436 w 3398293"/>
              <a:gd name="connsiteY260" fmla="*/ 81886 h 4203510"/>
              <a:gd name="connsiteX261" fmla="*/ 1569493 w 3398293"/>
              <a:gd name="connsiteY261" fmla="*/ 68238 h 4203510"/>
              <a:gd name="connsiteX262" fmla="*/ 1549021 w 3398293"/>
              <a:gd name="connsiteY262" fmla="*/ 47767 h 4203510"/>
              <a:gd name="connsiteX263" fmla="*/ 1528550 w 3398293"/>
              <a:gd name="connsiteY263" fmla="*/ 34119 h 4203510"/>
              <a:gd name="connsiteX264" fmla="*/ 1501254 w 3398293"/>
              <a:gd name="connsiteY264" fmla="*/ 0 h 4203510"/>
              <a:gd name="connsiteX265" fmla="*/ 1480783 w 3398293"/>
              <a:gd name="connsiteY265" fmla="*/ 6823 h 4203510"/>
              <a:gd name="connsiteX266" fmla="*/ 1453487 w 3398293"/>
              <a:gd name="connsiteY266" fmla="*/ 13647 h 4203510"/>
              <a:gd name="connsiteX267" fmla="*/ 1433015 w 3398293"/>
              <a:gd name="connsiteY267" fmla="*/ 27295 h 4203510"/>
              <a:gd name="connsiteX268" fmla="*/ 1412544 w 3398293"/>
              <a:gd name="connsiteY268" fmla="*/ 34119 h 4203510"/>
              <a:gd name="connsiteX269" fmla="*/ 1392072 w 3398293"/>
              <a:gd name="connsiteY269" fmla="*/ 47767 h 4203510"/>
              <a:gd name="connsiteX270" fmla="*/ 1371600 w 3398293"/>
              <a:gd name="connsiteY270" fmla="*/ 54591 h 4203510"/>
              <a:gd name="connsiteX271" fmla="*/ 1330657 w 3398293"/>
              <a:gd name="connsiteY271" fmla="*/ 75062 h 4203510"/>
              <a:gd name="connsiteX272" fmla="*/ 1289714 w 3398293"/>
              <a:gd name="connsiteY272" fmla="*/ 68238 h 4203510"/>
              <a:gd name="connsiteX273" fmla="*/ 1276066 w 3398293"/>
              <a:gd name="connsiteY273" fmla="*/ 47767 h 4203510"/>
              <a:gd name="connsiteX274" fmla="*/ 1255594 w 3398293"/>
              <a:gd name="connsiteY274" fmla="*/ 34119 h 4203510"/>
              <a:gd name="connsiteX275" fmla="*/ 1248771 w 3398293"/>
              <a:gd name="connsiteY275" fmla="*/ 54591 h 4203510"/>
              <a:gd name="connsiteX276" fmla="*/ 1228299 w 3398293"/>
              <a:gd name="connsiteY276" fmla="*/ 61414 h 4203510"/>
              <a:gd name="connsiteX277" fmla="*/ 1207827 w 3398293"/>
              <a:gd name="connsiteY277" fmla="*/ 75062 h 4203510"/>
              <a:gd name="connsiteX278" fmla="*/ 1132765 w 3398293"/>
              <a:gd name="connsiteY278" fmla="*/ 68238 h 4203510"/>
              <a:gd name="connsiteX279" fmla="*/ 1030406 w 3398293"/>
              <a:gd name="connsiteY27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18514 w 3398293"/>
              <a:gd name="connsiteY200" fmla="*/ 975814 h 4203510"/>
              <a:gd name="connsiteX201" fmla="*/ 3186753 w 3398293"/>
              <a:gd name="connsiteY201" fmla="*/ 1037229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50526 w 3398293"/>
              <a:gd name="connsiteY205" fmla="*/ 1262417 h 4203510"/>
              <a:gd name="connsiteX206" fmla="*/ 3370997 w 3398293"/>
              <a:gd name="connsiteY206" fmla="*/ 1276065 h 4203510"/>
              <a:gd name="connsiteX207" fmla="*/ 3391469 w 3398293"/>
              <a:gd name="connsiteY207" fmla="*/ 1269241 h 4203510"/>
              <a:gd name="connsiteX208" fmla="*/ 3398293 w 3398293"/>
              <a:gd name="connsiteY208" fmla="*/ 1248770 h 4203510"/>
              <a:gd name="connsiteX209" fmla="*/ 3364174 w 3398293"/>
              <a:gd name="connsiteY209" fmla="*/ 1187355 h 4203510"/>
              <a:gd name="connsiteX210" fmla="*/ 3336878 w 3398293"/>
              <a:gd name="connsiteY210" fmla="*/ 1146411 h 4203510"/>
              <a:gd name="connsiteX211" fmla="*/ 3330054 w 3398293"/>
              <a:gd name="connsiteY211" fmla="*/ 1125940 h 4203510"/>
              <a:gd name="connsiteX212" fmla="*/ 3309583 w 3398293"/>
              <a:gd name="connsiteY212" fmla="*/ 1112292 h 4203510"/>
              <a:gd name="connsiteX213" fmla="*/ 3289111 w 3398293"/>
              <a:gd name="connsiteY213" fmla="*/ 1091820 h 4203510"/>
              <a:gd name="connsiteX214" fmla="*/ 3261815 w 3398293"/>
              <a:gd name="connsiteY214" fmla="*/ 1050877 h 4203510"/>
              <a:gd name="connsiteX215" fmla="*/ 3234520 w 3398293"/>
              <a:gd name="connsiteY215" fmla="*/ 1009934 h 4203510"/>
              <a:gd name="connsiteX216" fmla="*/ 3207224 w 3398293"/>
              <a:gd name="connsiteY216" fmla="*/ 968991 h 4203510"/>
              <a:gd name="connsiteX217" fmla="*/ 3166281 w 3398293"/>
              <a:gd name="connsiteY217" fmla="*/ 928047 h 4203510"/>
              <a:gd name="connsiteX218" fmla="*/ 3111690 w 3398293"/>
              <a:gd name="connsiteY218" fmla="*/ 880280 h 4203510"/>
              <a:gd name="connsiteX219" fmla="*/ 3091218 w 3398293"/>
              <a:gd name="connsiteY219" fmla="*/ 866632 h 4203510"/>
              <a:gd name="connsiteX220" fmla="*/ 3077571 w 3398293"/>
              <a:gd name="connsiteY220" fmla="*/ 818865 h 4203510"/>
              <a:gd name="connsiteX221" fmla="*/ 3084394 w 3398293"/>
              <a:gd name="connsiteY221" fmla="*/ 743803 h 4203510"/>
              <a:gd name="connsiteX222" fmla="*/ 3077571 w 3398293"/>
              <a:gd name="connsiteY222" fmla="*/ 627797 h 4203510"/>
              <a:gd name="connsiteX223" fmla="*/ 3057099 w 3398293"/>
              <a:gd name="connsiteY223" fmla="*/ 620973 h 4203510"/>
              <a:gd name="connsiteX224" fmla="*/ 2709081 w 3398293"/>
              <a:gd name="connsiteY224" fmla="*/ 614149 h 4203510"/>
              <a:gd name="connsiteX225" fmla="*/ 2715905 w 3398293"/>
              <a:gd name="connsiteY225" fmla="*/ 532262 h 4203510"/>
              <a:gd name="connsiteX226" fmla="*/ 2688609 w 3398293"/>
              <a:gd name="connsiteY226" fmla="*/ 484495 h 4203510"/>
              <a:gd name="connsiteX227" fmla="*/ 2668138 w 3398293"/>
              <a:gd name="connsiteY227" fmla="*/ 477671 h 4203510"/>
              <a:gd name="connsiteX228" fmla="*/ 2538484 w 3398293"/>
              <a:gd name="connsiteY228" fmla="*/ 457200 h 4203510"/>
              <a:gd name="connsiteX229" fmla="*/ 2456597 w 3398293"/>
              <a:gd name="connsiteY229" fmla="*/ 464023 h 4203510"/>
              <a:gd name="connsiteX230" fmla="*/ 2436126 w 3398293"/>
              <a:gd name="connsiteY230" fmla="*/ 470847 h 4203510"/>
              <a:gd name="connsiteX231" fmla="*/ 2374711 w 3398293"/>
              <a:gd name="connsiteY231" fmla="*/ 464023 h 4203510"/>
              <a:gd name="connsiteX232" fmla="*/ 2299648 w 3398293"/>
              <a:gd name="connsiteY232" fmla="*/ 470847 h 4203510"/>
              <a:gd name="connsiteX233" fmla="*/ 2279177 w 3398293"/>
              <a:gd name="connsiteY233" fmla="*/ 477671 h 4203510"/>
              <a:gd name="connsiteX234" fmla="*/ 2238233 w 3398293"/>
              <a:gd name="connsiteY234" fmla="*/ 504967 h 4203510"/>
              <a:gd name="connsiteX235" fmla="*/ 2197290 w 3398293"/>
              <a:gd name="connsiteY235" fmla="*/ 477671 h 4203510"/>
              <a:gd name="connsiteX236" fmla="*/ 2183642 w 3398293"/>
              <a:gd name="connsiteY236" fmla="*/ 457200 h 4203510"/>
              <a:gd name="connsiteX237" fmla="*/ 2163171 w 3398293"/>
              <a:gd name="connsiteY237" fmla="*/ 450376 h 4203510"/>
              <a:gd name="connsiteX238" fmla="*/ 2101756 w 3398293"/>
              <a:gd name="connsiteY238" fmla="*/ 409432 h 4203510"/>
              <a:gd name="connsiteX239" fmla="*/ 2081284 w 3398293"/>
              <a:gd name="connsiteY239" fmla="*/ 395785 h 4203510"/>
              <a:gd name="connsiteX240" fmla="*/ 2060812 w 3398293"/>
              <a:gd name="connsiteY240" fmla="*/ 388961 h 4203510"/>
              <a:gd name="connsiteX241" fmla="*/ 2019869 w 3398293"/>
              <a:gd name="connsiteY241" fmla="*/ 361665 h 4203510"/>
              <a:gd name="connsiteX242" fmla="*/ 1999397 w 3398293"/>
              <a:gd name="connsiteY242" fmla="*/ 348017 h 4203510"/>
              <a:gd name="connsiteX243" fmla="*/ 1978926 w 3398293"/>
              <a:gd name="connsiteY243" fmla="*/ 341194 h 4203510"/>
              <a:gd name="connsiteX244" fmla="*/ 1958454 w 3398293"/>
              <a:gd name="connsiteY244" fmla="*/ 327546 h 4203510"/>
              <a:gd name="connsiteX245" fmla="*/ 1924335 w 3398293"/>
              <a:gd name="connsiteY245" fmla="*/ 293426 h 4203510"/>
              <a:gd name="connsiteX246" fmla="*/ 1917511 w 3398293"/>
              <a:gd name="connsiteY246" fmla="*/ 272955 h 4203510"/>
              <a:gd name="connsiteX247" fmla="*/ 1903863 w 3398293"/>
              <a:gd name="connsiteY247" fmla="*/ 238835 h 4203510"/>
              <a:gd name="connsiteX248" fmla="*/ 1897039 w 3398293"/>
              <a:gd name="connsiteY248" fmla="*/ 197892 h 4203510"/>
              <a:gd name="connsiteX249" fmla="*/ 1876568 w 3398293"/>
              <a:gd name="connsiteY249" fmla="*/ 129653 h 4203510"/>
              <a:gd name="connsiteX250" fmla="*/ 1869744 w 3398293"/>
              <a:gd name="connsiteY250" fmla="*/ 88710 h 4203510"/>
              <a:gd name="connsiteX251" fmla="*/ 1862920 w 3398293"/>
              <a:gd name="connsiteY251" fmla="*/ 68238 h 4203510"/>
              <a:gd name="connsiteX252" fmla="*/ 1842448 w 3398293"/>
              <a:gd name="connsiteY252" fmla="*/ 61414 h 4203510"/>
              <a:gd name="connsiteX253" fmla="*/ 1801505 w 3398293"/>
              <a:gd name="connsiteY253" fmla="*/ 40943 h 4203510"/>
              <a:gd name="connsiteX254" fmla="*/ 1753738 w 3398293"/>
              <a:gd name="connsiteY254" fmla="*/ 47767 h 4203510"/>
              <a:gd name="connsiteX255" fmla="*/ 1726442 w 3398293"/>
              <a:gd name="connsiteY255" fmla="*/ 88710 h 4203510"/>
              <a:gd name="connsiteX256" fmla="*/ 1705971 w 3398293"/>
              <a:gd name="connsiteY256" fmla="*/ 109182 h 4203510"/>
              <a:gd name="connsiteX257" fmla="*/ 1685499 w 3398293"/>
              <a:gd name="connsiteY257" fmla="*/ 116005 h 4203510"/>
              <a:gd name="connsiteX258" fmla="*/ 1624084 w 3398293"/>
              <a:gd name="connsiteY258" fmla="*/ 102358 h 4203510"/>
              <a:gd name="connsiteX259" fmla="*/ 1610436 w 3398293"/>
              <a:gd name="connsiteY259" fmla="*/ 81886 h 4203510"/>
              <a:gd name="connsiteX260" fmla="*/ 1569493 w 3398293"/>
              <a:gd name="connsiteY260" fmla="*/ 68238 h 4203510"/>
              <a:gd name="connsiteX261" fmla="*/ 1549021 w 3398293"/>
              <a:gd name="connsiteY261" fmla="*/ 47767 h 4203510"/>
              <a:gd name="connsiteX262" fmla="*/ 1528550 w 3398293"/>
              <a:gd name="connsiteY262" fmla="*/ 34119 h 4203510"/>
              <a:gd name="connsiteX263" fmla="*/ 1501254 w 3398293"/>
              <a:gd name="connsiteY263" fmla="*/ 0 h 4203510"/>
              <a:gd name="connsiteX264" fmla="*/ 1480783 w 3398293"/>
              <a:gd name="connsiteY264" fmla="*/ 6823 h 4203510"/>
              <a:gd name="connsiteX265" fmla="*/ 1453487 w 3398293"/>
              <a:gd name="connsiteY265" fmla="*/ 13647 h 4203510"/>
              <a:gd name="connsiteX266" fmla="*/ 1433015 w 3398293"/>
              <a:gd name="connsiteY266" fmla="*/ 27295 h 4203510"/>
              <a:gd name="connsiteX267" fmla="*/ 1412544 w 3398293"/>
              <a:gd name="connsiteY267" fmla="*/ 34119 h 4203510"/>
              <a:gd name="connsiteX268" fmla="*/ 1392072 w 3398293"/>
              <a:gd name="connsiteY268" fmla="*/ 47767 h 4203510"/>
              <a:gd name="connsiteX269" fmla="*/ 1371600 w 3398293"/>
              <a:gd name="connsiteY269" fmla="*/ 54591 h 4203510"/>
              <a:gd name="connsiteX270" fmla="*/ 1330657 w 3398293"/>
              <a:gd name="connsiteY270" fmla="*/ 75062 h 4203510"/>
              <a:gd name="connsiteX271" fmla="*/ 1289714 w 3398293"/>
              <a:gd name="connsiteY271" fmla="*/ 68238 h 4203510"/>
              <a:gd name="connsiteX272" fmla="*/ 1276066 w 3398293"/>
              <a:gd name="connsiteY272" fmla="*/ 47767 h 4203510"/>
              <a:gd name="connsiteX273" fmla="*/ 1255594 w 3398293"/>
              <a:gd name="connsiteY273" fmla="*/ 34119 h 4203510"/>
              <a:gd name="connsiteX274" fmla="*/ 1248771 w 3398293"/>
              <a:gd name="connsiteY274" fmla="*/ 54591 h 4203510"/>
              <a:gd name="connsiteX275" fmla="*/ 1228299 w 3398293"/>
              <a:gd name="connsiteY275" fmla="*/ 61414 h 4203510"/>
              <a:gd name="connsiteX276" fmla="*/ 1207827 w 3398293"/>
              <a:gd name="connsiteY276" fmla="*/ 75062 h 4203510"/>
              <a:gd name="connsiteX277" fmla="*/ 1132765 w 3398293"/>
              <a:gd name="connsiteY277" fmla="*/ 68238 h 4203510"/>
              <a:gd name="connsiteX278" fmla="*/ 1030406 w 3398293"/>
              <a:gd name="connsiteY27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86753 w 3398293"/>
              <a:gd name="connsiteY201" fmla="*/ 1037229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50526 w 3398293"/>
              <a:gd name="connsiteY205" fmla="*/ 1262417 h 4203510"/>
              <a:gd name="connsiteX206" fmla="*/ 3370997 w 3398293"/>
              <a:gd name="connsiteY206" fmla="*/ 1276065 h 4203510"/>
              <a:gd name="connsiteX207" fmla="*/ 3391469 w 3398293"/>
              <a:gd name="connsiteY207" fmla="*/ 1269241 h 4203510"/>
              <a:gd name="connsiteX208" fmla="*/ 3398293 w 3398293"/>
              <a:gd name="connsiteY208" fmla="*/ 1248770 h 4203510"/>
              <a:gd name="connsiteX209" fmla="*/ 3364174 w 3398293"/>
              <a:gd name="connsiteY209" fmla="*/ 1187355 h 4203510"/>
              <a:gd name="connsiteX210" fmla="*/ 3336878 w 3398293"/>
              <a:gd name="connsiteY210" fmla="*/ 1146411 h 4203510"/>
              <a:gd name="connsiteX211" fmla="*/ 3330054 w 3398293"/>
              <a:gd name="connsiteY211" fmla="*/ 1125940 h 4203510"/>
              <a:gd name="connsiteX212" fmla="*/ 3309583 w 3398293"/>
              <a:gd name="connsiteY212" fmla="*/ 1112292 h 4203510"/>
              <a:gd name="connsiteX213" fmla="*/ 3289111 w 3398293"/>
              <a:gd name="connsiteY213" fmla="*/ 1091820 h 4203510"/>
              <a:gd name="connsiteX214" fmla="*/ 3261815 w 3398293"/>
              <a:gd name="connsiteY214" fmla="*/ 1050877 h 4203510"/>
              <a:gd name="connsiteX215" fmla="*/ 3234520 w 3398293"/>
              <a:gd name="connsiteY215" fmla="*/ 1009934 h 4203510"/>
              <a:gd name="connsiteX216" fmla="*/ 3207224 w 3398293"/>
              <a:gd name="connsiteY216" fmla="*/ 968991 h 4203510"/>
              <a:gd name="connsiteX217" fmla="*/ 3166281 w 3398293"/>
              <a:gd name="connsiteY217" fmla="*/ 928047 h 4203510"/>
              <a:gd name="connsiteX218" fmla="*/ 3111690 w 3398293"/>
              <a:gd name="connsiteY218" fmla="*/ 880280 h 4203510"/>
              <a:gd name="connsiteX219" fmla="*/ 3091218 w 3398293"/>
              <a:gd name="connsiteY219" fmla="*/ 866632 h 4203510"/>
              <a:gd name="connsiteX220" fmla="*/ 3077571 w 3398293"/>
              <a:gd name="connsiteY220" fmla="*/ 818865 h 4203510"/>
              <a:gd name="connsiteX221" fmla="*/ 3084394 w 3398293"/>
              <a:gd name="connsiteY221" fmla="*/ 743803 h 4203510"/>
              <a:gd name="connsiteX222" fmla="*/ 3077571 w 3398293"/>
              <a:gd name="connsiteY222" fmla="*/ 627797 h 4203510"/>
              <a:gd name="connsiteX223" fmla="*/ 3057099 w 3398293"/>
              <a:gd name="connsiteY223" fmla="*/ 620973 h 4203510"/>
              <a:gd name="connsiteX224" fmla="*/ 2709081 w 3398293"/>
              <a:gd name="connsiteY224" fmla="*/ 614149 h 4203510"/>
              <a:gd name="connsiteX225" fmla="*/ 2715905 w 3398293"/>
              <a:gd name="connsiteY225" fmla="*/ 532262 h 4203510"/>
              <a:gd name="connsiteX226" fmla="*/ 2688609 w 3398293"/>
              <a:gd name="connsiteY226" fmla="*/ 484495 h 4203510"/>
              <a:gd name="connsiteX227" fmla="*/ 2668138 w 3398293"/>
              <a:gd name="connsiteY227" fmla="*/ 477671 h 4203510"/>
              <a:gd name="connsiteX228" fmla="*/ 2538484 w 3398293"/>
              <a:gd name="connsiteY228" fmla="*/ 457200 h 4203510"/>
              <a:gd name="connsiteX229" fmla="*/ 2456597 w 3398293"/>
              <a:gd name="connsiteY229" fmla="*/ 464023 h 4203510"/>
              <a:gd name="connsiteX230" fmla="*/ 2436126 w 3398293"/>
              <a:gd name="connsiteY230" fmla="*/ 470847 h 4203510"/>
              <a:gd name="connsiteX231" fmla="*/ 2374711 w 3398293"/>
              <a:gd name="connsiteY231" fmla="*/ 464023 h 4203510"/>
              <a:gd name="connsiteX232" fmla="*/ 2299648 w 3398293"/>
              <a:gd name="connsiteY232" fmla="*/ 470847 h 4203510"/>
              <a:gd name="connsiteX233" fmla="*/ 2279177 w 3398293"/>
              <a:gd name="connsiteY233" fmla="*/ 477671 h 4203510"/>
              <a:gd name="connsiteX234" fmla="*/ 2238233 w 3398293"/>
              <a:gd name="connsiteY234" fmla="*/ 504967 h 4203510"/>
              <a:gd name="connsiteX235" fmla="*/ 2197290 w 3398293"/>
              <a:gd name="connsiteY235" fmla="*/ 477671 h 4203510"/>
              <a:gd name="connsiteX236" fmla="*/ 2183642 w 3398293"/>
              <a:gd name="connsiteY236" fmla="*/ 457200 h 4203510"/>
              <a:gd name="connsiteX237" fmla="*/ 2163171 w 3398293"/>
              <a:gd name="connsiteY237" fmla="*/ 450376 h 4203510"/>
              <a:gd name="connsiteX238" fmla="*/ 2101756 w 3398293"/>
              <a:gd name="connsiteY238" fmla="*/ 409432 h 4203510"/>
              <a:gd name="connsiteX239" fmla="*/ 2081284 w 3398293"/>
              <a:gd name="connsiteY239" fmla="*/ 395785 h 4203510"/>
              <a:gd name="connsiteX240" fmla="*/ 2060812 w 3398293"/>
              <a:gd name="connsiteY240" fmla="*/ 388961 h 4203510"/>
              <a:gd name="connsiteX241" fmla="*/ 2019869 w 3398293"/>
              <a:gd name="connsiteY241" fmla="*/ 361665 h 4203510"/>
              <a:gd name="connsiteX242" fmla="*/ 1999397 w 3398293"/>
              <a:gd name="connsiteY242" fmla="*/ 348017 h 4203510"/>
              <a:gd name="connsiteX243" fmla="*/ 1978926 w 3398293"/>
              <a:gd name="connsiteY243" fmla="*/ 341194 h 4203510"/>
              <a:gd name="connsiteX244" fmla="*/ 1958454 w 3398293"/>
              <a:gd name="connsiteY244" fmla="*/ 327546 h 4203510"/>
              <a:gd name="connsiteX245" fmla="*/ 1924335 w 3398293"/>
              <a:gd name="connsiteY245" fmla="*/ 293426 h 4203510"/>
              <a:gd name="connsiteX246" fmla="*/ 1917511 w 3398293"/>
              <a:gd name="connsiteY246" fmla="*/ 272955 h 4203510"/>
              <a:gd name="connsiteX247" fmla="*/ 1903863 w 3398293"/>
              <a:gd name="connsiteY247" fmla="*/ 238835 h 4203510"/>
              <a:gd name="connsiteX248" fmla="*/ 1897039 w 3398293"/>
              <a:gd name="connsiteY248" fmla="*/ 197892 h 4203510"/>
              <a:gd name="connsiteX249" fmla="*/ 1876568 w 3398293"/>
              <a:gd name="connsiteY249" fmla="*/ 129653 h 4203510"/>
              <a:gd name="connsiteX250" fmla="*/ 1869744 w 3398293"/>
              <a:gd name="connsiteY250" fmla="*/ 88710 h 4203510"/>
              <a:gd name="connsiteX251" fmla="*/ 1862920 w 3398293"/>
              <a:gd name="connsiteY251" fmla="*/ 68238 h 4203510"/>
              <a:gd name="connsiteX252" fmla="*/ 1842448 w 3398293"/>
              <a:gd name="connsiteY252" fmla="*/ 61414 h 4203510"/>
              <a:gd name="connsiteX253" fmla="*/ 1801505 w 3398293"/>
              <a:gd name="connsiteY253" fmla="*/ 40943 h 4203510"/>
              <a:gd name="connsiteX254" fmla="*/ 1753738 w 3398293"/>
              <a:gd name="connsiteY254" fmla="*/ 47767 h 4203510"/>
              <a:gd name="connsiteX255" fmla="*/ 1726442 w 3398293"/>
              <a:gd name="connsiteY255" fmla="*/ 88710 h 4203510"/>
              <a:gd name="connsiteX256" fmla="*/ 1705971 w 3398293"/>
              <a:gd name="connsiteY256" fmla="*/ 109182 h 4203510"/>
              <a:gd name="connsiteX257" fmla="*/ 1685499 w 3398293"/>
              <a:gd name="connsiteY257" fmla="*/ 116005 h 4203510"/>
              <a:gd name="connsiteX258" fmla="*/ 1624084 w 3398293"/>
              <a:gd name="connsiteY258" fmla="*/ 102358 h 4203510"/>
              <a:gd name="connsiteX259" fmla="*/ 1610436 w 3398293"/>
              <a:gd name="connsiteY259" fmla="*/ 81886 h 4203510"/>
              <a:gd name="connsiteX260" fmla="*/ 1569493 w 3398293"/>
              <a:gd name="connsiteY260" fmla="*/ 68238 h 4203510"/>
              <a:gd name="connsiteX261" fmla="*/ 1549021 w 3398293"/>
              <a:gd name="connsiteY261" fmla="*/ 47767 h 4203510"/>
              <a:gd name="connsiteX262" fmla="*/ 1528550 w 3398293"/>
              <a:gd name="connsiteY262" fmla="*/ 34119 h 4203510"/>
              <a:gd name="connsiteX263" fmla="*/ 1501254 w 3398293"/>
              <a:gd name="connsiteY263" fmla="*/ 0 h 4203510"/>
              <a:gd name="connsiteX264" fmla="*/ 1480783 w 3398293"/>
              <a:gd name="connsiteY264" fmla="*/ 6823 h 4203510"/>
              <a:gd name="connsiteX265" fmla="*/ 1453487 w 3398293"/>
              <a:gd name="connsiteY265" fmla="*/ 13647 h 4203510"/>
              <a:gd name="connsiteX266" fmla="*/ 1433015 w 3398293"/>
              <a:gd name="connsiteY266" fmla="*/ 27295 h 4203510"/>
              <a:gd name="connsiteX267" fmla="*/ 1412544 w 3398293"/>
              <a:gd name="connsiteY267" fmla="*/ 34119 h 4203510"/>
              <a:gd name="connsiteX268" fmla="*/ 1392072 w 3398293"/>
              <a:gd name="connsiteY268" fmla="*/ 47767 h 4203510"/>
              <a:gd name="connsiteX269" fmla="*/ 1371600 w 3398293"/>
              <a:gd name="connsiteY269" fmla="*/ 54591 h 4203510"/>
              <a:gd name="connsiteX270" fmla="*/ 1330657 w 3398293"/>
              <a:gd name="connsiteY270" fmla="*/ 75062 h 4203510"/>
              <a:gd name="connsiteX271" fmla="*/ 1289714 w 3398293"/>
              <a:gd name="connsiteY271" fmla="*/ 68238 h 4203510"/>
              <a:gd name="connsiteX272" fmla="*/ 1276066 w 3398293"/>
              <a:gd name="connsiteY272" fmla="*/ 47767 h 4203510"/>
              <a:gd name="connsiteX273" fmla="*/ 1255594 w 3398293"/>
              <a:gd name="connsiteY273" fmla="*/ 34119 h 4203510"/>
              <a:gd name="connsiteX274" fmla="*/ 1248771 w 3398293"/>
              <a:gd name="connsiteY274" fmla="*/ 54591 h 4203510"/>
              <a:gd name="connsiteX275" fmla="*/ 1228299 w 3398293"/>
              <a:gd name="connsiteY275" fmla="*/ 61414 h 4203510"/>
              <a:gd name="connsiteX276" fmla="*/ 1207827 w 3398293"/>
              <a:gd name="connsiteY276" fmla="*/ 75062 h 4203510"/>
              <a:gd name="connsiteX277" fmla="*/ 1132765 w 3398293"/>
              <a:gd name="connsiteY277" fmla="*/ 68238 h 4203510"/>
              <a:gd name="connsiteX278" fmla="*/ 1030406 w 3398293"/>
              <a:gd name="connsiteY27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14048 w 3398293"/>
              <a:gd name="connsiteY202" fmla="*/ 109864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50526 w 3398293"/>
              <a:gd name="connsiteY205" fmla="*/ 1262417 h 4203510"/>
              <a:gd name="connsiteX206" fmla="*/ 3370997 w 3398293"/>
              <a:gd name="connsiteY206" fmla="*/ 1276065 h 4203510"/>
              <a:gd name="connsiteX207" fmla="*/ 3391469 w 3398293"/>
              <a:gd name="connsiteY207" fmla="*/ 1269241 h 4203510"/>
              <a:gd name="connsiteX208" fmla="*/ 3398293 w 3398293"/>
              <a:gd name="connsiteY208" fmla="*/ 1248770 h 4203510"/>
              <a:gd name="connsiteX209" fmla="*/ 3364174 w 3398293"/>
              <a:gd name="connsiteY209" fmla="*/ 1187355 h 4203510"/>
              <a:gd name="connsiteX210" fmla="*/ 3336878 w 3398293"/>
              <a:gd name="connsiteY210" fmla="*/ 1146411 h 4203510"/>
              <a:gd name="connsiteX211" fmla="*/ 3330054 w 3398293"/>
              <a:gd name="connsiteY211" fmla="*/ 1125940 h 4203510"/>
              <a:gd name="connsiteX212" fmla="*/ 3309583 w 3398293"/>
              <a:gd name="connsiteY212" fmla="*/ 1112292 h 4203510"/>
              <a:gd name="connsiteX213" fmla="*/ 3289111 w 3398293"/>
              <a:gd name="connsiteY213" fmla="*/ 1091820 h 4203510"/>
              <a:gd name="connsiteX214" fmla="*/ 3261815 w 3398293"/>
              <a:gd name="connsiteY214" fmla="*/ 1050877 h 4203510"/>
              <a:gd name="connsiteX215" fmla="*/ 3234520 w 3398293"/>
              <a:gd name="connsiteY215" fmla="*/ 1009934 h 4203510"/>
              <a:gd name="connsiteX216" fmla="*/ 3207224 w 3398293"/>
              <a:gd name="connsiteY216" fmla="*/ 968991 h 4203510"/>
              <a:gd name="connsiteX217" fmla="*/ 3166281 w 3398293"/>
              <a:gd name="connsiteY217" fmla="*/ 928047 h 4203510"/>
              <a:gd name="connsiteX218" fmla="*/ 3111690 w 3398293"/>
              <a:gd name="connsiteY218" fmla="*/ 880280 h 4203510"/>
              <a:gd name="connsiteX219" fmla="*/ 3091218 w 3398293"/>
              <a:gd name="connsiteY219" fmla="*/ 866632 h 4203510"/>
              <a:gd name="connsiteX220" fmla="*/ 3077571 w 3398293"/>
              <a:gd name="connsiteY220" fmla="*/ 818865 h 4203510"/>
              <a:gd name="connsiteX221" fmla="*/ 3084394 w 3398293"/>
              <a:gd name="connsiteY221" fmla="*/ 743803 h 4203510"/>
              <a:gd name="connsiteX222" fmla="*/ 3077571 w 3398293"/>
              <a:gd name="connsiteY222" fmla="*/ 627797 h 4203510"/>
              <a:gd name="connsiteX223" fmla="*/ 3057099 w 3398293"/>
              <a:gd name="connsiteY223" fmla="*/ 620973 h 4203510"/>
              <a:gd name="connsiteX224" fmla="*/ 2709081 w 3398293"/>
              <a:gd name="connsiteY224" fmla="*/ 614149 h 4203510"/>
              <a:gd name="connsiteX225" fmla="*/ 2715905 w 3398293"/>
              <a:gd name="connsiteY225" fmla="*/ 532262 h 4203510"/>
              <a:gd name="connsiteX226" fmla="*/ 2688609 w 3398293"/>
              <a:gd name="connsiteY226" fmla="*/ 484495 h 4203510"/>
              <a:gd name="connsiteX227" fmla="*/ 2668138 w 3398293"/>
              <a:gd name="connsiteY227" fmla="*/ 477671 h 4203510"/>
              <a:gd name="connsiteX228" fmla="*/ 2538484 w 3398293"/>
              <a:gd name="connsiteY228" fmla="*/ 457200 h 4203510"/>
              <a:gd name="connsiteX229" fmla="*/ 2456597 w 3398293"/>
              <a:gd name="connsiteY229" fmla="*/ 464023 h 4203510"/>
              <a:gd name="connsiteX230" fmla="*/ 2436126 w 3398293"/>
              <a:gd name="connsiteY230" fmla="*/ 470847 h 4203510"/>
              <a:gd name="connsiteX231" fmla="*/ 2374711 w 3398293"/>
              <a:gd name="connsiteY231" fmla="*/ 464023 h 4203510"/>
              <a:gd name="connsiteX232" fmla="*/ 2299648 w 3398293"/>
              <a:gd name="connsiteY232" fmla="*/ 470847 h 4203510"/>
              <a:gd name="connsiteX233" fmla="*/ 2279177 w 3398293"/>
              <a:gd name="connsiteY233" fmla="*/ 477671 h 4203510"/>
              <a:gd name="connsiteX234" fmla="*/ 2238233 w 3398293"/>
              <a:gd name="connsiteY234" fmla="*/ 504967 h 4203510"/>
              <a:gd name="connsiteX235" fmla="*/ 2197290 w 3398293"/>
              <a:gd name="connsiteY235" fmla="*/ 477671 h 4203510"/>
              <a:gd name="connsiteX236" fmla="*/ 2183642 w 3398293"/>
              <a:gd name="connsiteY236" fmla="*/ 457200 h 4203510"/>
              <a:gd name="connsiteX237" fmla="*/ 2163171 w 3398293"/>
              <a:gd name="connsiteY237" fmla="*/ 450376 h 4203510"/>
              <a:gd name="connsiteX238" fmla="*/ 2101756 w 3398293"/>
              <a:gd name="connsiteY238" fmla="*/ 409432 h 4203510"/>
              <a:gd name="connsiteX239" fmla="*/ 2081284 w 3398293"/>
              <a:gd name="connsiteY239" fmla="*/ 395785 h 4203510"/>
              <a:gd name="connsiteX240" fmla="*/ 2060812 w 3398293"/>
              <a:gd name="connsiteY240" fmla="*/ 388961 h 4203510"/>
              <a:gd name="connsiteX241" fmla="*/ 2019869 w 3398293"/>
              <a:gd name="connsiteY241" fmla="*/ 361665 h 4203510"/>
              <a:gd name="connsiteX242" fmla="*/ 1999397 w 3398293"/>
              <a:gd name="connsiteY242" fmla="*/ 348017 h 4203510"/>
              <a:gd name="connsiteX243" fmla="*/ 1978926 w 3398293"/>
              <a:gd name="connsiteY243" fmla="*/ 341194 h 4203510"/>
              <a:gd name="connsiteX244" fmla="*/ 1958454 w 3398293"/>
              <a:gd name="connsiteY244" fmla="*/ 327546 h 4203510"/>
              <a:gd name="connsiteX245" fmla="*/ 1924335 w 3398293"/>
              <a:gd name="connsiteY245" fmla="*/ 293426 h 4203510"/>
              <a:gd name="connsiteX246" fmla="*/ 1917511 w 3398293"/>
              <a:gd name="connsiteY246" fmla="*/ 272955 h 4203510"/>
              <a:gd name="connsiteX247" fmla="*/ 1903863 w 3398293"/>
              <a:gd name="connsiteY247" fmla="*/ 238835 h 4203510"/>
              <a:gd name="connsiteX248" fmla="*/ 1897039 w 3398293"/>
              <a:gd name="connsiteY248" fmla="*/ 197892 h 4203510"/>
              <a:gd name="connsiteX249" fmla="*/ 1876568 w 3398293"/>
              <a:gd name="connsiteY249" fmla="*/ 129653 h 4203510"/>
              <a:gd name="connsiteX250" fmla="*/ 1869744 w 3398293"/>
              <a:gd name="connsiteY250" fmla="*/ 88710 h 4203510"/>
              <a:gd name="connsiteX251" fmla="*/ 1862920 w 3398293"/>
              <a:gd name="connsiteY251" fmla="*/ 68238 h 4203510"/>
              <a:gd name="connsiteX252" fmla="*/ 1842448 w 3398293"/>
              <a:gd name="connsiteY252" fmla="*/ 61414 h 4203510"/>
              <a:gd name="connsiteX253" fmla="*/ 1801505 w 3398293"/>
              <a:gd name="connsiteY253" fmla="*/ 40943 h 4203510"/>
              <a:gd name="connsiteX254" fmla="*/ 1753738 w 3398293"/>
              <a:gd name="connsiteY254" fmla="*/ 47767 h 4203510"/>
              <a:gd name="connsiteX255" fmla="*/ 1726442 w 3398293"/>
              <a:gd name="connsiteY255" fmla="*/ 88710 h 4203510"/>
              <a:gd name="connsiteX256" fmla="*/ 1705971 w 3398293"/>
              <a:gd name="connsiteY256" fmla="*/ 109182 h 4203510"/>
              <a:gd name="connsiteX257" fmla="*/ 1685499 w 3398293"/>
              <a:gd name="connsiteY257" fmla="*/ 116005 h 4203510"/>
              <a:gd name="connsiteX258" fmla="*/ 1624084 w 3398293"/>
              <a:gd name="connsiteY258" fmla="*/ 102358 h 4203510"/>
              <a:gd name="connsiteX259" fmla="*/ 1610436 w 3398293"/>
              <a:gd name="connsiteY259" fmla="*/ 81886 h 4203510"/>
              <a:gd name="connsiteX260" fmla="*/ 1569493 w 3398293"/>
              <a:gd name="connsiteY260" fmla="*/ 68238 h 4203510"/>
              <a:gd name="connsiteX261" fmla="*/ 1549021 w 3398293"/>
              <a:gd name="connsiteY261" fmla="*/ 47767 h 4203510"/>
              <a:gd name="connsiteX262" fmla="*/ 1528550 w 3398293"/>
              <a:gd name="connsiteY262" fmla="*/ 34119 h 4203510"/>
              <a:gd name="connsiteX263" fmla="*/ 1501254 w 3398293"/>
              <a:gd name="connsiteY263" fmla="*/ 0 h 4203510"/>
              <a:gd name="connsiteX264" fmla="*/ 1480783 w 3398293"/>
              <a:gd name="connsiteY264" fmla="*/ 6823 h 4203510"/>
              <a:gd name="connsiteX265" fmla="*/ 1453487 w 3398293"/>
              <a:gd name="connsiteY265" fmla="*/ 13647 h 4203510"/>
              <a:gd name="connsiteX266" fmla="*/ 1433015 w 3398293"/>
              <a:gd name="connsiteY266" fmla="*/ 27295 h 4203510"/>
              <a:gd name="connsiteX267" fmla="*/ 1412544 w 3398293"/>
              <a:gd name="connsiteY267" fmla="*/ 34119 h 4203510"/>
              <a:gd name="connsiteX268" fmla="*/ 1392072 w 3398293"/>
              <a:gd name="connsiteY268" fmla="*/ 47767 h 4203510"/>
              <a:gd name="connsiteX269" fmla="*/ 1371600 w 3398293"/>
              <a:gd name="connsiteY269" fmla="*/ 54591 h 4203510"/>
              <a:gd name="connsiteX270" fmla="*/ 1330657 w 3398293"/>
              <a:gd name="connsiteY270" fmla="*/ 75062 h 4203510"/>
              <a:gd name="connsiteX271" fmla="*/ 1289714 w 3398293"/>
              <a:gd name="connsiteY271" fmla="*/ 68238 h 4203510"/>
              <a:gd name="connsiteX272" fmla="*/ 1276066 w 3398293"/>
              <a:gd name="connsiteY272" fmla="*/ 47767 h 4203510"/>
              <a:gd name="connsiteX273" fmla="*/ 1255594 w 3398293"/>
              <a:gd name="connsiteY273" fmla="*/ 34119 h 4203510"/>
              <a:gd name="connsiteX274" fmla="*/ 1248771 w 3398293"/>
              <a:gd name="connsiteY274" fmla="*/ 54591 h 4203510"/>
              <a:gd name="connsiteX275" fmla="*/ 1228299 w 3398293"/>
              <a:gd name="connsiteY275" fmla="*/ 61414 h 4203510"/>
              <a:gd name="connsiteX276" fmla="*/ 1207827 w 3398293"/>
              <a:gd name="connsiteY276" fmla="*/ 75062 h 4203510"/>
              <a:gd name="connsiteX277" fmla="*/ 1132765 w 3398293"/>
              <a:gd name="connsiteY277" fmla="*/ 68238 h 4203510"/>
              <a:gd name="connsiteX278" fmla="*/ 1030406 w 3398293"/>
              <a:gd name="connsiteY27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41344 w 3398293"/>
              <a:gd name="connsiteY203" fmla="*/ 1132764 h 4203510"/>
              <a:gd name="connsiteX204" fmla="*/ 3295935 w 3398293"/>
              <a:gd name="connsiteY204" fmla="*/ 1194179 h 4203510"/>
              <a:gd name="connsiteX205" fmla="*/ 3350526 w 3398293"/>
              <a:gd name="connsiteY205" fmla="*/ 1262417 h 4203510"/>
              <a:gd name="connsiteX206" fmla="*/ 3370997 w 3398293"/>
              <a:gd name="connsiteY206" fmla="*/ 1276065 h 4203510"/>
              <a:gd name="connsiteX207" fmla="*/ 3391469 w 3398293"/>
              <a:gd name="connsiteY207" fmla="*/ 1269241 h 4203510"/>
              <a:gd name="connsiteX208" fmla="*/ 3398293 w 3398293"/>
              <a:gd name="connsiteY208" fmla="*/ 1248770 h 4203510"/>
              <a:gd name="connsiteX209" fmla="*/ 3364174 w 3398293"/>
              <a:gd name="connsiteY209" fmla="*/ 1187355 h 4203510"/>
              <a:gd name="connsiteX210" fmla="*/ 3336878 w 3398293"/>
              <a:gd name="connsiteY210" fmla="*/ 1146411 h 4203510"/>
              <a:gd name="connsiteX211" fmla="*/ 3330054 w 3398293"/>
              <a:gd name="connsiteY211" fmla="*/ 1125940 h 4203510"/>
              <a:gd name="connsiteX212" fmla="*/ 3309583 w 3398293"/>
              <a:gd name="connsiteY212" fmla="*/ 1112292 h 4203510"/>
              <a:gd name="connsiteX213" fmla="*/ 3289111 w 3398293"/>
              <a:gd name="connsiteY213" fmla="*/ 1091820 h 4203510"/>
              <a:gd name="connsiteX214" fmla="*/ 3261815 w 3398293"/>
              <a:gd name="connsiteY214" fmla="*/ 1050877 h 4203510"/>
              <a:gd name="connsiteX215" fmla="*/ 3234520 w 3398293"/>
              <a:gd name="connsiteY215" fmla="*/ 1009934 h 4203510"/>
              <a:gd name="connsiteX216" fmla="*/ 3207224 w 3398293"/>
              <a:gd name="connsiteY216" fmla="*/ 968991 h 4203510"/>
              <a:gd name="connsiteX217" fmla="*/ 3166281 w 3398293"/>
              <a:gd name="connsiteY217" fmla="*/ 928047 h 4203510"/>
              <a:gd name="connsiteX218" fmla="*/ 3111690 w 3398293"/>
              <a:gd name="connsiteY218" fmla="*/ 880280 h 4203510"/>
              <a:gd name="connsiteX219" fmla="*/ 3091218 w 3398293"/>
              <a:gd name="connsiteY219" fmla="*/ 866632 h 4203510"/>
              <a:gd name="connsiteX220" fmla="*/ 3077571 w 3398293"/>
              <a:gd name="connsiteY220" fmla="*/ 818865 h 4203510"/>
              <a:gd name="connsiteX221" fmla="*/ 3084394 w 3398293"/>
              <a:gd name="connsiteY221" fmla="*/ 743803 h 4203510"/>
              <a:gd name="connsiteX222" fmla="*/ 3077571 w 3398293"/>
              <a:gd name="connsiteY222" fmla="*/ 627797 h 4203510"/>
              <a:gd name="connsiteX223" fmla="*/ 3057099 w 3398293"/>
              <a:gd name="connsiteY223" fmla="*/ 620973 h 4203510"/>
              <a:gd name="connsiteX224" fmla="*/ 2709081 w 3398293"/>
              <a:gd name="connsiteY224" fmla="*/ 614149 h 4203510"/>
              <a:gd name="connsiteX225" fmla="*/ 2715905 w 3398293"/>
              <a:gd name="connsiteY225" fmla="*/ 532262 h 4203510"/>
              <a:gd name="connsiteX226" fmla="*/ 2688609 w 3398293"/>
              <a:gd name="connsiteY226" fmla="*/ 484495 h 4203510"/>
              <a:gd name="connsiteX227" fmla="*/ 2668138 w 3398293"/>
              <a:gd name="connsiteY227" fmla="*/ 477671 h 4203510"/>
              <a:gd name="connsiteX228" fmla="*/ 2538484 w 3398293"/>
              <a:gd name="connsiteY228" fmla="*/ 457200 h 4203510"/>
              <a:gd name="connsiteX229" fmla="*/ 2456597 w 3398293"/>
              <a:gd name="connsiteY229" fmla="*/ 464023 h 4203510"/>
              <a:gd name="connsiteX230" fmla="*/ 2436126 w 3398293"/>
              <a:gd name="connsiteY230" fmla="*/ 470847 h 4203510"/>
              <a:gd name="connsiteX231" fmla="*/ 2374711 w 3398293"/>
              <a:gd name="connsiteY231" fmla="*/ 464023 h 4203510"/>
              <a:gd name="connsiteX232" fmla="*/ 2299648 w 3398293"/>
              <a:gd name="connsiteY232" fmla="*/ 470847 h 4203510"/>
              <a:gd name="connsiteX233" fmla="*/ 2279177 w 3398293"/>
              <a:gd name="connsiteY233" fmla="*/ 477671 h 4203510"/>
              <a:gd name="connsiteX234" fmla="*/ 2238233 w 3398293"/>
              <a:gd name="connsiteY234" fmla="*/ 504967 h 4203510"/>
              <a:gd name="connsiteX235" fmla="*/ 2197290 w 3398293"/>
              <a:gd name="connsiteY235" fmla="*/ 477671 h 4203510"/>
              <a:gd name="connsiteX236" fmla="*/ 2183642 w 3398293"/>
              <a:gd name="connsiteY236" fmla="*/ 457200 h 4203510"/>
              <a:gd name="connsiteX237" fmla="*/ 2163171 w 3398293"/>
              <a:gd name="connsiteY237" fmla="*/ 450376 h 4203510"/>
              <a:gd name="connsiteX238" fmla="*/ 2101756 w 3398293"/>
              <a:gd name="connsiteY238" fmla="*/ 409432 h 4203510"/>
              <a:gd name="connsiteX239" fmla="*/ 2081284 w 3398293"/>
              <a:gd name="connsiteY239" fmla="*/ 395785 h 4203510"/>
              <a:gd name="connsiteX240" fmla="*/ 2060812 w 3398293"/>
              <a:gd name="connsiteY240" fmla="*/ 388961 h 4203510"/>
              <a:gd name="connsiteX241" fmla="*/ 2019869 w 3398293"/>
              <a:gd name="connsiteY241" fmla="*/ 361665 h 4203510"/>
              <a:gd name="connsiteX242" fmla="*/ 1999397 w 3398293"/>
              <a:gd name="connsiteY242" fmla="*/ 348017 h 4203510"/>
              <a:gd name="connsiteX243" fmla="*/ 1978926 w 3398293"/>
              <a:gd name="connsiteY243" fmla="*/ 341194 h 4203510"/>
              <a:gd name="connsiteX244" fmla="*/ 1958454 w 3398293"/>
              <a:gd name="connsiteY244" fmla="*/ 327546 h 4203510"/>
              <a:gd name="connsiteX245" fmla="*/ 1924335 w 3398293"/>
              <a:gd name="connsiteY245" fmla="*/ 293426 h 4203510"/>
              <a:gd name="connsiteX246" fmla="*/ 1917511 w 3398293"/>
              <a:gd name="connsiteY246" fmla="*/ 272955 h 4203510"/>
              <a:gd name="connsiteX247" fmla="*/ 1903863 w 3398293"/>
              <a:gd name="connsiteY247" fmla="*/ 238835 h 4203510"/>
              <a:gd name="connsiteX248" fmla="*/ 1897039 w 3398293"/>
              <a:gd name="connsiteY248" fmla="*/ 197892 h 4203510"/>
              <a:gd name="connsiteX249" fmla="*/ 1876568 w 3398293"/>
              <a:gd name="connsiteY249" fmla="*/ 129653 h 4203510"/>
              <a:gd name="connsiteX250" fmla="*/ 1869744 w 3398293"/>
              <a:gd name="connsiteY250" fmla="*/ 88710 h 4203510"/>
              <a:gd name="connsiteX251" fmla="*/ 1862920 w 3398293"/>
              <a:gd name="connsiteY251" fmla="*/ 68238 h 4203510"/>
              <a:gd name="connsiteX252" fmla="*/ 1842448 w 3398293"/>
              <a:gd name="connsiteY252" fmla="*/ 61414 h 4203510"/>
              <a:gd name="connsiteX253" fmla="*/ 1801505 w 3398293"/>
              <a:gd name="connsiteY253" fmla="*/ 40943 h 4203510"/>
              <a:gd name="connsiteX254" fmla="*/ 1753738 w 3398293"/>
              <a:gd name="connsiteY254" fmla="*/ 47767 h 4203510"/>
              <a:gd name="connsiteX255" fmla="*/ 1726442 w 3398293"/>
              <a:gd name="connsiteY255" fmla="*/ 88710 h 4203510"/>
              <a:gd name="connsiteX256" fmla="*/ 1705971 w 3398293"/>
              <a:gd name="connsiteY256" fmla="*/ 109182 h 4203510"/>
              <a:gd name="connsiteX257" fmla="*/ 1685499 w 3398293"/>
              <a:gd name="connsiteY257" fmla="*/ 116005 h 4203510"/>
              <a:gd name="connsiteX258" fmla="*/ 1624084 w 3398293"/>
              <a:gd name="connsiteY258" fmla="*/ 102358 h 4203510"/>
              <a:gd name="connsiteX259" fmla="*/ 1610436 w 3398293"/>
              <a:gd name="connsiteY259" fmla="*/ 81886 h 4203510"/>
              <a:gd name="connsiteX260" fmla="*/ 1569493 w 3398293"/>
              <a:gd name="connsiteY260" fmla="*/ 68238 h 4203510"/>
              <a:gd name="connsiteX261" fmla="*/ 1549021 w 3398293"/>
              <a:gd name="connsiteY261" fmla="*/ 47767 h 4203510"/>
              <a:gd name="connsiteX262" fmla="*/ 1528550 w 3398293"/>
              <a:gd name="connsiteY262" fmla="*/ 34119 h 4203510"/>
              <a:gd name="connsiteX263" fmla="*/ 1501254 w 3398293"/>
              <a:gd name="connsiteY263" fmla="*/ 0 h 4203510"/>
              <a:gd name="connsiteX264" fmla="*/ 1480783 w 3398293"/>
              <a:gd name="connsiteY264" fmla="*/ 6823 h 4203510"/>
              <a:gd name="connsiteX265" fmla="*/ 1453487 w 3398293"/>
              <a:gd name="connsiteY265" fmla="*/ 13647 h 4203510"/>
              <a:gd name="connsiteX266" fmla="*/ 1433015 w 3398293"/>
              <a:gd name="connsiteY266" fmla="*/ 27295 h 4203510"/>
              <a:gd name="connsiteX267" fmla="*/ 1412544 w 3398293"/>
              <a:gd name="connsiteY267" fmla="*/ 34119 h 4203510"/>
              <a:gd name="connsiteX268" fmla="*/ 1392072 w 3398293"/>
              <a:gd name="connsiteY268" fmla="*/ 47767 h 4203510"/>
              <a:gd name="connsiteX269" fmla="*/ 1371600 w 3398293"/>
              <a:gd name="connsiteY269" fmla="*/ 54591 h 4203510"/>
              <a:gd name="connsiteX270" fmla="*/ 1330657 w 3398293"/>
              <a:gd name="connsiteY270" fmla="*/ 75062 h 4203510"/>
              <a:gd name="connsiteX271" fmla="*/ 1289714 w 3398293"/>
              <a:gd name="connsiteY271" fmla="*/ 68238 h 4203510"/>
              <a:gd name="connsiteX272" fmla="*/ 1276066 w 3398293"/>
              <a:gd name="connsiteY272" fmla="*/ 47767 h 4203510"/>
              <a:gd name="connsiteX273" fmla="*/ 1255594 w 3398293"/>
              <a:gd name="connsiteY273" fmla="*/ 34119 h 4203510"/>
              <a:gd name="connsiteX274" fmla="*/ 1248771 w 3398293"/>
              <a:gd name="connsiteY274" fmla="*/ 54591 h 4203510"/>
              <a:gd name="connsiteX275" fmla="*/ 1228299 w 3398293"/>
              <a:gd name="connsiteY275" fmla="*/ 61414 h 4203510"/>
              <a:gd name="connsiteX276" fmla="*/ 1207827 w 3398293"/>
              <a:gd name="connsiteY276" fmla="*/ 75062 h 4203510"/>
              <a:gd name="connsiteX277" fmla="*/ 1132765 w 3398293"/>
              <a:gd name="connsiteY277" fmla="*/ 68238 h 4203510"/>
              <a:gd name="connsiteX278" fmla="*/ 1030406 w 3398293"/>
              <a:gd name="connsiteY27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95935 w 3398293"/>
              <a:gd name="connsiteY203" fmla="*/ 1194179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091218 w 3398293"/>
              <a:gd name="connsiteY218" fmla="*/ 866632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58454 w 3398293"/>
              <a:gd name="connsiteY243" fmla="*/ 327546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091218 w 3398293"/>
              <a:gd name="connsiteY218" fmla="*/ 866632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58454 w 3398293"/>
              <a:gd name="connsiteY243" fmla="*/ 327546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702257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58454 w 3398293"/>
              <a:gd name="connsiteY243" fmla="*/ 327546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36377 w 3398293"/>
              <a:gd name="connsiteY183" fmla="*/ 1419367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58454 w 3398293"/>
              <a:gd name="connsiteY243" fmla="*/ 327546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58454 w 3398293"/>
              <a:gd name="connsiteY243" fmla="*/ 327546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79236 w 3398293"/>
              <a:gd name="connsiteY243" fmla="*/ 302608 h 4203510"/>
              <a:gd name="connsiteX244" fmla="*/ 1924335 w 3398293"/>
              <a:gd name="connsiteY244" fmla="*/ 293426 h 4203510"/>
              <a:gd name="connsiteX245" fmla="*/ 1917511 w 3398293"/>
              <a:gd name="connsiteY245" fmla="*/ 27295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79236 w 3398293"/>
              <a:gd name="connsiteY243" fmla="*/ 302608 h 4203510"/>
              <a:gd name="connsiteX244" fmla="*/ 1924335 w 3398293"/>
              <a:gd name="connsiteY244" fmla="*/ 293426 h 4203510"/>
              <a:gd name="connsiteX245" fmla="*/ 1963231 w 3398293"/>
              <a:gd name="connsiteY245" fmla="*/ 227235 h 4203510"/>
              <a:gd name="connsiteX246" fmla="*/ 1903863 w 3398293"/>
              <a:gd name="connsiteY246" fmla="*/ 238835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79236 w 3398293"/>
              <a:gd name="connsiteY243" fmla="*/ 302608 h 4203510"/>
              <a:gd name="connsiteX244" fmla="*/ 1924335 w 3398293"/>
              <a:gd name="connsiteY244" fmla="*/ 293426 h 4203510"/>
              <a:gd name="connsiteX245" fmla="*/ 1963231 w 3398293"/>
              <a:gd name="connsiteY245" fmla="*/ 227235 h 4203510"/>
              <a:gd name="connsiteX246" fmla="*/ 1924644 w 3398293"/>
              <a:gd name="connsiteY246" fmla="*/ 180646 h 4203510"/>
              <a:gd name="connsiteX247" fmla="*/ 1897039 w 3398293"/>
              <a:gd name="connsiteY247" fmla="*/ 197892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79236 w 3398293"/>
              <a:gd name="connsiteY243" fmla="*/ 302608 h 4203510"/>
              <a:gd name="connsiteX244" fmla="*/ 1924335 w 3398293"/>
              <a:gd name="connsiteY244" fmla="*/ 293426 h 4203510"/>
              <a:gd name="connsiteX245" fmla="*/ 1963231 w 3398293"/>
              <a:gd name="connsiteY245" fmla="*/ 227235 h 4203510"/>
              <a:gd name="connsiteX246" fmla="*/ 1924644 w 3398293"/>
              <a:gd name="connsiteY246" fmla="*/ 180646 h 4203510"/>
              <a:gd name="connsiteX247" fmla="*/ 1888726 w 3398293"/>
              <a:gd name="connsiteY247" fmla="*/ 139703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93929 w 3398293"/>
              <a:gd name="connsiteY18" fmla="*/ 1378423 h 4203510"/>
              <a:gd name="connsiteX19" fmla="*/ 887105 w 3398293"/>
              <a:gd name="connsiteY19" fmla="*/ 1501253 h 4203510"/>
              <a:gd name="connsiteX20" fmla="*/ 859809 w 3398293"/>
              <a:gd name="connsiteY20" fmla="*/ 1494429 h 4203510"/>
              <a:gd name="connsiteX21" fmla="*/ 839338 w 3398293"/>
              <a:gd name="connsiteY21" fmla="*/ 1480782 h 4203510"/>
              <a:gd name="connsiteX22" fmla="*/ 791571 w 3398293"/>
              <a:gd name="connsiteY22" fmla="*/ 1467134 h 4203510"/>
              <a:gd name="connsiteX23" fmla="*/ 511791 w 3398293"/>
              <a:gd name="connsiteY23" fmla="*/ 1473958 h 4203510"/>
              <a:gd name="connsiteX24" fmla="*/ 436729 w 3398293"/>
              <a:gd name="connsiteY24" fmla="*/ 1494429 h 4203510"/>
              <a:gd name="connsiteX25" fmla="*/ 395786 w 3398293"/>
              <a:gd name="connsiteY25" fmla="*/ 1501253 h 4203510"/>
              <a:gd name="connsiteX26" fmla="*/ 375314 w 3398293"/>
              <a:gd name="connsiteY26" fmla="*/ 1542197 h 4203510"/>
              <a:gd name="connsiteX27" fmla="*/ 388962 w 3398293"/>
              <a:gd name="connsiteY27" fmla="*/ 1596788 h 4203510"/>
              <a:gd name="connsiteX28" fmla="*/ 382138 w 3398293"/>
              <a:gd name="connsiteY28" fmla="*/ 1617259 h 4203510"/>
              <a:gd name="connsiteX29" fmla="*/ 361666 w 3398293"/>
              <a:gd name="connsiteY29" fmla="*/ 1624083 h 4203510"/>
              <a:gd name="connsiteX30" fmla="*/ 341194 w 3398293"/>
              <a:gd name="connsiteY30" fmla="*/ 1637731 h 4203510"/>
              <a:gd name="connsiteX31" fmla="*/ 266132 w 3398293"/>
              <a:gd name="connsiteY31" fmla="*/ 1658203 h 4203510"/>
              <a:gd name="connsiteX32" fmla="*/ 286603 w 3398293"/>
              <a:gd name="connsiteY32" fmla="*/ 1733265 h 4203510"/>
              <a:gd name="connsiteX33" fmla="*/ 211541 w 3398293"/>
              <a:gd name="connsiteY33" fmla="*/ 1733265 h 4203510"/>
              <a:gd name="connsiteX34" fmla="*/ 204717 w 3398293"/>
              <a:gd name="connsiteY34" fmla="*/ 1787856 h 4203510"/>
              <a:gd name="connsiteX35" fmla="*/ 184245 w 3398293"/>
              <a:gd name="connsiteY35" fmla="*/ 1794680 h 4203510"/>
              <a:gd name="connsiteX36" fmla="*/ 136478 w 3398293"/>
              <a:gd name="connsiteY36" fmla="*/ 1808328 h 4203510"/>
              <a:gd name="connsiteX37" fmla="*/ 95535 w 3398293"/>
              <a:gd name="connsiteY37" fmla="*/ 1835623 h 4203510"/>
              <a:gd name="connsiteX38" fmla="*/ 102359 w 3398293"/>
              <a:gd name="connsiteY38" fmla="*/ 1897038 h 4203510"/>
              <a:gd name="connsiteX39" fmla="*/ 95535 w 3398293"/>
              <a:gd name="connsiteY39" fmla="*/ 2108579 h 4203510"/>
              <a:gd name="connsiteX40" fmla="*/ 81887 w 3398293"/>
              <a:gd name="connsiteY40" fmla="*/ 2129050 h 4203510"/>
              <a:gd name="connsiteX41" fmla="*/ 61415 w 3398293"/>
              <a:gd name="connsiteY41" fmla="*/ 2142698 h 4203510"/>
              <a:gd name="connsiteX42" fmla="*/ 34120 w 3398293"/>
              <a:gd name="connsiteY42" fmla="*/ 2183641 h 4203510"/>
              <a:gd name="connsiteX43" fmla="*/ 13648 w 3398293"/>
              <a:gd name="connsiteY43" fmla="*/ 2245056 h 4203510"/>
              <a:gd name="connsiteX44" fmla="*/ 6824 w 3398293"/>
              <a:gd name="connsiteY44" fmla="*/ 2265528 h 4203510"/>
              <a:gd name="connsiteX45" fmla="*/ 0 w 3398293"/>
              <a:gd name="connsiteY45" fmla="*/ 2292823 h 4203510"/>
              <a:gd name="connsiteX46" fmla="*/ 6824 w 3398293"/>
              <a:gd name="connsiteY46" fmla="*/ 2477068 h 4203510"/>
              <a:gd name="connsiteX47" fmla="*/ 13648 w 3398293"/>
              <a:gd name="connsiteY47" fmla="*/ 2531659 h 4203510"/>
              <a:gd name="connsiteX48" fmla="*/ 34120 w 3398293"/>
              <a:gd name="connsiteY48" fmla="*/ 2647665 h 4203510"/>
              <a:gd name="connsiteX49" fmla="*/ 40944 w 3398293"/>
              <a:gd name="connsiteY49" fmla="*/ 2668137 h 4203510"/>
              <a:gd name="connsiteX50" fmla="*/ 47768 w 3398293"/>
              <a:gd name="connsiteY50" fmla="*/ 2688608 h 4203510"/>
              <a:gd name="connsiteX51" fmla="*/ 88711 w 3398293"/>
              <a:gd name="connsiteY51" fmla="*/ 2722728 h 4203510"/>
              <a:gd name="connsiteX52" fmla="*/ 102359 w 3398293"/>
              <a:gd name="connsiteY52" fmla="*/ 2743200 h 4203510"/>
              <a:gd name="connsiteX53" fmla="*/ 122830 w 3398293"/>
              <a:gd name="connsiteY53" fmla="*/ 2756847 h 4203510"/>
              <a:gd name="connsiteX54" fmla="*/ 150126 w 3398293"/>
              <a:gd name="connsiteY54" fmla="*/ 2790967 h 4203510"/>
              <a:gd name="connsiteX55" fmla="*/ 170597 w 3398293"/>
              <a:gd name="connsiteY55" fmla="*/ 2804614 h 4203510"/>
              <a:gd name="connsiteX56" fmla="*/ 191069 w 3398293"/>
              <a:gd name="connsiteY56" fmla="*/ 2825086 h 4203510"/>
              <a:gd name="connsiteX57" fmla="*/ 211541 w 3398293"/>
              <a:gd name="connsiteY57" fmla="*/ 2838734 h 4203510"/>
              <a:gd name="connsiteX58" fmla="*/ 245660 w 3398293"/>
              <a:gd name="connsiteY58" fmla="*/ 2879677 h 4203510"/>
              <a:gd name="connsiteX59" fmla="*/ 266132 w 3398293"/>
              <a:gd name="connsiteY59" fmla="*/ 2900149 h 4203510"/>
              <a:gd name="connsiteX60" fmla="*/ 286603 w 3398293"/>
              <a:gd name="connsiteY60" fmla="*/ 2913797 h 4203510"/>
              <a:gd name="connsiteX61" fmla="*/ 327547 w 3398293"/>
              <a:gd name="connsiteY61" fmla="*/ 2920620 h 4203510"/>
              <a:gd name="connsiteX62" fmla="*/ 375314 w 3398293"/>
              <a:gd name="connsiteY62" fmla="*/ 2968388 h 4203510"/>
              <a:gd name="connsiteX63" fmla="*/ 395786 w 3398293"/>
              <a:gd name="connsiteY63" fmla="*/ 2988859 h 4203510"/>
              <a:gd name="connsiteX64" fmla="*/ 416257 w 3398293"/>
              <a:gd name="connsiteY64" fmla="*/ 3002507 h 4203510"/>
              <a:gd name="connsiteX65" fmla="*/ 457200 w 3398293"/>
              <a:gd name="connsiteY65" fmla="*/ 3043450 h 4203510"/>
              <a:gd name="connsiteX66" fmla="*/ 477672 w 3398293"/>
              <a:gd name="connsiteY66" fmla="*/ 3063922 h 4203510"/>
              <a:gd name="connsiteX67" fmla="*/ 498144 w 3398293"/>
              <a:gd name="connsiteY67" fmla="*/ 3084394 h 4203510"/>
              <a:gd name="connsiteX68" fmla="*/ 532263 w 3398293"/>
              <a:gd name="connsiteY68" fmla="*/ 3118513 h 4203510"/>
              <a:gd name="connsiteX69" fmla="*/ 566383 w 3398293"/>
              <a:gd name="connsiteY69" fmla="*/ 3179928 h 4203510"/>
              <a:gd name="connsiteX70" fmla="*/ 586854 w 3398293"/>
              <a:gd name="connsiteY70" fmla="*/ 3193576 h 4203510"/>
              <a:gd name="connsiteX71" fmla="*/ 607326 w 3398293"/>
              <a:gd name="connsiteY71" fmla="*/ 3234519 h 4203510"/>
              <a:gd name="connsiteX72" fmla="*/ 627797 w 3398293"/>
              <a:gd name="connsiteY72" fmla="*/ 3254991 h 4203510"/>
              <a:gd name="connsiteX73" fmla="*/ 641445 w 3398293"/>
              <a:gd name="connsiteY73" fmla="*/ 3275462 h 4203510"/>
              <a:gd name="connsiteX74" fmla="*/ 675565 w 3398293"/>
              <a:gd name="connsiteY74" fmla="*/ 3316405 h 4203510"/>
              <a:gd name="connsiteX75" fmla="*/ 702860 w 3398293"/>
              <a:gd name="connsiteY75" fmla="*/ 3350525 h 4203510"/>
              <a:gd name="connsiteX76" fmla="*/ 736980 w 3398293"/>
              <a:gd name="connsiteY76" fmla="*/ 3384644 h 4203510"/>
              <a:gd name="connsiteX77" fmla="*/ 771099 w 3398293"/>
              <a:gd name="connsiteY77" fmla="*/ 3418764 h 4203510"/>
              <a:gd name="connsiteX78" fmla="*/ 805218 w 3398293"/>
              <a:gd name="connsiteY78" fmla="*/ 3452883 h 4203510"/>
              <a:gd name="connsiteX79" fmla="*/ 839338 w 3398293"/>
              <a:gd name="connsiteY79" fmla="*/ 3500650 h 4203510"/>
              <a:gd name="connsiteX80" fmla="*/ 859809 w 3398293"/>
              <a:gd name="connsiteY80" fmla="*/ 3514298 h 4203510"/>
              <a:gd name="connsiteX81" fmla="*/ 887105 w 3398293"/>
              <a:gd name="connsiteY81" fmla="*/ 3555241 h 4203510"/>
              <a:gd name="connsiteX82" fmla="*/ 900753 w 3398293"/>
              <a:gd name="connsiteY82" fmla="*/ 3575713 h 4203510"/>
              <a:gd name="connsiteX83" fmla="*/ 921224 w 3398293"/>
              <a:gd name="connsiteY83" fmla="*/ 3589361 h 4203510"/>
              <a:gd name="connsiteX84" fmla="*/ 962168 w 3398293"/>
              <a:gd name="connsiteY84" fmla="*/ 3630304 h 4203510"/>
              <a:gd name="connsiteX85" fmla="*/ 982639 w 3398293"/>
              <a:gd name="connsiteY85" fmla="*/ 3643952 h 4203510"/>
              <a:gd name="connsiteX86" fmla="*/ 1016759 w 3398293"/>
              <a:gd name="connsiteY86" fmla="*/ 3678071 h 4203510"/>
              <a:gd name="connsiteX87" fmla="*/ 1030406 w 3398293"/>
              <a:gd name="connsiteY87" fmla="*/ 3698543 h 4203510"/>
              <a:gd name="connsiteX88" fmla="*/ 1071350 w 3398293"/>
              <a:gd name="connsiteY88" fmla="*/ 3725838 h 4203510"/>
              <a:gd name="connsiteX89" fmla="*/ 1091821 w 3398293"/>
              <a:gd name="connsiteY89" fmla="*/ 3739486 h 4203510"/>
              <a:gd name="connsiteX90" fmla="*/ 1153236 w 3398293"/>
              <a:gd name="connsiteY90" fmla="*/ 3787253 h 4203510"/>
              <a:gd name="connsiteX91" fmla="*/ 1194180 w 3398293"/>
              <a:gd name="connsiteY91" fmla="*/ 3807725 h 4203510"/>
              <a:gd name="connsiteX92" fmla="*/ 1214651 w 3398293"/>
              <a:gd name="connsiteY92" fmla="*/ 3821373 h 4203510"/>
              <a:gd name="connsiteX93" fmla="*/ 1282890 w 3398293"/>
              <a:gd name="connsiteY93" fmla="*/ 3841844 h 4203510"/>
              <a:gd name="connsiteX94" fmla="*/ 1323833 w 3398293"/>
              <a:gd name="connsiteY94" fmla="*/ 3869140 h 4203510"/>
              <a:gd name="connsiteX95" fmla="*/ 1357953 w 3398293"/>
              <a:gd name="connsiteY95" fmla="*/ 3903259 h 4203510"/>
              <a:gd name="connsiteX96" fmla="*/ 1371600 w 3398293"/>
              <a:gd name="connsiteY96" fmla="*/ 3923731 h 4203510"/>
              <a:gd name="connsiteX97" fmla="*/ 1392072 w 3398293"/>
              <a:gd name="connsiteY97" fmla="*/ 3930555 h 4203510"/>
              <a:gd name="connsiteX98" fmla="*/ 1412544 w 3398293"/>
              <a:gd name="connsiteY98" fmla="*/ 3944203 h 4203510"/>
              <a:gd name="connsiteX99" fmla="*/ 1433015 w 3398293"/>
              <a:gd name="connsiteY99" fmla="*/ 3964674 h 4203510"/>
              <a:gd name="connsiteX100" fmla="*/ 1453487 w 3398293"/>
              <a:gd name="connsiteY100" fmla="*/ 3978322 h 4203510"/>
              <a:gd name="connsiteX101" fmla="*/ 1514902 w 3398293"/>
              <a:gd name="connsiteY101" fmla="*/ 4032913 h 4203510"/>
              <a:gd name="connsiteX102" fmla="*/ 1562669 w 3398293"/>
              <a:gd name="connsiteY102" fmla="*/ 4094328 h 4203510"/>
              <a:gd name="connsiteX103" fmla="*/ 1583141 w 3398293"/>
              <a:gd name="connsiteY103" fmla="*/ 4162567 h 4203510"/>
              <a:gd name="connsiteX104" fmla="*/ 1596789 w 3398293"/>
              <a:gd name="connsiteY104" fmla="*/ 4183038 h 4203510"/>
              <a:gd name="connsiteX105" fmla="*/ 1617260 w 3398293"/>
              <a:gd name="connsiteY105" fmla="*/ 4203510 h 4203510"/>
              <a:gd name="connsiteX106" fmla="*/ 1624084 w 3398293"/>
              <a:gd name="connsiteY106" fmla="*/ 4169391 h 4203510"/>
              <a:gd name="connsiteX107" fmla="*/ 1637732 w 3398293"/>
              <a:gd name="connsiteY107" fmla="*/ 4067032 h 4203510"/>
              <a:gd name="connsiteX108" fmla="*/ 1630908 w 3398293"/>
              <a:gd name="connsiteY108" fmla="*/ 4012441 h 4203510"/>
              <a:gd name="connsiteX109" fmla="*/ 1610436 w 3398293"/>
              <a:gd name="connsiteY109" fmla="*/ 3971498 h 4203510"/>
              <a:gd name="connsiteX110" fmla="*/ 1596789 w 3398293"/>
              <a:gd name="connsiteY110" fmla="*/ 3944203 h 4203510"/>
              <a:gd name="connsiteX111" fmla="*/ 1576317 w 3398293"/>
              <a:gd name="connsiteY111" fmla="*/ 3910083 h 4203510"/>
              <a:gd name="connsiteX112" fmla="*/ 1610436 w 3398293"/>
              <a:gd name="connsiteY112" fmla="*/ 3835020 h 4203510"/>
              <a:gd name="connsiteX113" fmla="*/ 1610436 w 3398293"/>
              <a:gd name="connsiteY113" fmla="*/ 3835020 h 4203510"/>
              <a:gd name="connsiteX114" fmla="*/ 1617260 w 3398293"/>
              <a:gd name="connsiteY114" fmla="*/ 3814549 h 4203510"/>
              <a:gd name="connsiteX115" fmla="*/ 1658203 w 3398293"/>
              <a:gd name="connsiteY115" fmla="*/ 3787253 h 4203510"/>
              <a:gd name="connsiteX116" fmla="*/ 1733266 w 3398293"/>
              <a:gd name="connsiteY116" fmla="*/ 3814549 h 4203510"/>
              <a:gd name="connsiteX117" fmla="*/ 1753738 w 3398293"/>
              <a:gd name="connsiteY117" fmla="*/ 3800901 h 4203510"/>
              <a:gd name="connsiteX118" fmla="*/ 1760562 w 3398293"/>
              <a:gd name="connsiteY118" fmla="*/ 3780429 h 4203510"/>
              <a:gd name="connsiteX119" fmla="*/ 1774209 w 3398293"/>
              <a:gd name="connsiteY119" fmla="*/ 3759958 h 4203510"/>
              <a:gd name="connsiteX120" fmla="*/ 1781033 w 3398293"/>
              <a:gd name="connsiteY120" fmla="*/ 3739486 h 4203510"/>
              <a:gd name="connsiteX121" fmla="*/ 1801505 w 3398293"/>
              <a:gd name="connsiteY121" fmla="*/ 3732662 h 4203510"/>
              <a:gd name="connsiteX122" fmla="*/ 1849272 w 3398293"/>
              <a:gd name="connsiteY122" fmla="*/ 3746310 h 4203510"/>
              <a:gd name="connsiteX123" fmla="*/ 1862920 w 3398293"/>
              <a:gd name="connsiteY123" fmla="*/ 3766782 h 4203510"/>
              <a:gd name="connsiteX124" fmla="*/ 1978926 w 3398293"/>
              <a:gd name="connsiteY124" fmla="*/ 3759958 h 4203510"/>
              <a:gd name="connsiteX125" fmla="*/ 1999397 w 3398293"/>
              <a:gd name="connsiteY125" fmla="*/ 3753134 h 4203510"/>
              <a:gd name="connsiteX126" fmla="*/ 2006221 w 3398293"/>
              <a:gd name="connsiteY126" fmla="*/ 3732662 h 4203510"/>
              <a:gd name="connsiteX127" fmla="*/ 2040341 w 3398293"/>
              <a:gd name="connsiteY127" fmla="*/ 3698543 h 4203510"/>
              <a:gd name="connsiteX128" fmla="*/ 2074460 w 3398293"/>
              <a:gd name="connsiteY128" fmla="*/ 3712191 h 4203510"/>
              <a:gd name="connsiteX129" fmla="*/ 2115403 w 3398293"/>
              <a:gd name="connsiteY129" fmla="*/ 3732662 h 4203510"/>
              <a:gd name="connsiteX130" fmla="*/ 2163171 w 3398293"/>
              <a:gd name="connsiteY130" fmla="*/ 3712191 h 4203510"/>
              <a:gd name="connsiteX131" fmla="*/ 2204114 w 3398293"/>
              <a:gd name="connsiteY131" fmla="*/ 3678071 h 4203510"/>
              <a:gd name="connsiteX132" fmla="*/ 2224586 w 3398293"/>
              <a:gd name="connsiteY132" fmla="*/ 3671247 h 4203510"/>
              <a:gd name="connsiteX133" fmla="*/ 2245057 w 3398293"/>
              <a:gd name="connsiteY133" fmla="*/ 3650776 h 4203510"/>
              <a:gd name="connsiteX134" fmla="*/ 2265529 w 3398293"/>
              <a:gd name="connsiteY134" fmla="*/ 3657600 h 4203510"/>
              <a:gd name="connsiteX135" fmla="*/ 2292824 w 3398293"/>
              <a:gd name="connsiteY135" fmla="*/ 3650776 h 4203510"/>
              <a:gd name="connsiteX136" fmla="*/ 2306472 w 3398293"/>
              <a:gd name="connsiteY136" fmla="*/ 3630304 h 4203510"/>
              <a:gd name="connsiteX137" fmla="*/ 2313296 w 3398293"/>
              <a:gd name="connsiteY137" fmla="*/ 3609832 h 4203510"/>
              <a:gd name="connsiteX138" fmla="*/ 2361063 w 3398293"/>
              <a:gd name="connsiteY138" fmla="*/ 3596185 h 4203510"/>
              <a:gd name="connsiteX139" fmla="*/ 2395183 w 3398293"/>
              <a:gd name="connsiteY139" fmla="*/ 3562065 h 4203510"/>
              <a:gd name="connsiteX140" fmla="*/ 2436126 w 3398293"/>
              <a:gd name="connsiteY140" fmla="*/ 3534770 h 4203510"/>
              <a:gd name="connsiteX141" fmla="*/ 2449774 w 3398293"/>
              <a:gd name="connsiteY141" fmla="*/ 3514298 h 4203510"/>
              <a:gd name="connsiteX142" fmla="*/ 2511189 w 3398293"/>
              <a:gd name="connsiteY142" fmla="*/ 3480179 h 4203510"/>
              <a:gd name="connsiteX143" fmla="*/ 2490717 w 3398293"/>
              <a:gd name="connsiteY143" fmla="*/ 3473355 h 4203510"/>
              <a:gd name="connsiteX144" fmla="*/ 2565780 w 3398293"/>
              <a:gd name="connsiteY144" fmla="*/ 3452883 h 4203510"/>
              <a:gd name="connsiteX145" fmla="*/ 2661314 w 3398293"/>
              <a:gd name="connsiteY145" fmla="*/ 3425588 h 4203510"/>
              <a:gd name="connsiteX146" fmla="*/ 2722729 w 3398293"/>
              <a:gd name="connsiteY146" fmla="*/ 3398292 h 4203510"/>
              <a:gd name="connsiteX147" fmla="*/ 2743200 w 3398293"/>
              <a:gd name="connsiteY147" fmla="*/ 3405116 h 4203510"/>
              <a:gd name="connsiteX148" fmla="*/ 2797791 w 3398293"/>
              <a:gd name="connsiteY148" fmla="*/ 3398292 h 4203510"/>
              <a:gd name="connsiteX149" fmla="*/ 2859206 w 3398293"/>
              <a:gd name="connsiteY149" fmla="*/ 3350525 h 4203510"/>
              <a:gd name="connsiteX150" fmla="*/ 2920621 w 3398293"/>
              <a:gd name="connsiteY150" fmla="*/ 3309582 h 4203510"/>
              <a:gd name="connsiteX151" fmla="*/ 2941093 w 3398293"/>
              <a:gd name="connsiteY151" fmla="*/ 3295934 h 4203510"/>
              <a:gd name="connsiteX152" fmla="*/ 2954741 w 3398293"/>
              <a:gd name="connsiteY152" fmla="*/ 3316405 h 4203510"/>
              <a:gd name="connsiteX153" fmla="*/ 2995684 w 3398293"/>
              <a:gd name="connsiteY153" fmla="*/ 3336877 h 4203510"/>
              <a:gd name="connsiteX154" fmla="*/ 3016156 w 3398293"/>
              <a:gd name="connsiteY154" fmla="*/ 3330053 h 4203510"/>
              <a:gd name="connsiteX155" fmla="*/ 3057099 w 3398293"/>
              <a:gd name="connsiteY155" fmla="*/ 3302758 h 4203510"/>
              <a:gd name="connsiteX156" fmla="*/ 3084394 w 3398293"/>
              <a:gd name="connsiteY156" fmla="*/ 3295934 h 4203510"/>
              <a:gd name="connsiteX157" fmla="*/ 3125338 w 3398293"/>
              <a:gd name="connsiteY157" fmla="*/ 3268638 h 4203510"/>
              <a:gd name="connsiteX158" fmla="*/ 3166281 w 3398293"/>
              <a:gd name="connsiteY158" fmla="*/ 3282286 h 4203510"/>
              <a:gd name="connsiteX159" fmla="*/ 3186753 w 3398293"/>
              <a:gd name="connsiteY159" fmla="*/ 3275462 h 4203510"/>
              <a:gd name="connsiteX160" fmla="*/ 3254991 w 3398293"/>
              <a:gd name="connsiteY160" fmla="*/ 3241343 h 4203510"/>
              <a:gd name="connsiteX161" fmla="*/ 3282287 w 3398293"/>
              <a:gd name="connsiteY161" fmla="*/ 3248167 h 4203510"/>
              <a:gd name="connsiteX162" fmla="*/ 3302759 w 3398293"/>
              <a:gd name="connsiteY162" fmla="*/ 3254991 h 4203510"/>
              <a:gd name="connsiteX163" fmla="*/ 3309583 w 3398293"/>
              <a:gd name="connsiteY163" fmla="*/ 3234519 h 4203510"/>
              <a:gd name="connsiteX164" fmla="*/ 3323230 w 3398293"/>
              <a:gd name="connsiteY164" fmla="*/ 3207223 h 4203510"/>
              <a:gd name="connsiteX165" fmla="*/ 3306295 w 3398293"/>
              <a:gd name="connsiteY165" fmla="*/ 3141962 h 4203510"/>
              <a:gd name="connsiteX166" fmla="*/ 3305674 w 3398293"/>
              <a:gd name="connsiteY166" fmla="*/ 3039356 h 4203510"/>
              <a:gd name="connsiteX167" fmla="*/ 3304185 w 3398293"/>
              <a:gd name="connsiteY167" fmla="*/ 2933089 h 4203510"/>
              <a:gd name="connsiteX168" fmla="*/ 3303876 w 3398293"/>
              <a:gd name="connsiteY168" fmla="*/ 2767269 h 4203510"/>
              <a:gd name="connsiteX169" fmla="*/ 3299470 w 3398293"/>
              <a:gd name="connsiteY169" fmla="*/ 2558645 h 4203510"/>
              <a:gd name="connsiteX170" fmla="*/ 3291158 w 3398293"/>
              <a:gd name="connsiteY170" fmla="*/ 2329672 h 4203510"/>
              <a:gd name="connsiteX171" fmla="*/ 3284645 w 3398293"/>
              <a:gd name="connsiteY171" fmla="*/ 2089595 h 4203510"/>
              <a:gd name="connsiteX172" fmla="*/ 3289111 w 3398293"/>
              <a:gd name="connsiteY172" fmla="*/ 1985749 h 4203510"/>
              <a:gd name="connsiteX173" fmla="*/ 3282287 w 3398293"/>
              <a:gd name="connsiteY173" fmla="*/ 1897038 h 4203510"/>
              <a:gd name="connsiteX174" fmla="*/ 3261815 w 3398293"/>
              <a:gd name="connsiteY174" fmla="*/ 1890214 h 4203510"/>
              <a:gd name="connsiteX175" fmla="*/ 3118514 w 3398293"/>
              <a:gd name="connsiteY175" fmla="*/ 1887236 h 4203510"/>
              <a:gd name="connsiteX176" fmla="*/ 2941093 w 3398293"/>
              <a:gd name="connsiteY176" fmla="*/ 1890214 h 4203510"/>
              <a:gd name="connsiteX177" fmla="*/ 2818263 w 3398293"/>
              <a:gd name="connsiteY177" fmla="*/ 1897038 h 4203510"/>
              <a:gd name="connsiteX178" fmla="*/ 2702257 w 3398293"/>
              <a:gd name="connsiteY178" fmla="*/ 1903862 h 4203510"/>
              <a:gd name="connsiteX179" fmla="*/ 2695433 w 3398293"/>
              <a:gd name="connsiteY179" fmla="*/ 1883391 h 4203510"/>
              <a:gd name="connsiteX180" fmla="*/ 2681786 w 3398293"/>
              <a:gd name="connsiteY180" fmla="*/ 1781032 h 4203510"/>
              <a:gd name="connsiteX181" fmla="*/ 2681786 w 3398293"/>
              <a:gd name="connsiteY181" fmla="*/ 1433014 h 4203510"/>
              <a:gd name="connsiteX182" fmla="*/ 2689788 w 3398293"/>
              <a:gd name="connsiteY182" fmla="*/ 1276065 h 4203510"/>
              <a:gd name="connsiteX183" fmla="*/ 2757158 w 3398293"/>
              <a:gd name="connsiteY183" fmla="*/ 1440149 h 4203510"/>
              <a:gd name="connsiteX184" fmla="*/ 2818883 w 3398293"/>
              <a:gd name="connsiteY184" fmla="*/ 1441637 h 4203510"/>
              <a:gd name="connsiteX185" fmla="*/ 2777320 w 3398293"/>
              <a:gd name="connsiteY185" fmla="*/ 1282889 h 4203510"/>
              <a:gd name="connsiteX186" fmla="*/ 2784144 w 3398293"/>
              <a:gd name="connsiteY186" fmla="*/ 1262417 h 4203510"/>
              <a:gd name="connsiteX187" fmla="*/ 2804615 w 3398293"/>
              <a:gd name="connsiteY187" fmla="*/ 1207826 h 4203510"/>
              <a:gd name="connsiteX188" fmla="*/ 2818263 w 3398293"/>
              <a:gd name="connsiteY188" fmla="*/ 1166883 h 4203510"/>
              <a:gd name="connsiteX189" fmla="*/ 2825087 w 3398293"/>
              <a:gd name="connsiteY189" fmla="*/ 1139588 h 4203510"/>
              <a:gd name="connsiteX190" fmla="*/ 2845559 w 3398293"/>
              <a:gd name="connsiteY190" fmla="*/ 1119116 h 4203510"/>
              <a:gd name="connsiteX191" fmla="*/ 2859206 w 3398293"/>
              <a:gd name="connsiteY191" fmla="*/ 1071349 h 4203510"/>
              <a:gd name="connsiteX192" fmla="*/ 2872854 w 3398293"/>
              <a:gd name="connsiteY192" fmla="*/ 1030405 h 4203510"/>
              <a:gd name="connsiteX193" fmla="*/ 2879678 w 3398293"/>
              <a:gd name="connsiteY193" fmla="*/ 1009934 h 4203510"/>
              <a:gd name="connsiteX194" fmla="*/ 2900150 w 3398293"/>
              <a:gd name="connsiteY194" fmla="*/ 1003110 h 4203510"/>
              <a:gd name="connsiteX195" fmla="*/ 2913797 w 3398293"/>
              <a:gd name="connsiteY195" fmla="*/ 962167 h 4203510"/>
              <a:gd name="connsiteX196" fmla="*/ 2954741 w 3398293"/>
              <a:gd name="connsiteY196" fmla="*/ 934871 h 4203510"/>
              <a:gd name="connsiteX197" fmla="*/ 2995684 w 3398293"/>
              <a:gd name="connsiteY197" fmla="*/ 914400 h 4203510"/>
              <a:gd name="connsiteX198" fmla="*/ 3050275 w 3398293"/>
              <a:gd name="connsiteY198" fmla="*/ 928047 h 4203510"/>
              <a:gd name="connsiteX199" fmla="*/ 3063923 w 3398293"/>
              <a:gd name="connsiteY199" fmla="*/ 948519 h 4203510"/>
              <a:gd name="connsiteX200" fmla="*/ 3101888 w 3398293"/>
              <a:gd name="connsiteY200" fmla="*/ 1013222 h 4203510"/>
              <a:gd name="connsiteX201" fmla="*/ 3157658 w 3398293"/>
              <a:gd name="connsiteY201" fmla="*/ 1087105 h 4203510"/>
              <a:gd name="connsiteX202" fmla="*/ 3205735 w 3398293"/>
              <a:gd name="connsiteY202" fmla="*/ 1131894 h 4203510"/>
              <a:gd name="connsiteX203" fmla="*/ 3275154 w 3398293"/>
              <a:gd name="connsiteY203" fmla="*/ 1202491 h 4203510"/>
              <a:gd name="connsiteX204" fmla="*/ 3350526 w 3398293"/>
              <a:gd name="connsiteY204" fmla="*/ 1262417 h 4203510"/>
              <a:gd name="connsiteX205" fmla="*/ 3370997 w 3398293"/>
              <a:gd name="connsiteY205" fmla="*/ 1276065 h 4203510"/>
              <a:gd name="connsiteX206" fmla="*/ 3391469 w 3398293"/>
              <a:gd name="connsiteY206" fmla="*/ 1269241 h 4203510"/>
              <a:gd name="connsiteX207" fmla="*/ 3398293 w 3398293"/>
              <a:gd name="connsiteY207" fmla="*/ 1248770 h 4203510"/>
              <a:gd name="connsiteX208" fmla="*/ 3364174 w 3398293"/>
              <a:gd name="connsiteY208" fmla="*/ 1187355 h 4203510"/>
              <a:gd name="connsiteX209" fmla="*/ 3336878 w 3398293"/>
              <a:gd name="connsiteY209" fmla="*/ 1146411 h 4203510"/>
              <a:gd name="connsiteX210" fmla="*/ 3330054 w 3398293"/>
              <a:gd name="connsiteY210" fmla="*/ 1125940 h 4203510"/>
              <a:gd name="connsiteX211" fmla="*/ 3309583 w 3398293"/>
              <a:gd name="connsiteY211" fmla="*/ 1112292 h 4203510"/>
              <a:gd name="connsiteX212" fmla="*/ 3289111 w 3398293"/>
              <a:gd name="connsiteY212" fmla="*/ 1091820 h 4203510"/>
              <a:gd name="connsiteX213" fmla="*/ 3261815 w 3398293"/>
              <a:gd name="connsiteY213" fmla="*/ 1050877 h 4203510"/>
              <a:gd name="connsiteX214" fmla="*/ 3234520 w 3398293"/>
              <a:gd name="connsiteY214" fmla="*/ 1009934 h 4203510"/>
              <a:gd name="connsiteX215" fmla="*/ 3207224 w 3398293"/>
              <a:gd name="connsiteY215" fmla="*/ 968991 h 4203510"/>
              <a:gd name="connsiteX216" fmla="*/ 3166281 w 3398293"/>
              <a:gd name="connsiteY216" fmla="*/ 928047 h 4203510"/>
              <a:gd name="connsiteX217" fmla="*/ 3111690 w 3398293"/>
              <a:gd name="connsiteY217" fmla="*/ 880280 h 4203510"/>
              <a:gd name="connsiteX218" fmla="*/ 3116156 w 3398293"/>
              <a:gd name="connsiteY218" fmla="*/ 850006 h 4203510"/>
              <a:gd name="connsiteX219" fmla="*/ 3077571 w 3398293"/>
              <a:gd name="connsiteY219" fmla="*/ 818865 h 4203510"/>
              <a:gd name="connsiteX220" fmla="*/ 3084394 w 3398293"/>
              <a:gd name="connsiteY220" fmla="*/ 743803 h 4203510"/>
              <a:gd name="connsiteX221" fmla="*/ 3077571 w 3398293"/>
              <a:gd name="connsiteY221" fmla="*/ 627797 h 4203510"/>
              <a:gd name="connsiteX222" fmla="*/ 3057099 w 3398293"/>
              <a:gd name="connsiteY222" fmla="*/ 620973 h 4203510"/>
              <a:gd name="connsiteX223" fmla="*/ 2709081 w 3398293"/>
              <a:gd name="connsiteY223" fmla="*/ 614149 h 4203510"/>
              <a:gd name="connsiteX224" fmla="*/ 2715905 w 3398293"/>
              <a:gd name="connsiteY224" fmla="*/ 532262 h 4203510"/>
              <a:gd name="connsiteX225" fmla="*/ 2688609 w 3398293"/>
              <a:gd name="connsiteY225" fmla="*/ 484495 h 4203510"/>
              <a:gd name="connsiteX226" fmla="*/ 2668138 w 3398293"/>
              <a:gd name="connsiteY226" fmla="*/ 477671 h 4203510"/>
              <a:gd name="connsiteX227" fmla="*/ 2538484 w 3398293"/>
              <a:gd name="connsiteY227" fmla="*/ 457200 h 4203510"/>
              <a:gd name="connsiteX228" fmla="*/ 2456597 w 3398293"/>
              <a:gd name="connsiteY228" fmla="*/ 464023 h 4203510"/>
              <a:gd name="connsiteX229" fmla="*/ 2436126 w 3398293"/>
              <a:gd name="connsiteY229" fmla="*/ 470847 h 4203510"/>
              <a:gd name="connsiteX230" fmla="*/ 2374711 w 3398293"/>
              <a:gd name="connsiteY230" fmla="*/ 464023 h 4203510"/>
              <a:gd name="connsiteX231" fmla="*/ 2299648 w 3398293"/>
              <a:gd name="connsiteY231" fmla="*/ 470847 h 4203510"/>
              <a:gd name="connsiteX232" fmla="*/ 2279177 w 3398293"/>
              <a:gd name="connsiteY232" fmla="*/ 477671 h 4203510"/>
              <a:gd name="connsiteX233" fmla="*/ 2238233 w 3398293"/>
              <a:gd name="connsiteY233" fmla="*/ 504967 h 4203510"/>
              <a:gd name="connsiteX234" fmla="*/ 2197290 w 3398293"/>
              <a:gd name="connsiteY234" fmla="*/ 477671 h 4203510"/>
              <a:gd name="connsiteX235" fmla="*/ 2183642 w 3398293"/>
              <a:gd name="connsiteY235" fmla="*/ 457200 h 4203510"/>
              <a:gd name="connsiteX236" fmla="*/ 2163171 w 3398293"/>
              <a:gd name="connsiteY236" fmla="*/ 450376 h 4203510"/>
              <a:gd name="connsiteX237" fmla="*/ 2101756 w 3398293"/>
              <a:gd name="connsiteY237" fmla="*/ 409432 h 4203510"/>
              <a:gd name="connsiteX238" fmla="*/ 2081284 w 3398293"/>
              <a:gd name="connsiteY238" fmla="*/ 395785 h 4203510"/>
              <a:gd name="connsiteX239" fmla="*/ 2060812 w 3398293"/>
              <a:gd name="connsiteY239" fmla="*/ 388961 h 4203510"/>
              <a:gd name="connsiteX240" fmla="*/ 2019869 w 3398293"/>
              <a:gd name="connsiteY240" fmla="*/ 361665 h 4203510"/>
              <a:gd name="connsiteX241" fmla="*/ 1999397 w 3398293"/>
              <a:gd name="connsiteY241" fmla="*/ 348017 h 4203510"/>
              <a:gd name="connsiteX242" fmla="*/ 1978926 w 3398293"/>
              <a:gd name="connsiteY242" fmla="*/ 341194 h 4203510"/>
              <a:gd name="connsiteX243" fmla="*/ 1979236 w 3398293"/>
              <a:gd name="connsiteY243" fmla="*/ 302608 h 4203510"/>
              <a:gd name="connsiteX244" fmla="*/ 1974212 w 3398293"/>
              <a:gd name="connsiteY244" fmla="*/ 272644 h 4203510"/>
              <a:gd name="connsiteX245" fmla="*/ 1963231 w 3398293"/>
              <a:gd name="connsiteY245" fmla="*/ 227235 h 4203510"/>
              <a:gd name="connsiteX246" fmla="*/ 1924644 w 3398293"/>
              <a:gd name="connsiteY246" fmla="*/ 180646 h 4203510"/>
              <a:gd name="connsiteX247" fmla="*/ 1888726 w 3398293"/>
              <a:gd name="connsiteY247" fmla="*/ 139703 h 4203510"/>
              <a:gd name="connsiteX248" fmla="*/ 1876568 w 3398293"/>
              <a:gd name="connsiteY248" fmla="*/ 129653 h 4203510"/>
              <a:gd name="connsiteX249" fmla="*/ 1869744 w 3398293"/>
              <a:gd name="connsiteY249" fmla="*/ 88710 h 4203510"/>
              <a:gd name="connsiteX250" fmla="*/ 1862920 w 3398293"/>
              <a:gd name="connsiteY250" fmla="*/ 68238 h 4203510"/>
              <a:gd name="connsiteX251" fmla="*/ 1842448 w 3398293"/>
              <a:gd name="connsiteY251" fmla="*/ 61414 h 4203510"/>
              <a:gd name="connsiteX252" fmla="*/ 1801505 w 3398293"/>
              <a:gd name="connsiteY252" fmla="*/ 40943 h 4203510"/>
              <a:gd name="connsiteX253" fmla="*/ 1753738 w 3398293"/>
              <a:gd name="connsiteY253" fmla="*/ 47767 h 4203510"/>
              <a:gd name="connsiteX254" fmla="*/ 1726442 w 3398293"/>
              <a:gd name="connsiteY254" fmla="*/ 88710 h 4203510"/>
              <a:gd name="connsiteX255" fmla="*/ 1705971 w 3398293"/>
              <a:gd name="connsiteY255" fmla="*/ 109182 h 4203510"/>
              <a:gd name="connsiteX256" fmla="*/ 1685499 w 3398293"/>
              <a:gd name="connsiteY256" fmla="*/ 116005 h 4203510"/>
              <a:gd name="connsiteX257" fmla="*/ 1624084 w 3398293"/>
              <a:gd name="connsiteY257" fmla="*/ 102358 h 4203510"/>
              <a:gd name="connsiteX258" fmla="*/ 1610436 w 3398293"/>
              <a:gd name="connsiteY258" fmla="*/ 81886 h 4203510"/>
              <a:gd name="connsiteX259" fmla="*/ 1569493 w 3398293"/>
              <a:gd name="connsiteY259" fmla="*/ 68238 h 4203510"/>
              <a:gd name="connsiteX260" fmla="*/ 1549021 w 3398293"/>
              <a:gd name="connsiteY260" fmla="*/ 47767 h 4203510"/>
              <a:gd name="connsiteX261" fmla="*/ 1528550 w 3398293"/>
              <a:gd name="connsiteY261" fmla="*/ 34119 h 4203510"/>
              <a:gd name="connsiteX262" fmla="*/ 1501254 w 3398293"/>
              <a:gd name="connsiteY262" fmla="*/ 0 h 4203510"/>
              <a:gd name="connsiteX263" fmla="*/ 1480783 w 3398293"/>
              <a:gd name="connsiteY263" fmla="*/ 6823 h 4203510"/>
              <a:gd name="connsiteX264" fmla="*/ 1453487 w 3398293"/>
              <a:gd name="connsiteY264" fmla="*/ 13647 h 4203510"/>
              <a:gd name="connsiteX265" fmla="*/ 1433015 w 3398293"/>
              <a:gd name="connsiteY265" fmla="*/ 27295 h 4203510"/>
              <a:gd name="connsiteX266" fmla="*/ 1412544 w 3398293"/>
              <a:gd name="connsiteY266" fmla="*/ 34119 h 4203510"/>
              <a:gd name="connsiteX267" fmla="*/ 1392072 w 3398293"/>
              <a:gd name="connsiteY267" fmla="*/ 47767 h 4203510"/>
              <a:gd name="connsiteX268" fmla="*/ 1371600 w 3398293"/>
              <a:gd name="connsiteY268" fmla="*/ 54591 h 4203510"/>
              <a:gd name="connsiteX269" fmla="*/ 1330657 w 3398293"/>
              <a:gd name="connsiteY269" fmla="*/ 75062 h 4203510"/>
              <a:gd name="connsiteX270" fmla="*/ 1289714 w 3398293"/>
              <a:gd name="connsiteY270" fmla="*/ 68238 h 4203510"/>
              <a:gd name="connsiteX271" fmla="*/ 1276066 w 3398293"/>
              <a:gd name="connsiteY271" fmla="*/ 47767 h 4203510"/>
              <a:gd name="connsiteX272" fmla="*/ 1255594 w 3398293"/>
              <a:gd name="connsiteY272" fmla="*/ 34119 h 4203510"/>
              <a:gd name="connsiteX273" fmla="*/ 1248771 w 3398293"/>
              <a:gd name="connsiteY273" fmla="*/ 54591 h 4203510"/>
              <a:gd name="connsiteX274" fmla="*/ 1228299 w 3398293"/>
              <a:gd name="connsiteY274" fmla="*/ 61414 h 4203510"/>
              <a:gd name="connsiteX275" fmla="*/ 1207827 w 3398293"/>
              <a:gd name="connsiteY275" fmla="*/ 75062 h 4203510"/>
              <a:gd name="connsiteX276" fmla="*/ 1132765 w 3398293"/>
              <a:gd name="connsiteY276" fmla="*/ 68238 h 4203510"/>
              <a:gd name="connsiteX277" fmla="*/ 1030406 w 3398293"/>
              <a:gd name="connsiteY27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887105 w 3398293"/>
              <a:gd name="connsiteY18" fmla="*/ 1501253 h 4203510"/>
              <a:gd name="connsiteX19" fmla="*/ 859809 w 3398293"/>
              <a:gd name="connsiteY19" fmla="*/ 1494429 h 4203510"/>
              <a:gd name="connsiteX20" fmla="*/ 839338 w 3398293"/>
              <a:gd name="connsiteY20" fmla="*/ 1480782 h 4203510"/>
              <a:gd name="connsiteX21" fmla="*/ 791571 w 3398293"/>
              <a:gd name="connsiteY21" fmla="*/ 1467134 h 4203510"/>
              <a:gd name="connsiteX22" fmla="*/ 511791 w 3398293"/>
              <a:gd name="connsiteY22" fmla="*/ 1473958 h 4203510"/>
              <a:gd name="connsiteX23" fmla="*/ 436729 w 3398293"/>
              <a:gd name="connsiteY23" fmla="*/ 1494429 h 4203510"/>
              <a:gd name="connsiteX24" fmla="*/ 395786 w 3398293"/>
              <a:gd name="connsiteY24" fmla="*/ 1501253 h 4203510"/>
              <a:gd name="connsiteX25" fmla="*/ 375314 w 3398293"/>
              <a:gd name="connsiteY25" fmla="*/ 1542197 h 4203510"/>
              <a:gd name="connsiteX26" fmla="*/ 388962 w 3398293"/>
              <a:gd name="connsiteY26" fmla="*/ 1596788 h 4203510"/>
              <a:gd name="connsiteX27" fmla="*/ 382138 w 3398293"/>
              <a:gd name="connsiteY27" fmla="*/ 1617259 h 4203510"/>
              <a:gd name="connsiteX28" fmla="*/ 361666 w 3398293"/>
              <a:gd name="connsiteY28" fmla="*/ 1624083 h 4203510"/>
              <a:gd name="connsiteX29" fmla="*/ 341194 w 3398293"/>
              <a:gd name="connsiteY29" fmla="*/ 1637731 h 4203510"/>
              <a:gd name="connsiteX30" fmla="*/ 266132 w 3398293"/>
              <a:gd name="connsiteY30" fmla="*/ 1658203 h 4203510"/>
              <a:gd name="connsiteX31" fmla="*/ 286603 w 3398293"/>
              <a:gd name="connsiteY31" fmla="*/ 1733265 h 4203510"/>
              <a:gd name="connsiteX32" fmla="*/ 211541 w 3398293"/>
              <a:gd name="connsiteY32" fmla="*/ 1733265 h 4203510"/>
              <a:gd name="connsiteX33" fmla="*/ 204717 w 3398293"/>
              <a:gd name="connsiteY33" fmla="*/ 1787856 h 4203510"/>
              <a:gd name="connsiteX34" fmla="*/ 184245 w 3398293"/>
              <a:gd name="connsiteY34" fmla="*/ 1794680 h 4203510"/>
              <a:gd name="connsiteX35" fmla="*/ 136478 w 3398293"/>
              <a:gd name="connsiteY35" fmla="*/ 1808328 h 4203510"/>
              <a:gd name="connsiteX36" fmla="*/ 95535 w 3398293"/>
              <a:gd name="connsiteY36" fmla="*/ 1835623 h 4203510"/>
              <a:gd name="connsiteX37" fmla="*/ 102359 w 3398293"/>
              <a:gd name="connsiteY37" fmla="*/ 1897038 h 4203510"/>
              <a:gd name="connsiteX38" fmla="*/ 95535 w 3398293"/>
              <a:gd name="connsiteY38" fmla="*/ 2108579 h 4203510"/>
              <a:gd name="connsiteX39" fmla="*/ 81887 w 3398293"/>
              <a:gd name="connsiteY39" fmla="*/ 2129050 h 4203510"/>
              <a:gd name="connsiteX40" fmla="*/ 61415 w 3398293"/>
              <a:gd name="connsiteY40" fmla="*/ 2142698 h 4203510"/>
              <a:gd name="connsiteX41" fmla="*/ 34120 w 3398293"/>
              <a:gd name="connsiteY41" fmla="*/ 2183641 h 4203510"/>
              <a:gd name="connsiteX42" fmla="*/ 13648 w 3398293"/>
              <a:gd name="connsiteY42" fmla="*/ 2245056 h 4203510"/>
              <a:gd name="connsiteX43" fmla="*/ 6824 w 3398293"/>
              <a:gd name="connsiteY43" fmla="*/ 2265528 h 4203510"/>
              <a:gd name="connsiteX44" fmla="*/ 0 w 3398293"/>
              <a:gd name="connsiteY44" fmla="*/ 2292823 h 4203510"/>
              <a:gd name="connsiteX45" fmla="*/ 6824 w 3398293"/>
              <a:gd name="connsiteY45" fmla="*/ 2477068 h 4203510"/>
              <a:gd name="connsiteX46" fmla="*/ 13648 w 3398293"/>
              <a:gd name="connsiteY46" fmla="*/ 2531659 h 4203510"/>
              <a:gd name="connsiteX47" fmla="*/ 34120 w 3398293"/>
              <a:gd name="connsiteY47" fmla="*/ 2647665 h 4203510"/>
              <a:gd name="connsiteX48" fmla="*/ 40944 w 3398293"/>
              <a:gd name="connsiteY48" fmla="*/ 2668137 h 4203510"/>
              <a:gd name="connsiteX49" fmla="*/ 47768 w 3398293"/>
              <a:gd name="connsiteY49" fmla="*/ 2688608 h 4203510"/>
              <a:gd name="connsiteX50" fmla="*/ 88711 w 3398293"/>
              <a:gd name="connsiteY50" fmla="*/ 2722728 h 4203510"/>
              <a:gd name="connsiteX51" fmla="*/ 102359 w 3398293"/>
              <a:gd name="connsiteY51" fmla="*/ 2743200 h 4203510"/>
              <a:gd name="connsiteX52" fmla="*/ 122830 w 3398293"/>
              <a:gd name="connsiteY52" fmla="*/ 2756847 h 4203510"/>
              <a:gd name="connsiteX53" fmla="*/ 150126 w 3398293"/>
              <a:gd name="connsiteY53" fmla="*/ 2790967 h 4203510"/>
              <a:gd name="connsiteX54" fmla="*/ 170597 w 3398293"/>
              <a:gd name="connsiteY54" fmla="*/ 2804614 h 4203510"/>
              <a:gd name="connsiteX55" fmla="*/ 191069 w 3398293"/>
              <a:gd name="connsiteY55" fmla="*/ 2825086 h 4203510"/>
              <a:gd name="connsiteX56" fmla="*/ 211541 w 3398293"/>
              <a:gd name="connsiteY56" fmla="*/ 2838734 h 4203510"/>
              <a:gd name="connsiteX57" fmla="*/ 245660 w 3398293"/>
              <a:gd name="connsiteY57" fmla="*/ 2879677 h 4203510"/>
              <a:gd name="connsiteX58" fmla="*/ 266132 w 3398293"/>
              <a:gd name="connsiteY58" fmla="*/ 2900149 h 4203510"/>
              <a:gd name="connsiteX59" fmla="*/ 286603 w 3398293"/>
              <a:gd name="connsiteY59" fmla="*/ 2913797 h 4203510"/>
              <a:gd name="connsiteX60" fmla="*/ 327547 w 3398293"/>
              <a:gd name="connsiteY60" fmla="*/ 2920620 h 4203510"/>
              <a:gd name="connsiteX61" fmla="*/ 375314 w 3398293"/>
              <a:gd name="connsiteY61" fmla="*/ 2968388 h 4203510"/>
              <a:gd name="connsiteX62" fmla="*/ 395786 w 3398293"/>
              <a:gd name="connsiteY62" fmla="*/ 2988859 h 4203510"/>
              <a:gd name="connsiteX63" fmla="*/ 416257 w 3398293"/>
              <a:gd name="connsiteY63" fmla="*/ 3002507 h 4203510"/>
              <a:gd name="connsiteX64" fmla="*/ 457200 w 3398293"/>
              <a:gd name="connsiteY64" fmla="*/ 3043450 h 4203510"/>
              <a:gd name="connsiteX65" fmla="*/ 477672 w 3398293"/>
              <a:gd name="connsiteY65" fmla="*/ 3063922 h 4203510"/>
              <a:gd name="connsiteX66" fmla="*/ 498144 w 3398293"/>
              <a:gd name="connsiteY66" fmla="*/ 3084394 h 4203510"/>
              <a:gd name="connsiteX67" fmla="*/ 532263 w 3398293"/>
              <a:gd name="connsiteY67" fmla="*/ 3118513 h 4203510"/>
              <a:gd name="connsiteX68" fmla="*/ 566383 w 3398293"/>
              <a:gd name="connsiteY68" fmla="*/ 3179928 h 4203510"/>
              <a:gd name="connsiteX69" fmla="*/ 586854 w 3398293"/>
              <a:gd name="connsiteY69" fmla="*/ 3193576 h 4203510"/>
              <a:gd name="connsiteX70" fmla="*/ 607326 w 3398293"/>
              <a:gd name="connsiteY70" fmla="*/ 3234519 h 4203510"/>
              <a:gd name="connsiteX71" fmla="*/ 627797 w 3398293"/>
              <a:gd name="connsiteY71" fmla="*/ 3254991 h 4203510"/>
              <a:gd name="connsiteX72" fmla="*/ 641445 w 3398293"/>
              <a:gd name="connsiteY72" fmla="*/ 3275462 h 4203510"/>
              <a:gd name="connsiteX73" fmla="*/ 675565 w 3398293"/>
              <a:gd name="connsiteY73" fmla="*/ 3316405 h 4203510"/>
              <a:gd name="connsiteX74" fmla="*/ 702860 w 3398293"/>
              <a:gd name="connsiteY74" fmla="*/ 3350525 h 4203510"/>
              <a:gd name="connsiteX75" fmla="*/ 736980 w 3398293"/>
              <a:gd name="connsiteY75" fmla="*/ 3384644 h 4203510"/>
              <a:gd name="connsiteX76" fmla="*/ 771099 w 3398293"/>
              <a:gd name="connsiteY76" fmla="*/ 3418764 h 4203510"/>
              <a:gd name="connsiteX77" fmla="*/ 805218 w 3398293"/>
              <a:gd name="connsiteY77" fmla="*/ 3452883 h 4203510"/>
              <a:gd name="connsiteX78" fmla="*/ 839338 w 3398293"/>
              <a:gd name="connsiteY78" fmla="*/ 3500650 h 4203510"/>
              <a:gd name="connsiteX79" fmla="*/ 859809 w 3398293"/>
              <a:gd name="connsiteY79" fmla="*/ 3514298 h 4203510"/>
              <a:gd name="connsiteX80" fmla="*/ 887105 w 3398293"/>
              <a:gd name="connsiteY80" fmla="*/ 3555241 h 4203510"/>
              <a:gd name="connsiteX81" fmla="*/ 900753 w 3398293"/>
              <a:gd name="connsiteY81" fmla="*/ 3575713 h 4203510"/>
              <a:gd name="connsiteX82" fmla="*/ 921224 w 3398293"/>
              <a:gd name="connsiteY82" fmla="*/ 3589361 h 4203510"/>
              <a:gd name="connsiteX83" fmla="*/ 962168 w 3398293"/>
              <a:gd name="connsiteY83" fmla="*/ 3630304 h 4203510"/>
              <a:gd name="connsiteX84" fmla="*/ 982639 w 3398293"/>
              <a:gd name="connsiteY84" fmla="*/ 3643952 h 4203510"/>
              <a:gd name="connsiteX85" fmla="*/ 1016759 w 3398293"/>
              <a:gd name="connsiteY85" fmla="*/ 3678071 h 4203510"/>
              <a:gd name="connsiteX86" fmla="*/ 1030406 w 3398293"/>
              <a:gd name="connsiteY86" fmla="*/ 3698543 h 4203510"/>
              <a:gd name="connsiteX87" fmla="*/ 1071350 w 3398293"/>
              <a:gd name="connsiteY87" fmla="*/ 3725838 h 4203510"/>
              <a:gd name="connsiteX88" fmla="*/ 1091821 w 3398293"/>
              <a:gd name="connsiteY88" fmla="*/ 3739486 h 4203510"/>
              <a:gd name="connsiteX89" fmla="*/ 1153236 w 3398293"/>
              <a:gd name="connsiteY89" fmla="*/ 3787253 h 4203510"/>
              <a:gd name="connsiteX90" fmla="*/ 1194180 w 3398293"/>
              <a:gd name="connsiteY90" fmla="*/ 3807725 h 4203510"/>
              <a:gd name="connsiteX91" fmla="*/ 1214651 w 3398293"/>
              <a:gd name="connsiteY91" fmla="*/ 3821373 h 4203510"/>
              <a:gd name="connsiteX92" fmla="*/ 1282890 w 3398293"/>
              <a:gd name="connsiteY92" fmla="*/ 3841844 h 4203510"/>
              <a:gd name="connsiteX93" fmla="*/ 1323833 w 3398293"/>
              <a:gd name="connsiteY93" fmla="*/ 3869140 h 4203510"/>
              <a:gd name="connsiteX94" fmla="*/ 1357953 w 3398293"/>
              <a:gd name="connsiteY94" fmla="*/ 3903259 h 4203510"/>
              <a:gd name="connsiteX95" fmla="*/ 1371600 w 3398293"/>
              <a:gd name="connsiteY95" fmla="*/ 3923731 h 4203510"/>
              <a:gd name="connsiteX96" fmla="*/ 1392072 w 3398293"/>
              <a:gd name="connsiteY96" fmla="*/ 3930555 h 4203510"/>
              <a:gd name="connsiteX97" fmla="*/ 1412544 w 3398293"/>
              <a:gd name="connsiteY97" fmla="*/ 3944203 h 4203510"/>
              <a:gd name="connsiteX98" fmla="*/ 1433015 w 3398293"/>
              <a:gd name="connsiteY98" fmla="*/ 3964674 h 4203510"/>
              <a:gd name="connsiteX99" fmla="*/ 1453487 w 3398293"/>
              <a:gd name="connsiteY99" fmla="*/ 3978322 h 4203510"/>
              <a:gd name="connsiteX100" fmla="*/ 1514902 w 3398293"/>
              <a:gd name="connsiteY100" fmla="*/ 4032913 h 4203510"/>
              <a:gd name="connsiteX101" fmla="*/ 1562669 w 3398293"/>
              <a:gd name="connsiteY101" fmla="*/ 4094328 h 4203510"/>
              <a:gd name="connsiteX102" fmla="*/ 1583141 w 3398293"/>
              <a:gd name="connsiteY102" fmla="*/ 4162567 h 4203510"/>
              <a:gd name="connsiteX103" fmla="*/ 1596789 w 3398293"/>
              <a:gd name="connsiteY103" fmla="*/ 4183038 h 4203510"/>
              <a:gd name="connsiteX104" fmla="*/ 1617260 w 3398293"/>
              <a:gd name="connsiteY104" fmla="*/ 4203510 h 4203510"/>
              <a:gd name="connsiteX105" fmla="*/ 1624084 w 3398293"/>
              <a:gd name="connsiteY105" fmla="*/ 4169391 h 4203510"/>
              <a:gd name="connsiteX106" fmla="*/ 1637732 w 3398293"/>
              <a:gd name="connsiteY106" fmla="*/ 4067032 h 4203510"/>
              <a:gd name="connsiteX107" fmla="*/ 1630908 w 3398293"/>
              <a:gd name="connsiteY107" fmla="*/ 4012441 h 4203510"/>
              <a:gd name="connsiteX108" fmla="*/ 1610436 w 3398293"/>
              <a:gd name="connsiteY108" fmla="*/ 3971498 h 4203510"/>
              <a:gd name="connsiteX109" fmla="*/ 1596789 w 3398293"/>
              <a:gd name="connsiteY109" fmla="*/ 3944203 h 4203510"/>
              <a:gd name="connsiteX110" fmla="*/ 1576317 w 3398293"/>
              <a:gd name="connsiteY110" fmla="*/ 3910083 h 4203510"/>
              <a:gd name="connsiteX111" fmla="*/ 1610436 w 3398293"/>
              <a:gd name="connsiteY111" fmla="*/ 3835020 h 4203510"/>
              <a:gd name="connsiteX112" fmla="*/ 1610436 w 3398293"/>
              <a:gd name="connsiteY112" fmla="*/ 3835020 h 4203510"/>
              <a:gd name="connsiteX113" fmla="*/ 1617260 w 3398293"/>
              <a:gd name="connsiteY113" fmla="*/ 3814549 h 4203510"/>
              <a:gd name="connsiteX114" fmla="*/ 1658203 w 3398293"/>
              <a:gd name="connsiteY114" fmla="*/ 3787253 h 4203510"/>
              <a:gd name="connsiteX115" fmla="*/ 1733266 w 3398293"/>
              <a:gd name="connsiteY115" fmla="*/ 3814549 h 4203510"/>
              <a:gd name="connsiteX116" fmla="*/ 1753738 w 3398293"/>
              <a:gd name="connsiteY116" fmla="*/ 3800901 h 4203510"/>
              <a:gd name="connsiteX117" fmla="*/ 1760562 w 3398293"/>
              <a:gd name="connsiteY117" fmla="*/ 3780429 h 4203510"/>
              <a:gd name="connsiteX118" fmla="*/ 1774209 w 3398293"/>
              <a:gd name="connsiteY118" fmla="*/ 3759958 h 4203510"/>
              <a:gd name="connsiteX119" fmla="*/ 1781033 w 3398293"/>
              <a:gd name="connsiteY119" fmla="*/ 3739486 h 4203510"/>
              <a:gd name="connsiteX120" fmla="*/ 1801505 w 3398293"/>
              <a:gd name="connsiteY120" fmla="*/ 3732662 h 4203510"/>
              <a:gd name="connsiteX121" fmla="*/ 1849272 w 3398293"/>
              <a:gd name="connsiteY121" fmla="*/ 3746310 h 4203510"/>
              <a:gd name="connsiteX122" fmla="*/ 1862920 w 3398293"/>
              <a:gd name="connsiteY122" fmla="*/ 3766782 h 4203510"/>
              <a:gd name="connsiteX123" fmla="*/ 1978926 w 3398293"/>
              <a:gd name="connsiteY123" fmla="*/ 3759958 h 4203510"/>
              <a:gd name="connsiteX124" fmla="*/ 1999397 w 3398293"/>
              <a:gd name="connsiteY124" fmla="*/ 3753134 h 4203510"/>
              <a:gd name="connsiteX125" fmla="*/ 2006221 w 3398293"/>
              <a:gd name="connsiteY125" fmla="*/ 3732662 h 4203510"/>
              <a:gd name="connsiteX126" fmla="*/ 2040341 w 3398293"/>
              <a:gd name="connsiteY126" fmla="*/ 3698543 h 4203510"/>
              <a:gd name="connsiteX127" fmla="*/ 2074460 w 3398293"/>
              <a:gd name="connsiteY127" fmla="*/ 3712191 h 4203510"/>
              <a:gd name="connsiteX128" fmla="*/ 2115403 w 3398293"/>
              <a:gd name="connsiteY128" fmla="*/ 3732662 h 4203510"/>
              <a:gd name="connsiteX129" fmla="*/ 2163171 w 3398293"/>
              <a:gd name="connsiteY129" fmla="*/ 3712191 h 4203510"/>
              <a:gd name="connsiteX130" fmla="*/ 2204114 w 3398293"/>
              <a:gd name="connsiteY130" fmla="*/ 3678071 h 4203510"/>
              <a:gd name="connsiteX131" fmla="*/ 2224586 w 3398293"/>
              <a:gd name="connsiteY131" fmla="*/ 3671247 h 4203510"/>
              <a:gd name="connsiteX132" fmla="*/ 2245057 w 3398293"/>
              <a:gd name="connsiteY132" fmla="*/ 3650776 h 4203510"/>
              <a:gd name="connsiteX133" fmla="*/ 2265529 w 3398293"/>
              <a:gd name="connsiteY133" fmla="*/ 3657600 h 4203510"/>
              <a:gd name="connsiteX134" fmla="*/ 2292824 w 3398293"/>
              <a:gd name="connsiteY134" fmla="*/ 3650776 h 4203510"/>
              <a:gd name="connsiteX135" fmla="*/ 2306472 w 3398293"/>
              <a:gd name="connsiteY135" fmla="*/ 3630304 h 4203510"/>
              <a:gd name="connsiteX136" fmla="*/ 2313296 w 3398293"/>
              <a:gd name="connsiteY136" fmla="*/ 3609832 h 4203510"/>
              <a:gd name="connsiteX137" fmla="*/ 2361063 w 3398293"/>
              <a:gd name="connsiteY137" fmla="*/ 3596185 h 4203510"/>
              <a:gd name="connsiteX138" fmla="*/ 2395183 w 3398293"/>
              <a:gd name="connsiteY138" fmla="*/ 3562065 h 4203510"/>
              <a:gd name="connsiteX139" fmla="*/ 2436126 w 3398293"/>
              <a:gd name="connsiteY139" fmla="*/ 3534770 h 4203510"/>
              <a:gd name="connsiteX140" fmla="*/ 2449774 w 3398293"/>
              <a:gd name="connsiteY140" fmla="*/ 3514298 h 4203510"/>
              <a:gd name="connsiteX141" fmla="*/ 2511189 w 3398293"/>
              <a:gd name="connsiteY141" fmla="*/ 3480179 h 4203510"/>
              <a:gd name="connsiteX142" fmla="*/ 2490717 w 3398293"/>
              <a:gd name="connsiteY142" fmla="*/ 3473355 h 4203510"/>
              <a:gd name="connsiteX143" fmla="*/ 2565780 w 3398293"/>
              <a:gd name="connsiteY143" fmla="*/ 3452883 h 4203510"/>
              <a:gd name="connsiteX144" fmla="*/ 2661314 w 3398293"/>
              <a:gd name="connsiteY144" fmla="*/ 3425588 h 4203510"/>
              <a:gd name="connsiteX145" fmla="*/ 2722729 w 3398293"/>
              <a:gd name="connsiteY145" fmla="*/ 3398292 h 4203510"/>
              <a:gd name="connsiteX146" fmla="*/ 2743200 w 3398293"/>
              <a:gd name="connsiteY146" fmla="*/ 3405116 h 4203510"/>
              <a:gd name="connsiteX147" fmla="*/ 2797791 w 3398293"/>
              <a:gd name="connsiteY147" fmla="*/ 3398292 h 4203510"/>
              <a:gd name="connsiteX148" fmla="*/ 2859206 w 3398293"/>
              <a:gd name="connsiteY148" fmla="*/ 3350525 h 4203510"/>
              <a:gd name="connsiteX149" fmla="*/ 2920621 w 3398293"/>
              <a:gd name="connsiteY149" fmla="*/ 3309582 h 4203510"/>
              <a:gd name="connsiteX150" fmla="*/ 2941093 w 3398293"/>
              <a:gd name="connsiteY150" fmla="*/ 3295934 h 4203510"/>
              <a:gd name="connsiteX151" fmla="*/ 2954741 w 3398293"/>
              <a:gd name="connsiteY151" fmla="*/ 3316405 h 4203510"/>
              <a:gd name="connsiteX152" fmla="*/ 2995684 w 3398293"/>
              <a:gd name="connsiteY152" fmla="*/ 3336877 h 4203510"/>
              <a:gd name="connsiteX153" fmla="*/ 3016156 w 3398293"/>
              <a:gd name="connsiteY153" fmla="*/ 3330053 h 4203510"/>
              <a:gd name="connsiteX154" fmla="*/ 3057099 w 3398293"/>
              <a:gd name="connsiteY154" fmla="*/ 3302758 h 4203510"/>
              <a:gd name="connsiteX155" fmla="*/ 3084394 w 3398293"/>
              <a:gd name="connsiteY155" fmla="*/ 3295934 h 4203510"/>
              <a:gd name="connsiteX156" fmla="*/ 3125338 w 3398293"/>
              <a:gd name="connsiteY156" fmla="*/ 3268638 h 4203510"/>
              <a:gd name="connsiteX157" fmla="*/ 3166281 w 3398293"/>
              <a:gd name="connsiteY157" fmla="*/ 3282286 h 4203510"/>
              <a:gd name="connsiteX158" fmla="*/ 3186753 w 3398293"/>
              <a:gd name="connsiteY158" fmla="*/ 3275462 h 4203510"/>
              <a:gd name="connsiteX159" fmla="*/ 3254991 w 3398293"/>
              <a:gd name="connsiteY159" fmla="*/ 3241343 h 4203510"/>
              <a:gd name="connsiteX160" fmla="*/ 3282287 w 3398293"/>
              <a:gd name="connsiteY160" fmla="*/ 3248167 h 4203510"/>
              <a:gd name="connsiteX161" fmla="*/ 3302759 w 3398293"/>
              <a:gd name="connsiteY161" fmla="*/ 3254991 h 4203510"/>
              <a:gd name="connsiteX162" fmla="*/ 3309583 w 3398293"/>
              <a:gd name="connsiteY162" fmla="*/ 3234519 h 4203510"/>
              <a:gd name="connsiteX163" fmla="*/ 3323230 w 3398293"/>
              <a:gd name="connsiteY163" fmla="*/ 3207223 h 4203510"/>
              <a:gd name="connsiteX164" fmla="*/ 3306295 w 3398293"/>
              <a:gd name="connsiteY164" fmla="*/ 3141962 h 4203510"/>
              <a:gd name="connsiteX165" fmla="*/ 3305674 w 3398293"/>
              <a:gd name="connsiteY165" fmla="*/ 3039356 h 4203510"/>
              <a:gd name="connsiteX166" fmla="*/ 3304185 w 3398293"/>
              <a:gd name="connsiteY166" fmla="*/ 2933089 h 4203510"/>
              <a:gd name="connsiteX167" fmla="*/ 3303876 w 3398293"/>
              <a:gd name="connsiteY167" fmla="*/ 2767269 h 4203510"/>
              <a:gd name="connsiteX168" fmla="*/ 3299470 w 3398293"/>
              <a:gd name="connsiteY168" fmla="*/ 2558645 h 4203510"/>
              <a:gd name="connsiteX169" fmla="*/ 3291158 w 3398293"/>
              <a:gd name="connsiteY169" fmla="*/ 2329672 h 4203510"/>
              <a:gd name="connsiteX170" fmla="*/ 3284645 w 3398293"/>
              <a:gd name="connsiteY170" fmla="*/ 2089595 h 4203510"/>
              <a:gd name="connsiteX171" fmla="*/ 3289111 w 3398293"/>
              <a:gd name="connsiteY171" fmla="*/ 1985749 h 4203510"/>
              <a:gd name="connsiteX172" fmla="*/ 3282287 w 3398293"/>
              <a:gd name="connsiteY172" fmla="*/ 1897038 h 4203510"/>
              <a:gd name="connsiteX173" fmla="*/ 3261815 w 3398293"/>
              <a:gd name="connsiteY173" fmla="*/ 1890214 h 4203510"/>
              <a:gd name="connsiteX174" fmla="*/ 3118514 w 3398293"/>
              <a:gd name="connsiteY174" fmla="*/ 1887236 h 4203510"/>
              <a:gd name="connsiteX175" fmla="*/ 2941093 w 3398293"/>
              <a:gd name="connsiteY175" fmla="*/ 1890214 h 4203510"/>
              <a:gd name="connsiteX176" fmla="*/ 2818263 w 3398293"/>
              <a:gd name="connsiteY176" fmla="*/ 1897038 h 4203510"/>
              <a:gd name="connsiteX177" fmla="*/ 2702257 w 3398293"/>
              <a:gd name="connsiteY177" fmla="*/ 1903862 h 4203510"/>
              <a:gd name="connsiteX178" fmla="*/ 2695433 w 3398293"/>
              <a:gd name="connsiteY178" fmla="*/ 1883391 h 4203510"/>
              <a:gd name="connsiteX179" fmla="*/ 2681786 w 3398293"/>
              <a:gd name="connsiteY179" fmla="*/ 1781032 h 4203510"/>
              <a:gd name="connsiteX180" fmla="*/ 2681786 w 3398293"/>
              <a:gd name="connsiteY180" fmla="*/ 1433014 h 4203510"/>
              <a:gd name="connsiteX181" fmla="*/ 2689788 w 3398293"/>
              <a:gd name="connsiteY181" fmla="*/ 1276065 h 4203510"/>
              <a:gd name="connsiteX182" fmla="*/ 2757158 w 3398293"/>
              <a:gd name="connsiteY182" fmla="*/ 1440149 h 4203510"/>
              <a:gd name="connsiteX183" fmla="*/ 2818883 w 3398293"/>
              <a:gd name="connsiteY183" fmla="*/ 1441637 h 4203510"/>
              <a:gd name="connsiteX184" fmla="*/ 2777320 w 3398293"/>
              <a:gd name="connsiteY184" fmla="*/ 1282889 h 4203510"/>
              <a:gd name="connsiteX185" fmla="*/ 2784144 w 3398293"/>
              <a:gd name="connsiteY185" fmla="*/ 1262417 h 4203510"/>
              <a:gd name="connsiteX186" fmla="*/ 2804615 w 3398293"/>
              <a:gd name="connsiteY186" fmla="*/ 1207826 h 4203510"/>
              <a:gd name="connsiteX187" fmla="*/ 2818263 w 3398293"/>
              <a:gd name="connsiteY187" fmla="*/ 1166883 h 4203510"/>
              <a:gd name="connsiteX188" fmla="*/ 2825087 w 3398293"/>
              <a:gd name="connsiteY188" fmla="*/ 1139588 h 4203510"/>
              <a:gd name="connsiteX189" fmla="*/ 2845559 w 3398293"/>
              <a:gd name="connsiteY189" fmla="*/ 1119116 h 4203510"/>
              <a:gd name="connsiteX190" fmla="*/ 2859206 w 3398293"/>
              <a:gd name="connsiteY190" fmla="*/ 1071349 h 4203510"/>
              <a:gd name="connsiteX191" fmla="*/ 2872854 w 3398293"/>
              <a:gd name="connsiteY191" fmla="*/ 1030405 h 4203510"/>
              <a:gd name="connsiteX192" fmla="*/ 2879678 w 3398293"/>
              <a:gd name="connsiteY192" fmla="*/ 1009934 h 4203510"/>
              <a:gd name="connsiteX193" fmla="*/ 2900150 w 3398293"/>
              <a:gd name="connsiteY193" fmla="*/ 1003110 h 4203510"/>
              <a:gd name="connsiteX194" fmla="*/ 2913797 w 3398293"/>
              <a:gd name="connsiteY194" fmla="*/ 962167 h 4203510"/>
              <a:gd name="connsiteX195" fmla="*/ 2954741 w 3398293"/>
              <a:gd name="connsiteY195" fmla="*/ 934871 h 4203510"/>
              <a:gd name="connsiteX196" fmla="*/ 2995684 w 3398293"/>
              <a:gd name="connsiteY196" fmla="*/ 914400 h 4203510"/>
              <a:gd name="connsiteX197" fmla="*/ 3050275 w 3398293"/>
              <a:gd name="connsiteY197" fmla="*/ 928047 h 4203510"/>
              <a:gd name="connsiteX198" fmla="*/ 3063923 w 3398293"/>
              <a:gd name="connsiteY198" fmla="*/ 948519 h 4203510"/>
              <a:gd name="connsiteX199" fmla="*/ 3101888 w 3398293"/>
              <a:gd name="connsiteY199" fmla="*/ 1013222 h 4203510"/>
              <a:gd name="connsiteX200" fmla="*/ 3157658 w 3398293"/>
              <a:gd name="connsiteY200" fmla="*/ 1087105 h 4203510"/>
              <a:gd name="connsiteX201" fmla="*/ 3205735 w 3398293"/>
              <a:gd name="connsiteY201" fmla="*/ 1131894 h 4203510"/>
              <a:gd name="connsiteX202" fmla="*/ 3275154 w 3398293"/>
              <a:gd name="connsiteY202" fmla="*/ 1202491 h 4203510"/>
              <a:gd name="connsiteX203" fmla="*/ 3350526 w 3398293"/>
              <a:gd name="connsiteY203" fmla="*/ 1262417 h 4203510"/>
              <a:gd name="connsiteX204" fmla="*/ 3370997 w 3398293"/>
              <a:gd name="connsiteY204" fmla="*/ 1276065 h 4203510"/>
              <a:gd name="connsiteX205" fmla="*/ 3391469 w 3398293"/>
              <a:gd name="connsiteY205" fmla="*/ 1269241 h 4203510"/>
              <a:gd name="connsiteX206" fmla="*/ 3398293 w 3398293"/>
              <a:gd name="connsiteY206" fmla="*/ 1248770 h 4203510"/>
              <a:gd name="connsiteX207" fmla="*/ 3364174 w 3398293"/>
              <a:gd name="connsiteY207" fmla="*/ 1187355 h 4203510"/>
              <a:gd name="connsiteX208" fmla="*/ 3336878 w 3398293"/>
              <a:gd name="connsiteY208" fmla="*/ 1146411 h 4203510"/>
              <a:gd name="connsiteX209" fmla="*/ 3330054 w 3398293"/>
              <a:gd name="connsiteY209" fmla="*/ 1125940 h 4203510"/>
              <a:gd name="connsiteX210" fmla="*/ 3309583 w 3398293"/>
              <a:gd name="connsiteY210" fmla="*/ 1112292 h 4203510"/>
              <a:gd name="connsiteX211" fmla="*/ 3289111 w 3398293"/>
              <a:gd name="connsiteY211" fmla="*/ 1091820 h 4203510"/>
              <a:gd name="connsiteX212" fmla="*/ 3261815 w 3398293"/>
              <a:gd name="connsiteY212" fmla="*/ 1050877 h 4203510"/>
              <a:gd name="connsiteX213" fmla="*/ 3234520 w 3398293"/>
              <a:gd name="connsiteY213" fmla="*/ 1009934 h 4203510"/>
              <a:gd name="connsiteX214" fmla="*/ 3207224 w 3398293"/>
              <a:gd name="connsiteY214" fmla="*/ 968991 h 4203510"/>
              <a:gd name="connsiteX215" fmla="*/ 3166281 w 3398293"/>
              <a:gd name="connsiteY215" fmla="*/ 928047 h 4203510"/>
              <a:gd name="connsiteX216" fmla="*/ 3111690 w 3398293"/>
              <a:gd name="connsiteY216" fmla="*/ 880280 h 4203510"/>
              <a:gd name="connsiteX217" fmla="*/ 3116156 w 3398293"/>
              <a:gd name="connsiteY217" fmla="*/ 850006 h 4203510"/>
              <a:gd name="connsiteX218" fmla="*/ 3077571 w 3398293"/>
              <a:gd name="connsiteY218" fmla="*/ 818865 h 4203510"/>
              <a:gd name="connsiteX219" fmla="*/ 3084394 w 3398293"/>
              <a:gd name="connsiteY219" fmla="*/ 743803 h 4203510"/>
              <a:gd name="connsiteX220" fmla="*/ 3077571 w 3398293"/>
              <a:gd name="connsiteY220" fmla="*/ 627797 h 4203510"/>
              <a:gd name="connsiteX221" fmla="*/ 3057099 w 3398293"/>
              <a:gd name="connsiteY221" fmla="*/ 620973 h 4203510"/>
              <a:gd name="connsiteX222" fmla="*/ 2709081 w 3398293"/>
              <a:gd name="connsiteY222" fmla="*/ 614149 h 4203510"/>
              <a:gd name="connsiteX223" fmla="*/ 2715905 w 3398293"/>
              <a:gd name="connsiteY223" fmla="*/ 532262 h 4203510"/>
              <a:gd name="connsiteX224" fmla="*/ 2688609 w 3398293"/>
              <a:gd name="connsiteY224" fmla="*/ 484495 h 4203510"/>
              <a:gd name="connsiteX225" fmla="*/ 2668138 w 3398293"/>
              <a:gd name="connsiteY225" fmla="*/ 477671 h 4203510"/>
              <a:gd name="connsiteX226" fmla="*/ 2538484 w 3398293"/>
              <a:gd name="connsiteY226" fmla="*/ 457200 h 4203510"/>
              <a:gd name="connsiteX227" fmla="*/ 2456597 w 3398293"/>
              <a:gd name="connsiteY227" fmla="*/ 464023 h 4203510"/>
              <a:gd name="connsiteX228" fmla="*/ 2436126 w 3398293"/>
              <a:gd name="connsiteY228" fmla="*/ 470847 h 4203510"/>
              <a:gd name="connsiteX229" fmla="*/ 2374711 w 3398293"/>
              <a:gd name="connsiteY229" fmla="*/ 464023 h 4203510"/>
              <a:gd name="connsiteX230" fmla="*/ 2299648 w 3398293"/>
              <a:gd name="connsiteY230" fmla="*/ 470847 h 4203510"/>
              <a:gd name="connsiteX231" fmla="*/ 2279177 w 3398293"/>
              <a:gd name="connsiteY231" fmla="*/ 477671 h 4203510"/>
              <a:gd name="connsiteX232" fmla="*/ 2238233 w 3398293"/>
              <a:gd name="connsiteY232" fmla="*/ 504967 h 4203510"/>
              <a:gd name="connsiteX233" fmla="*/ 2197290 w 3398293"/>
              <a:gd name="connsiteY233" fmla="*/ 477671 h 4203510"/>
              <a:gd name="connsiteX234" fmla="*/ 2183642 w 3398293"/>
              <a:gd name="connsiteY234" fmla="*/ 457200 h 4203510"/>
              <a:gd name="connsiteX235" fmla="*/ 2163171 w 3398293"/>
              <a:gd name="connsiteY235" fmla="*/ 450376 h 4203510"/>
              <a:gd name="connsiteX236" fmla="*/ 2101756 w 3398293"/>
              <a:gd name="connsiteY236" fmla="*/ 409432 h 4203510"/>
              <a:gd name="connsiteX237" fmla="*/ 2081284 w 3398293"/>
              <a:gd name="connsiteY237" fmla="*/ 395785 h 4203510"/>
              <a:gd name="connsiteX238" fmla="*/ 2060812 w 3398293"/>
              <a:gd name="connsiteY238" fmla="*/ 388961 h 4203510"/>
              <a:gd name="connsiteX239" fmla="*/ 2019869 w 3398293"/>
              <a:gd name="connsiteY239" fmla="*/ 361665 h 4203510"/>
              <a:gd name="connsiteX240" fmla="*/ 1999397 w 3398293"/>
              <a:gd name="connsiteY240" fmla="*/ 348017 h 4203510"/>
              <a:gd name="connsiteX241" fmla="*/ 1978926 w 3398293"/>
              <a:gd name="connsiteY241" fmla="*/ 341194 h 4203510"/>
              <a:gd name="connsiteX242" fmla="*/ 1979236 w 3398293"/>
              <a:gd name="connsiteY242" fmla="*/ 302608 h 4203510"/>
              <a:gd name="connsiteX243" fmla="*/ 1974212 w 3398293"/>
              <a:gd name="connsiteY243" fmla="*/ 272644 h 4203510"/>
              <a:gd name="connsiteX244" fmla="*/ 1963231 w 3398293"/>
              <a:gd name="connsiteY244" fmla="*/ 227235 h 4203510"/>
              <a:gd name="connsiteX245" fmla="*/ 1924644 w 3398293"/>
              <a:gd name="connsiteY245" fmla="*/ 180646 h 4203510"/>
              <a:gd name="connsiteX246" fmla="*/ 1888726 w 3398293"/>
              <a:gd name="connsiteY246" fmla="*/ 139703 h 4203510"/>
              <a:gd name="connsiteX247" fmla="*/ 1876568 w 3398293"/>
              <a:gd name="connsiteY247" fmla="*/ 129653 h 4203510"/>
              <a:gd name="connsiteX248" fmla="*/ 1869744 w 3398293"/>
              <a:gd name="connsiteY248" fmla="*/ 88710 h 4203510"/>
              <a:gd name="connsiteX249" fmla="*/ 1862920 w 3398293"/>
              <a:gd name="connsiteY249" fmla="*/ 68238 h 4203510"/>
              <a:gd name="connsiteX250" fmla="*/ 1842448 w 3398293"/>
              <a:gd name="connsiteY250" fmla="*/ 61414 h 4203510"/>
              <a:gd name="connsiteX251" fmla="*/ 1801505 w 3398293"/>
              <a:gd name="connsiteY251" fmla="*/ 40943 h 4203510"/>
              <a:gd name="connsiteX252" fmla="*/ 1753738 w 3398293"/>
              <a:gd name="connsiteY252" fmla="*/ 47767 h 4203510"/>
              <a:gd name="connsiteX253" fmla="*/ 1726442 w 3398293"/>
              <a:gd name="connsiteY253" fmla="*/ 88710 h 4203510"/>
              <a:gd name="connsiteX254" fmla="*/ 1705971 w 3398293"/>
              <a:gd name="connsiteY254" fmla="*/ 109182 h 4203510"/>
              <a:gd name="connsiteX255" fmla="*/ 1685499 w 3398293"/>
              <a:gd name="connsiteY255" fmla="*/ 116005 h 4203510"/>
              <a:gd name="connsiteX256" fmla="*/ 1624084 w 3398293"/>
              <a:gd name="connsiteY256" fmla="*/ 102358 h 4203510"/>
              <a:gd name="connsiteX257" fmla="*/ 1610436 w 3398293"/>
              <a:gd name="connsiteY257" fmla="*/ 81886 h 4203510"/>
              <a:gd name="connsiteX258" fmla="*/ 1569493 w 3398293"/>
              <a:gd name="connsiteY258" fmla="*/ 68238 h 4203510"/>
              <a:gd name="connsiteX259" fmla="*/ 1549021 w 3398293"/>
              <a:gd name="connsiteY259" fmla="*/ 47767 h 4203510"/>
              <a:gd name="connsiteX260" fmla="*/ 1528550 w 3398293"/>
              <a:gd name="connsiteY260" fmla="*/ 34119 h 4203510"/>
              <a:gd name="connsiteX261" fmla="*/ 1501254 w 3398293"/>
              <a:gd name="connsiteY261" fmla="*/ 0 h 4203510"/>
              <a:gd name="connsiteX262" fmla="*/ 1480783 w 3398293"/>
              <a:gd name="connsiteY262" fmla="*/ 6823 h 4203510"/>
              <a:gd name="connsiteX263" fmla="*/ 1453487 w 3398293"/>
              <a:gd name="connsiteY263" fmla="*/ 13647 h 4203510"/>
              <a:gd name="connsiteX264" fmla="*/ 1433015 w 3398293"/>
              <a:gd name="connsiteY264" fmla="*/ 27295 h 4203510"/>
              <a:gd name="connsiteX265" fmla="*/ 1412544 w 3398293"/>
              <a:gd name="connsiteY265" fmla="*/ 34119 h 4203510"/>
              <a:gd name="connsiteX266" fmla="*/ 1392072 w 3398293"/>
              <a:gd name="connsiteY266" fmla="*/ 47767 h 4203510"/>
              <a:gd name="connsiteX267" fmla="*/ 1371600 w 3398293"/>
              <a:gd name="connsiteY267" fmla="*/ 54591 h 4203510"/>
              <a:gd name="connsiteX268" fmla="*/ 1330657 w 3398293"/>
              <a:gd name="connsiteY268" fmla="*/ 75062 h 4203510"/>
              <a:gd name="connsiteX269" fmla="*/ 1289714 w 3398293"/>
              <a:gd name="connsiteY269" fmla="*/ 68238 h 4203510"/>
              <a:gd name="connsiteX270" fmla="*/ 1276066 w 3398293"/>
              <a:gd name="connsiteY270" fmla="*/ 47767 h 4203510"/>
              <a:gd name="connsiteX271" fmla="*/ 1255594 w 3398293"/>
              <a:gd name="connsiteY271" fmla="*/ 34119 h 4203510"/>
              <a:gd name="connsiteX272" fmla="*/ 1248771 w 3398293"/>
              <a:gd name="connsiteY272" fmla="*/ 54591 h 4203510"/>
              <a:gd name="connsiteX273" fmla="*/ 1228299 w 3398293"/>
              <a:gd name="connsiteY273" fmla="*/ 61414 h 4203510"/>
              <a:gd name="connsiteX274" fmla="*/ 1207827 w 3398293"/>
              <a:gd name="connsiteY274" fmla="*/ 75062 h 4203510"/>
              <a:gd name="connsiteX275" fmla="*/ 1132765 w 3398293"/>
              <a:gd name="connsiteY275" fmla="*/ 68238 h 4203510"/>
              <a:gd name="connsiteX276" fmla="*/ 1030406 w 3398293"/>
              <a:gd name="connsiteY27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859809 w 3398293"/>
              <a:gd name="connsiteY19" fmla="*/ 1494429 h 4203510"/>
              <a:gd name="connsiteX20" fmla="*/ 839338 w 3398293"/>
              <a:gd name="connsiteY20" fmla="*/ 1480782 h 4203510"/>
              <a:gd name="connsiteX21" fmla="*/ 791571 w 3398293"/>
              <a:gd name="connsiteY21" fmla="*/ 1467134 h 4203510"/>
              <a:gd name="connsiteX22" fmla="*/ 511791 w 3398293"/>
              <a:gd name="connsiteY22" fmla="*/ 1473958 h 4203510"/>
              <a:gd name="connsiteX23" fmla="*/ 436729 w 3398293"/>
              <a:gd name="connsiteY23" fmla="*/ 1494429 h 4203510"/>
              <a:gd name="connsiteX24" fmla="*/ 395786 w 3398293"/>
              <a:gd name="connsiteY24" fmla="*/ 1501253 h 4203510"/>
              <a:gd name="connsiteX25" fmla="*/ 375314 w 3398293"/>
              <a:gd name="connsiteY25" fmla="*/ 1542197 h 4203510"/>
              <a:gd name="connsiteX26" fmla="*/ 388962 w 3398293"/>
              <a:gd name="connsiteY26" fmla="*/ 1596788 h 4203510"/>
              <a:gd name="connsiteX27" fmla="*/ 382138 w 3398293"/>
              <a:gd name="connsiteY27" fmla="*/ 1617259 h 4203510"/>
              <a:gd name="connsiteX28" fmla="*/ 361666 w 3398293"/>
              <a:gd name="connsiteY28" fmla="*/ 1624083 h 4203510"/>
              <a:gd name="connsiteX29" fmla="*/ 341194 w 3398293"/>
              <a:gd name="connsiteY29" fmla="*/ 1637731 h 4203510"/>
              <a:gd name="connsiteX30" fmla="*/ 266132 w 3398293"/>
              <a:gd name="connsiteY30" fmla="*/ 1658203 h 4203510"/>
              <a:gd name="connsiteX31" fmla="*/ 286603 w 3398293"/>
              <a:gd name="connsiteY31" fmla="*/ 1733265 h 4203510"/>
              <a:gd name="connsiteX32" fmla="*/ 211541 w 3398293"/>
              <a:gd name="connsiteY32" fmla="*/ 1733265 h 4203510"/>
              <a:gd name="connsiteX33" fmla="*/ 204717 w 3398293"/>
              <a:gd name="connsiteY33" fmla="*/ 1787856 h 4203510"/>
              <a:gd name="connsiteX34" fmla="*/ 184245 w 3398293"/>
              <a:gd name="connsiteY34" fmla="*/ 1794680 h 4203510"/>
              <a:gd name="connsiteX35" fmla="*/ 136478 w 3398293"/>
              <a:gd name="connsiteY35" fmla="*/ 1808328 h 4203510"/>
              <a:gd name="connsiteX36" fmla="*/ 95535 w 3398293"/>
              <a:gd name="connsiteY36" fmla="*/ 1835623 h 4203510"/>
              <a:gd name="connsiteX37" fmla="*/ 102359 w 3398293"/>
              <a:gd name="connsiteY37" fmla="*/ 1897038 h 4203510"/>
              <a:gd name="connsiteX38" fmla="*/ 95535 w 3398293"/>
              <a:gd name="connsiteY38" fmla="*/ 2108579 h 4203510"/>
              <a:gd name="connsiteX39" fmla="*/ 81887 w 3398293"/>
              <a:gd name="connsiteY39" fmla="*/ 2129050 h 4203510"/>
              <a:gd name="connsiteX40" fmla="*/ 61415 w 3398293"/>
              <a:gd name="connsiteY40" fmla="*/ 2142698 h 4203510"/>
              <a:gd name="connsiteX41" fmla="*/ 34120 w 3398293"/>
              <a:gd name="connsiteY41" fmla="*/ 2183641 h 4203510"/>
              <a:gd name="connsiteX42" fmla="*/ 13648 w 3398293"/>
              <a:gd name="connsiteY42" fmla="*/ 2245056 h 4203510"/>
              <a:gd name="connsiteX43" fmla="*/ 6824 w 3398293"/>
              <a:gd name="connsiteY43" fmla="*/ 2265528 h 4203510"/>
              <a:gd name="connsiteX44" fmla="*/ 0 w 3398293"/>
              <a:gd name="connsiteY44" fmla="*/ 2292823 h 4203510"/>
              <a:gd name="connsiteX45" fmla="*/ 6824 w 3398293"/>
              <a:gd name="connsiteY45" fmla="*/ 2477068 h 4203510"/>
              <a:gd name="connsiteX46" fmla="*/ 13648 w 3398293"/>
              <a:gd name="connsiteY46" fmla="*/ 2531659 h 4203510"/>
              <a:gd name="connsiteX47" fmla="*/ 34120 w 3398293"/>
              <a:gd name="connsiteY47" fmla="*/ 2647665 h 4203510"/>
              <a:gd name="connsiteX48" fmla="*/ 40944 w 3398293"/>
              <a:gd name="connsiteY48" fmla="*/ 2668137 h 4203510"/>
              <a:gd name="connsiteX49" fmla="*/ 47768 w 3398293"/>
              <a:gd name="connsiteY49" fmla="*/ 2688608 h 4203510"/>
              <a:gd name="connsiteX50" fmla="*/ 88711 w 3398293"/>
              <a:gd name="connsiteY50" fmla="*/ 2722728 h 4203510"/>
              <a:gd name="connsiteX51" fmla="*/ 102359 w 3398293"/>
              <a:gd name="connsiteY51" fmla="*/ 2743200 h 4203510"/>
              <a:gd name="connsiteX52" fmla="*/ 122830 w 3398293"/>
              <a:gd name="connsiteY52" fmla="*/ 2756847 h 4203510"/>
              <a:gd name="connsiteX53" fmla="*/ 150126 w 3398293"/>
              <a:gd name="connsiteY53" fmla="*/ 2790967 h 4203510"/>
              <a:gd name="connsiteX54" fmla="*/ 170597 w 3398293"/>
              <a:gd name="connsiteY54" fmla="*/ 2804614 h 4203510"/>
              <a:gd name="connsiteX55" fmla="*/ 191069 w 3398293"/>
              <a:gd name="connsiteY55" fmla="*/ 2825086 h 4203510"/>
              <a:gd name="connsiteX56" fmla="*/ 211541 w 3398293"/>
              <a:gd name="connsiteY56" fmla="*/ 2838734 h 4203510"/>
              <a:gd name="connsiteX57" fmla="*/ 245660 w 3398293"/>
              <a:gd name="connsiteY57" fmla="*/ 2879677 h 4203510"/>
              <a:gd name="connsiteX58" fmla="*/ 266132 w 3398293"/>
              <a:gd name="connsiteY58" fmla="*/ 2900149 h 4203510"/>
              <a:gd name="connsiteX59" fmla="*/ 286603 w 3398293"/>
              <a:gd name="connsiteY59" fmla="*/ 2913797 h 4203510"/>
              <a:gd name="connsiteX60" fmla="*/ 327547 w 3398293"/>
              <a:gd name="connsiteY60" fmla="*/ 2920620 h 4203510"/>
              <a:gd name="connsiteX61" fmla="*/ 375314 w 3398293"/>
              <a:gd name="connsiteY61" fmla="*/ 2968388 h 4203510"/>
              <a:gd name="connsiteX62" fmla="*/ 395786 w 3398293"/>
              <a:gd name="connsiteY62" fmla="*/ 2988859 h 4203510"/>
              <a:gd name="connsiteX63" fmla="*/ 416257 w 3398293"/>
              <a:gd name="connsiteY63" fmla="*/ 3002507 h 4203510"/>
              <a:gd name="connsiteX64" fmla="*/ 457200 w 3398293"/>
              <a:gd name="connsiteY64" fmla="*/ 3043450 h 4203510"/>
              <a:gd name="connsiteX65" fmla="*/ 477672 w 3398293"/>
              <a:gd name="connsiteY65" fmla="*/ 3063922 h 4203510"/>
              <a:gd name="connsiteX66" fmla="*/ 498144 w 3398293"/>
              <a:gd name="connsiteY66" fmla="*/ 3084394 h 4203510"/>
              <a:gd name="connsiteX67" fmla="*/ 532263 w 3398293"/>
              <a:gd name="connsiteY67" fmla="*/ 3118513 h 4203510"/>
              <a:gd name="connsiteX68" fmla="*/ 566383 w 3398293"/>
              <a:gd name="connsiteY68" fmla="*/ 3179928 h 4203510"/>
              <a:gd name="connsiteX69" fmla="*/ 586854 w 3398293"/>
              <a:gd name="connsiteY69" fmla="*/ 3193576 h 4203510"/>
              <a:gd name="connsiteX70" fmla="*/ 607326 w 3398293"/>
              <a:gd name="connsiteY70" fmla="*/ 3234519 h 4203510"/>
              <a:gd name="connsiteX71" fmla="*/ 627797 w 3398293"/>
              <a:gd name="connsiteY71" fmla="*/ 3254991 h 4203510"/>
              <a:gd name="connsiteX72" fmla="*/ 641445 w 3398293"/>
              <a:gd name="connsiteY72" fmla="*/ 3275462 h 4203510"/>
              <a:gd name="connsiteX73" fmla="*/ 675565 w 3398293"/>
              <a:gd name="connsiteY73" fmla="*/ 3316405 h 4203510"/>
              <a:gd name="connsiteX74" fmla="*/ 702860 w 3398293"/>
              <a:gd name="connsiteY74" fmla="*/ 3350525 h 4203510"/>
              <a:gd name="connsiteX75" fmla="*/ 736980 w 3398293"/>
              <a:gd name="connsiteY75" fmla="*/ 3384644 h 4203510"/>
              <a:gd name="connsiteX76" fmla="*/ 771099 w 3398293"/>
              <a:gd name="connsiteY76" fmla="*/ 3418764 h 4203510"/>
              <a:gd name="connsiteX77" fmla="*/ 805218 w 3398293"/>
              <a:gd name="connsiteY77" fmla="*/ 3452883 h 4203510"/>
              <a:gd name="connsiteX78" fmla="*/ 839338 w 3398293"/>
              <a:gd name="connsiteY78" fmla="*/ 3500650 h 4203510"/>
              <a:gd name="connsiteX79" fmla="*/ 859809 w 3398293"/>
              <a:gd name="connsiteY79" fmla="*/ 3514298 h 4203510"/>
              <a:gd name="connsiteX80" fmla="*/ 887105 w 3398293"/>
              <a:gd name="connsiteY80" fmla="*/ 3555241 h 4203510"/>
              <a:gd name="connsiteX81" fmla="*/ 900753 w 3398293"/>
              <a:gd name="connsiteY81" fmla="*/ 3575713 h 4203510"/>
              <a:gd name="connsiteX82" fmla="*/ 921224 w 3398293"/>
              <a:gd name="connsiteY82" fmla="*/ 3589361 h 4203510"/>
              <a:gd name="connsiteX83" fmla="*/ 962168 w 3398293"/>
              <a:gd name="connsiteY83" fmla="*/ 3630304 h 4203510"/>
              <a:gd name="connsiteX84" fmla="*/ 982639 w 3398293"/>
              <a:gd name="connsiteY84" fmla="*/ 3643952 h 4203510"/>
              <a:gd name="connsiteX85" fmla="*/ 1016759 w 3398293"/>
              <a:gd name="connsiteY85" fmla="*/ 3678071 h 4203510"/>
              <a:gd name="connsiteX86" fmla="*/ 1030406 w 3398293"/>
              <a:gd name="connsiteY86" fmla="*/ 3698543 h 4203510"/>
              <a:gd name="connsiteX87" fmla="*/ 1071350 w 3398293"/>
              <a:gd name="connsiteY87" fmla="*/ 3725838 h 4203510"/>
              <a:gd name="connsiteX88" fmla="*/ 1091821 w 3398293"/>
              <a:gd name="connsiteY88" fmla="*/ 3739486 h 4203510"/>
              <a:gd name="connsiteX89" fmla="*/ 1153236 w 3398293"/>
              <a:gd name="connsiteY89" fmla="*/ 3787253 h 4203510"/>
              <a:gd name="connsiteX90" fmla="*/ 1194180 w 3398293"/>
              <a:gd name="connsiteY90" fmla="*/ 3807725 h 4203510"/>
              <a:gd name="connsiteX91" fmla="*/ 1214651 w 3398293"/>
              <a:gd name="connsiteY91" fmla="*/ 3821373 h 4203510"/>
              <a:gd name="connsiteX92" fmla="*/ 1282890 w 3398293"/>
              <a:gd name="connsiteY92" fmla="*/ 3841844 h 4203510"/>
              <a:gd name="connsiteX93" fmla="*/ 1323833 w 3398293"/>
              <a:gd name="connsiteY93" fmla="*/ 3869140 h 4203510"/>
              <a:gd name="connsiteX94" fmla="*/ 1357953 w 3398293"/>
              <a:gd name="connsiteY94" fmla="*/ 3903259 h 4203510"/>
              <a:gd name="connsiteX95" fmla="*/ 1371600 w 3398293"/>
              <a:gd name="connsiteY95" fmla="*/ 3923731 h 4203510"/>
              <a:gd name="connsiteX96" fmla="*/ 1392072 w 3398293"/>
              <a:gd name="connsiteY96" fmla="*/ 3930555 h 4203510"/>
              <a:gd name="connsiteX97" fmla="*/ 1412544 w 3398293"/>
              <a:gd name="connsiteY97" fmla="*/ 3944203 h 4203510"/>
              <a:gd name="connsiteX98" fmla="*/ 1433015 w 3398293"/>
              <a:gd name="connsiteY98" fmla="*/ 3964674 h 4203510"/>
              <a:gd name="connsiteX99" fmla="*/ 1453487 w 3398293"/>
              <a:gd name="connsiteY99" fmla="*/ 3978322 h 4203510"/>
              <a:gd name="connsiteX100" fmla="*/ 1514902 w 3398293"/>
              <a:gd name="connsiteY100" fmla="*/ 4032913 h 4203510"/>
              <a:gd name="connsiteX101" fmla="*/ 1562669 w 3398293"/>
              <a:gd name="connsiteY101" fmla="*/ 4094328 h 4203510"/>
              <a:gd name="connsiteX102" fmla="*/ 1583141 w 3398293"/>
              <a:gd name="connsiteY102" fmla="*/ 4162567 h 4203510"/>
              <a:gd name="connsiteX103" fmla="*/ 1596789 w 3398293"/>
              <a:gd name="connsiteY103" fmla="*/ 4183038 h 4203510"/>
              <a:gd name="connsiteX104" fmla="*/ 1617260 w 3398293"/>
              <a:gd name="connsiteY104" fmla="*/ 4203510 h 4203510"/>
              <a:gd name="connsiteX105" fmla="*/ 1624084 w 3398293"/>
              <a:gd name="connsiteY105" fmla="*/ 4169391 h 4203510"/>
              <a:gd name="connsiteX106" fmla="*/ 1637732 w 3398293"/>
              <a:gd name="connsiteY106" fmla="*/ 4067032 h 4203510"/>
              <a:gd name="connsiteX107" fmla="*/ 1630908 w 3398293"/>
              <a:gd name="connsiteY107" fmla="*/ 4012441 h 4203510"/>
              <a:gd name="connsiteX108" fmla="*/ 1610436 w 3398293"/>
              <a:gd name="connsiteY108" fmla="*/ 3971498 h 4203510"/>
              <a:gd name="connsiteX109" fmla="*/ 1596789 w 3398293"/>
              <a:gd name="connsiteY109" fmla="*/ 3944203 h 4203510"/>
              <a:gd name="connsiteX110" fmla="*/ 1576317 w 3398293"/>
              <a:gd name="connsiteY110" fmla="*/ 3910083 h 4203510"/>
              <a:gd name="connsiteX111" fmla="*/ 1610436 w 3398293"/>
              <a:gd name="connsiteY111" fmla="*/ 3835020 h 4203510"/>
              <a:gd name="connsiteX112" fmla="*/ 1610436 w 3398293"/>
              <a:gd name="connsiteY112" fmla="*/ 3835020 h 4203510"/>
              <a:gd name="connsiteX113" fmla="*/ 1617260 w 3398293"/>
              <a:gd name="connsiteY113" fmla="*/ 3814549 h 4203510"/>
              <a:gd name="connsiteX114" fmla="*/ 1658203 w 3398293"/>
              <a:gd name="connsiteY114" fmla="*/ 3787253 h 4203510"/>
              <a:gd name="connsiteX115" fmla="*/ 1733266 w 3398293"/>
              <a:gd name="connsiteY115" fmla="*/ 3814549 h 4203510"/>
              <a:gd name="connsiteX116" fmla="*/ 1753738 w 3398293"/>
              <a:gd name="connsiteY116" fmla="*/ 3800901 h 4203510"/>
              <a:gd name="connsiteX117" fmla="*/ 1760562 w 3398293"/>
              <a:gd name="connsiteY117" fmla="*/ 3780429 h 4203510"/>
              <a:gd name="connsiteX118" fmla="*/ 1774209 w 3398293"/>
              <a:gd name="connsiteY118" fmla="*/ 3759958 h 4203510"/>
              <a:gd name="connsiteX119" fmla="*/ 1781033 w 3398293"/>
              <a:gd name="connsiteY119" fmla="*/ 3739486 h 4203510"/>
              <a:gd name="connsiteX120" fmla="*/ 1801505 w 3398293"/>
              <a:gd name="connsiteY120" fmla="*/ 3732662 h 4203510"/>
              <a:gd name="connsiteX121" fmla="*/ 1849272 w 3398293"/>
              <a:gd name="connsiteY121" fmla="*/ 3746310 h 4203510"/>
              <a:gd name="connsiteX122" fmla="*/ 1862920 w 3398293"/>
              <a:gd name="connsiteY122" fmla="*/ 3766782 h 4203510"/>
              <a:gd name="connsiteX123" fmla="*/ 1978926 w 3398293"/>
              <a:gd name="connsiteY123" fmla="*/ 3759958 h 4203510"/>
              <a:gd name="connsiteX124" fmla="*/ 1999397 w 3398293"/>
              <a:gd name="connsiteY124" fmla="*/ 3753134 h 4203510"/>
              <a:gd name="connsiteX125" fmla="*/ 2006221 w 3398293"/>
              <a:gd name="connsiteY125" fmla="*/ 3732662 h 4203510"/>
              <a:gd name="connsiteX126" fmla="*/ 2040341 w 3398293"/>
              <a:gd name="connsiteY126" fmla="*/ 3698543 h 4203510"/>
              <a:gd name="connsiteX127" fmla="*/ 2074460 w 3398293"/>
              <a:gd name="connsiteY127" fmla="*/ 3712191 h 4203510"/>
              <a:gd name="connsiteX128" fmla="*/ 2115403 w 3398293"/>
              <a:gd name="connsiteY128" fmla="*/ 3732662 h 4203510"/>
              <a:gd name="connsiteX129" fmla="*/ 2163171 w 3398293"/>
              <a:gd name="connsiteY129" fmla="*/ 3712191 h 4203510"/>
              <a:gd name="connsiteX130" fmla="*/ 2204114 w 3398293"/>
              <a:gd name="connsiteY130" fmla="*/ 3678071 h 4203510"/>
              <a:gd name="connsiteX131" fmla="*/ 2224586 w 3398293"/>
              <a:gd name="connsiteY131" fmla="*/ 3671247 h 4203510"/>
              <a:gd name="connsiteX132" fmla="*/ 2245057 w 3398293"/>
              <a:gd name="connsiteY132" fmla="*/ 3650776 h 4203510"/>
              <a:gd name="connsiteX133" fmla="*/ 2265529 w 3398293"/>
              <a:gd name="connsiteY133" fmla="*/ 3657600 h 4203510"/>
              <a:gd name="connsiteX134" fmla="*/ 2292824 w 3398293"/>
              <a:gd name="connsiteY134" fmla="*/ 3650776 h 4203510"/>
              <a:gd name="connsiteX135" fmla="*/ 2306472 w 3398293"/>
              <a:gd name="connsiteY135" fmla="*/ 3630304 h 4203510"/>
              <a:gd name="connsiteX136" fmla="*/ 2313296 w 3398293"/>
              <a:gd name="connsiteY136" fmla="*/ 3609832 h 4203510"/>
              <a:gd name="connsiteX137" fmla="*/ 2361063 w 3398293"/>
              <a:gd name="connsiteY137" fmla="*/ 3596185 h 4203510"/>
              <a:gd name="connsiteX138" fmla="*/ 2395183 w 3398293"/>
              <a:gd name="connsiteY138" fmla="*/ 3562065 h 4203510"/>
              <a:gd name="connsiteX139" fmla="*/ 2436126 w 3398293"/>
              <a:gd name="connsiteY139" fmla="*/ 3534770 h 4203510"/>
              <a:gd name="connsiteX140" fmla="*/ 2449774 w 3398293"/>
              <a:gd name="connsiteY140" fmla="*/ 3514298 h 4203510"/>
              <a:gd name="connsiteX141" fmla="*/ 2511189 w 3398293"/>
              <a:gd name="connsiteY141" fmla="*/ 3480179 h 4203510"/>
              <a:gd name="connsiteX142" fmla="*/ 2490717 w 3398293"/>
              <a:gd name="connsiteY142" fmla="*/ 3473355 h 4203510"/>
              <a:gd name="connsiteX143" fmla="*/ 2565780 w 3398293"/>
              <a:gd name="connsiteY143" fmla="*/ 3452883 h 4203510"/>
              <a:gd name="connsiteX144" fmla="*/ 2661314 w 3398293"/>
              <a:gd name="connsiteY144" fmla="*/ 3425588 h 4203510"/>
              <a:gd name="connsiteX145" fmla="*/ 2722729 w 3398293"/>
              <a:gd name="connsiteY145" fmla="*/ 3398292 h 4203510"/>
              <a:gd name="connsiteX146" fmla="*/ 2743200 w 3398293"/>
              <a:gd name="connsiteY146" fmla="*/ 3405116 h 4203510"/>
              <a:gd name="connsiteX147" fmla="*/ 2797791 w 3398293"/>
              <a:gd name="connsiteY147" fmla="*/ 3398292 h 4203510"/>
              <a:gd name="connsiteX148" fmla="*/ 2859206 w 3398293"/>
              <a:gd name="connsiteY148" fmla="*/ 3350525 h 4203510"/>
              <a:gd name="connsiteX149" fmla="*/ 2920621 w 3398293"/>
              <a:gd name="connsiteY149" fmla="*/ 3309582 h 4203510"/>
              <a:gd name="connsiteX150" fmla="*/ 2941093 w 3398293"/>
              <a:gd name="connsiteY150" fmla="*/ 3295934 h 4203510"/>
              <a:gd name="connsiteX151" fmla="*/ 2954741 w 3398293"/>
              <a:gd name="connsiteY151" fmla="*/ 3316405 h 4203510"/>
              <a:gd name="connsiteX152" fmla="*/ 2995684 w 3398293"/>
              <a:gd name="connsiteY152" fmla="*/ 3336877 h 4203510"/>
              <a:gd name="connsiteX153" fmla="*/ 3016156 w 3398293"/>
              <a:gd name="connsiteY153" fmla="*/ 3330053 h 4203510"/>
              <a:gd name="connsiteX154" fmla="*/ 3057099 w 3398293"/>
              <a:gd name="connsiteY154" fmla="*/ 3302758 h 4203510"/>
              <a:gd name="connsiteX155" fmla="*/ 3084394 w 3398293"/>
              <a:gd name="connsiteY155" fmla="*/ 3295934 h 4203510"/>
              <a:gd name="connsiteX156" fmla="*/ 3125338 w 3398293"/>
              <a:gd name="connsiteY156" fmla="*/ 3268638 h 4203510"/>
              <a:gd name="connsiteX157" fmla="*/ 3166281 w 3398293"/>
              <a:gd name="connsiteY157" fmla="*/ 3282286 h 4203510"/>
              <a:gd name="connsiteX158" fmla="*/ 3186753 w 3398293"/>
              <a:gd name="connsiteY158" fmla="*/ 3275462 h 4203510"/>
              <a:gd name="connsiteX159" fmla="*/ 3254991 w 3398293"/>
              <a:gd name="connsiteY159" fmla="*/ 3241343 h 4203510"/>
              <a:gd name="connsiteX160" fmla="*/ 3282287 w 3398293"/>
              <a:gd name="connsiteY160" fmla="*/ 3248167 h 4203510"/>
              <a:gd name="connsiteX161" fmla="*/ 3302759 w 3398293"/>
              <a:gd name="connsiteY161" fmla="*/ 3254991 h 4203510"/>
              <a:gd name="connsiteX162" fmla="*/ 3309583 w 3398293"/>
              <a:gd name="connsiteY162" fmla="*/ 3234519 h 4203510"/>
              <a:gd name="connsiteX163" fmla="*/ 3323230 w 3398293"/>
              <a:gd name="connsiteY163" fmla="*/ 3207223 h 4203510"/>
              <a:gd name="connsiteX164" fmla="*/ 3306295 w 3398293"/>
              <a:gd name="connsiteY164" fmla="*/ 3141962 h 4203510"/>
              <a:gd name="connsiteX165" fmla="*/ 3305674 w 3398293"/>
              <a:gd name="connsiteY165" fmla="*/ 3039356 h 4203510"/>
              <a:gd name="connsiteX166" fmla="*/ 3304185 w 3398293"/>
              <a:gd name="connsiteY166" fmla="*/ 2933089 h 4203510"/>
              <a:gd name="connsiteX167" fmla="*/ 3303876 w 3398293"/>
              <a:gd name="connsiteY167" fmla="*/ 2767269 h 4203510"/>
              <a:gd name="connsiteX168" fmla="*/ 3299470 w 3398293"/>
              <a:gd name="connsiteY168" fmla="*/ 2558645 h 4203510"/>
              <a:gd name="connsiteX169" fmla="*/ 3291158 w 3398293"/>
              <a:gd name="connsiteY169" fmla="*/ 2329672 h 4203510"/>
              <a:gd name="connsiteX170" fmla="*/ 3284645 w 3398293"/>
              <a:gd name="connsiteY170" fmla="*/ 2089595 h 4203510"/>
              <a:gd name="connsiteX171" fmla="*/ 3289111 w 3398293"/>
              <a:gd name="connsiteY171" fmla="*/ 1985749 h 4203510"/>
              <a:gd name="connsiteX172" fmla="*/ 3282287 w 3398293"/>
              <a:gd name="connsiteY172" fmla="*/ 1897038 h 4203510"/>
              <a:gd name="connsiteX173" fmla="*/ 3261815 w 3398293"/>
              <a:gd name="connsiteY173" fmla="*/ 1890214 h 4203510"/>
              <a:gd name="connsiteX174" fmla="*/ 3118514 w 3398293"/>
              <a:gd name="connsiteY174" fmla="*/ 1887236 h 4203510"/>
              <a:gd name="connsiteX175" fmla="*/ 2941093 w 3398293"/>
              <a:gd name="connsiteY175" fmla="*/ 1890214 h 4203510"/>
              <a:gd name="connsiteX176" fmla="*/ 2818263 w 3398293"/>
              <a:gd name="connsiteY176" fmla="*/ 1897038 h 4203510"/>
              <a:gd name="connsiteX177" fmla="*/ 2702257 w 3398293"/>
              <a:gd name="connsiteY177" fmla="*/ 1903862 h 4203510"/>
              <a:gd name="connsiteX178" fmla="*/ 2695433 w 3398293"/>
              <a:gd name="connsiteY178" fmla="*/ 1883391 h 4203510"/>
              <a:gd name="connsiteX179" fmla="*/ 2681786 w 3398293"/>
              <a:gd name="connsiteY179" fmla="*/ 1781032 h 4203510"/>
              <a:gd name="connsiteX180" fmla="*/ 2681786 w 3398293"/>
              <a:gd name="connsiteY180" fmla="*/ 1433014 h 4203510"/>
              <a:gd name="connsiteX181" fmla="*/ 2689788 w 3398293"/>
              <a:gd name="connsiteY181" fmla="*/ 1276065 h 4203510"/>
              <a:gd name="connsiteX182" fmla="*/ 2757158 w 3398293"/>
              <a:gd name="connsiteY182" fmla="*/ 1440149 h 4203510"/>
              <a:gd name="connsiteX183" fmla="*/ 2818883 w 3398293"/>
              <a:gd name="connsiteY183" fmla="*/ 1441637 h 4203510"/>
              <a:gd name="connsiteX184" fmla="*/ 2777320 w 3398293"/>
              <a:gd name="connsiteY184" fmla="*/ 1282889 h 4203510"/>
              <a:gd name="connsiteX185" fmla="*/ 2784144 w 3398293"/>
              <a:gd name="connsiteY185" fmla="*/ 1262417 h 4203510"/>
              <a:gd name="connsiteX186" fmla="*/ 2804615 w 3398293"/>
              <a:gd name="connsiteY186" fmla="*/ 1207826 h 4203510"/>
              <a:gd name="connsiteX187" fmla="*/ 2818263 w 3398293"/>
              <a:gd name="connsiteY187" fmla="*/ 1166883 h 4203510"/>
              <a:gd name="connsiteX188" fmla="*/ 2825087 w 3398293"/>
              <a:gd name="connsiteY188" fmla="*/ 1139588 h 4203510"/>
              <a:gd name="connsiteX189" fmla="*/ 2845559 w 3398293"/>
              <a:gd name="connsiteY189" fmla="*/ 1119116 h 4203510"/>
              <a:gd name="connsiteX190" fmla="*/ 2859206 w 3398293"/>
              <a:gd name="connsiteY190" fmla="*/ 1071349 h 4203510"/>
              <a:gd name="connsiteX191" fmla="*/ 2872854 w 3398293"/>
              <a:gd name="connsiteY191" fmla="*/ 1030405 h 4203510"/>
              <a:gd name="connsiteX192" fmla="*/ 2879678 w 3398293"/>
              <a:gd name="connsiteY192" fmla="*/ 1009934 h 4203510"/>
              <a:gd name="connsiteX193" fmla="*/ 2900150 w 3398293"/>
              <a:gd name="connsiteY193" fmla="*/ 1003110 h 4203510"/>
              <a:gd name="connsiteX194" fmla="*/ 2913797 w 3398293"/>
              <a:gd name="connsiteY194" fmla="*/ 962167 h 4203510"/>
              <a:gd name="connsiteX195" fmla="*/ 2954741 w 3398293"/>
              <a:gd name="connsiteY195" fmla="*/ 934871 h 4203510"/>
              <a:gd name="connsiteX196" fmla="*/ 2995684 w 3398293"/>
              <a:gd name="connsiteY196" fmla="*/ 914400 h 4203510"/>
              <a:gd name="connsiteX197" fmla="*/ 3050275 w 3398293"/>
              <a:gd name="connsiteY197" fmla="*/ 928047 h 4203510"/>
              <a:gd name="connsiteX198" fmla="*/ 3063923 w 3398293"/>
              <a:gd name="connsiteY198" fmla="*/ 948519 h 4203510"/>
              <a:gd name="connsiteX199" fmla="*/ 3101888 w 3398293"/>
              <a:gd name="connsiteY199" fmla="*/ 1013222 h 4203510"/>
              <a:gd name="connsiteX200" fmla="*/ 3157658 w 3398293"/>
              <a:gd name="connsiteY200" fmla="*/ 1087105 h 4203510"/>
              <a:gd name="connsiteX201" fmla="*/ 3205735 w 3398293"/>
              <a:gd name="connsiteY201" fmla="*/ 1131894 h 4203510"/>
              <a:gd name="connsiteX202" fmla="*/ 3275154 w 3398293"/>
              <a:gd name="connsiteY202" fmla="*/ 1202491 h 4203510"/>
              <a:gd name="connsiteX203" fmla="*/ 3350526 w 3398293"/>
              <a:gd name="connsiteY203" fmla="*/ 1262417 h 4203510"/>
              <a:gd name="connsiteX204" fmla="*/ 3370997 w 3398293"/>
              <a:gd name="connsiteY204" fmla="*/ 1276065 h 4203510"/>
              <a:gd name="connsiteX205" fmla="*/ 3391469 w 3398293"/>
              <a:gd name="connsiteY205" fmla="*/ 1269241 h 4203510"/>
              <a:gd name="connsiteX206" fmla="*/ 3398293 w 3398293"/>
              <a:gd name="connsiteY206" fmla="*/ 1248770 h 4203510"/>
              <a:gd name="connsiteX207" fmla="*/ 3364174 w 3398293"/>
              <a:gd name="connsiteY207" fmla="*/ 1187355 h 4203510"/>
              <a:gd name="connsiteX208" fmla="*/ 3336878 w 3398293"/>
              <a:gd name="connsiteY208" fmla="*/ 1146411 h 4203510"/>
              <a:gd name="connsiteX209" fmla="*/ 3330054 w 3398293"/>
              <a:gd name="connsiteY209" fmla="*/ 1125940 h 4203510"/>
              <a:gd name="connsiteX210" fmla="*/ 3309583 w 3398293"/>
              <a:gd name="connsiteY210" fmla="*/ 1112292 h 4203510"/>
              <a:gd name="connsiteX211" fmla="*/ 3289111 w 3398293"/>
              <a:gd name="connsiteY211" fmla="*/ 1091820 h 4203510"/>
              <a:gd name="connsiteX212" fmla="*/ 3261815 w 3398293"/>
              <a:gd name="connsiteY212" fmla="*/ 1050877 h 4203510"/>
              <a:gd name="connsiteX213" fmla="*/ 3234520 w 3398293"/>
              <a:gd name="connsiteY213" fmla="*/ 1009934 h 4203510"/>
              <a:gd name="connsiteX214" fmla="*/ 3207224 w 3398293"/>
              <a:gd name="connsiteY214" fmla="*/ 968991 h 4203510"/>
              <a:gd name="connsiteX215" fmla="*/ 3166281 w 3398293"/>
              <a:gd name="connsiteY215" fmla="*/ 928047 h 4203510"/>
              <a:gd name="connsiteX216" fmla="*/ 3111690 w 3398293"/>
              <a:gd name="connsiteY216" fmla="*/ 880280 h 4203510"/>
              <a:gd name="connsiteX217" fmla="*/ 3116156 w 3398293"/>
              <a:gd name="connsiteY217" fmla="*/ 850006 h 4203510"/>
              <a:gd name="connsiteX218" fmla="*/ 3077571 w 3398293"/>
              <a:gd name="connsiteY218" fmla="*/ 818865 h 4203510"/>
              <a:gd name="connsiteX219" fmla="*/ 3084394 w 3398293"/>
              <a:gd name="connsiteY219" fmla="*/ 743803 h 4203510"/>
              <a:gd name="connsiteX220" fmla="*/ 3077571 w 3398293"/>
              <a:gd name="connsiteY220" fmla="*/ 627797 h 4203510"/>
              <a:gd name="connsiteX221" fmla="*/ 3057099 w 3398293"/>
              <a:gd name="connsiteY221" fmla="*/ 620973 h 4203510"/>
              <a:gd name="connsiteX222" fmla="*/ 2709081 w 3398293"/>
              <a:gd name="connsiteY222" fmla="*/ 614149 h 4203510"/>
              <a:gd name="connsiteX223" fmla="*/ 2715905 w 3398293"/>
              <a:gd name="connsiteY223" fmla="*/ 532262 h 4203510"/>
              <a:gd name="connsiteX224" fmla="*/ 2688609 w 3398293"/>
              <a:gd name="connsiteY224" fmla="*/ 484495 h 4203510"/>
              <a:gd name="connsiteX225" fmla="*/ 2668138 w 3398293"/>
              <a:gd name="connsiteY225" fmla="*/ 477671 h 4203510"/>
              <a:gd name="connsiteX226" fmla="*/ 2538484 w 3398293"/>
              <a:gd name="connsiteY226" fmla="*/ 457200 h 4203510"/>
              <a:gd name="connsiteX227" fmla="*/ 2456597 w 3398293"/>
              <a:gd name="connsiteY227" fmla="*/ 464023 h 4203510"/>
              <a:gd name="connsiteX228" fmla="*/ 2436126 w 3398293"/>
              <a:gd name="connsiteY228" fmla="*/ 470847 h 4203510"/>
              <a:gd name="connsiteX229" fmla="*/ 2374711 w 3398293"/>
              <a:gd name="connsiteY229" fmla="*/ 464023 h 4203510"/>
              <a:gd name="connsiteX230" fmla="*/ 2299648 w 3398293"/>
              <a:gd name="connsiteY230" fmla="*/ 470847 h 4203510"/>
              <a:gd name="connsiteX231" fmla="*/ 2279177 w 3398293"/>
              <a:gd name="connsiteY231" fmla="*/ 477671 h 4203510"/>
              <a:gd name="connsiteX232" fmla="*/ 2238233 w 3398293"/>
              <a:gd name="connsiteY232" fmla="*/ 504967 h 4203510"/>
              <a:gd name="connsiteX233" fmla="*/ 2197290 w 3398293"/>
              <a:gd name="connsiteY233" fmla="*/ 477671 h 4203510"/>
              <a:gd name="connsiteX234" fmla="*/ 2183642 w 3398293"/>
              <a:gd name="connsiteY234" fmla="*/ 457200 h 4203510"/>
              <a:gd name="connsiteX235" fmla="*/ 2163171 w 3398293"/>
              <a:gd name="connsiteY235" fmla="*/ 450376 h 4203510"/>
              <a:gd name="connsiteX236" fmla="*/ 2101756 w 3398293"/>
              <a:gd name="connsiteY236" fmla="*/ 409432 h 4203510"/>
              <a:gd name="connsiteX237" fmla="*/ 2081284 w 3398293"/>
              <a:gd name="connsiteY237" fmla="*/ 395785 h 4203510"/>
              <a:gd name="connsiteX238" fmla="*/ 2060812 w 3398293"/>
              <a:gd name="connsiteY238" fmla="*/ 388961 h 4203510"/>
              <a:gd name="connsiteX239" fmla="*/ 2019869 w 3398293"/>
              <a:gd name="connsiteY239" fmla="*/ 361665 h 4203510"/>
              <a:gd name="connsiteX240" fmla="*/ 1999397 w 3398293"/>
              <a:gd name="connsiteY240" fmla="*/ 348017 h 4203510"/>
              <a:gd name="connsiteX241" fmla="*/ 1978926 w 3398293"/>
              <a:gd name="connsiteY241" fmla="*/ 341194 h 4203510"/>
              <a:gd name="connsiteX242" fmla="*/ 1979236 w 3398293"/>
              <a:gd name="connsiteY242" fmla="*/ 302608 h 4203510"/>
              <a:gd name="connsiteX243" fmla="*/ 1974212 w 3398293"/>
              <a:gd name="connsiteY243" fmla="*/ 272644 h 4203510"/>
              <a:gd name="connsiteX244" fmla="*/ 1963231 w 3398293"/>
              <a:gd name="connsiteY244" fmla="*/ 227235 h 4203510"/>
              <a:gd name="connsiteX245" fmla="*/ 1924644 w 3398293"/>
              <a:gd name="connsiteY245" fmla="*/ 180646 h 4203510"/>
              <a:gd name="connsiteX246" fmla="*/ 1888726 w 3398293"/>
              <a:gd name="connsiteY246" fmla="*/ 139703 h 4203510"/>
              <a:gd name="connsiteX247" fmla="*/ 1876568 w 3398293"/>
              <a:gd name="connsiteY247" fmla="*/ 129653 h 4203510"/>
              <a:gd name="connsiteX248" fmla="*/ 1869744 w 3398293"/>
              <a:gd name="connsiteY248" fmla="*/ 88710 h 4203510"/>
              <a:gd name="connsiteX249" fmla="*/ 1862920 w 3398293"/>
              <a:gd name="connsiteY249" fmla="*/ 68238 h 4203510"/>
              <a:gd name="connsiteX250" fmla="*/ 1842448 w 3398293"/>
              <a:gd name="connsiteY250" fmla="*/ 61414 h 4203510"/>
              <a:gd name="connsiteX251" fmla="*/ 1801505 w 3398293"/>
              <a:gd name="connsiteY251" fmla="*/ 40943 h 4203510"/>
              <a:gd name="connsiteX252" fmla="*/ 1753738 w 3398293"/>
              <a:gd name="connsiteY252" fmla="*/ 47767 h 4203510"/>
              <a:gd name="connsiteX253" fmla="*/ 1726442 w 3398293"/>
              <a:gd name="connsiteY253" fmla="*/ 88710 h 4203510"/>
              <a:gd name="connsiteX254" fmla="*/ 1705971 w 3398293"/>
              <a:gd name="connsiteY254" fmla="*/ 109182 h 4203510"/>
              <a:gd name="connsiteX255" fmla="*/ 1685499 w 3398293"/>
              <a:gd name="connsiteY255" fmla="*/ 116005 h 4203510"/>
              <a:gd name="connsiteX256" fmla="*/ 1624084 w 3398293"/>
              <a:gd name="connsiteY256" fmla="*/ 102358 h 4203510"/>
              <a:gd name="connsiteX257" fmla="*/ 1610436 w 3398293"/>
              <a:gd name="connsiteY257" fmla="*/ 81886 h 4203510"/>
              <a:gd name="connsiteX258" fmla="*/ 1569493 w 3398293"/>
              <a:gd name="connsiteY258" fmla="*/ 68238 h 4203510"/>
              <a:gd name="connsiteX259" fmla="*/ 1549021 w 3398293"/>
              <a:gd name="connsiteY259" fmla="*/ 47767 h 4203510"/>
              <a:gd name="connsiteX260" fmla="*/ 1528550 w 3398293"/>
              <a:gd name="connsiteY260" fmla="*/ 34119 h 4203510"/>
              <a:gd name="connsiteX261" fmla="*/ 1501254 w 3398293"/>
              <a:gd name="connsiteY261" fmla="*/ 0 h 4203510"/>
              <a:gd name="connsiteX262" fmla="*/ 1480783 w 3398293"/>
              <a:gd name="connsiteY262" fmla="*/ 6823 h 4203510"/>
              <a:gd name="connsiteX263" fmla="*/ 1453487 w 3398293"/>
              <a:gd name="connsiteY263" fmla="*/ 13647 h 4203510"/>
              <a:gd name="connsiteX264" fmla="*/ 1433015 w 3398293"/>
              <a:gd name="connsiteY264" fmla="*/ 27295 h 4203510"/>
              <a:gd name="connsiteX265" fmla="*/ 1412544 w 3398293"/>
              <a:gd name="connsiteY265" fmla="*/ 34119 h 4203510"/>
              <a:gd name="connsiteX266" fmla="*/ 1392072 w 3398293"/>
              <a:gd name="connsiteY266" fmla="*/ 47767 h 4203510"/>
              <a:gd name="connsiteX267" fmla="*/ 1371600 w 3398293"/>
              <a:gd name="connsiteY267" fmla="*/ 54591 h 4203510"/>
              <a:gd name="connsiteX268" fmla="*/ 1330657 w 3398293"/>
              <a:gd name="connsiteY268" fmla="*/ 75062 h 4203510"/>
              <a:gd name="connsiteX269" fmla="*/ 1289714 w 3398293"/>
              <a:gd name="connsiteY269" fmla="*/ 68238 h 4203510"/>
              <a:gd name="connsiteX270" fmla="*/ 1276066 w 3398293"/>
              <a:gd name="connsiteY270" fmla="*/ 47767 h 4203510"/>
              <a:gd name="connsiteX271" fmla="*/ 1255594 w 3398293"/>
              <a:gd name="connsiteY271" fmla="*/ 34119 h 4203510"/>
              <a:gd name="connsiteX272" fmla="*/ 1248771 w 3398293"/>
              <a:gd name="connsiteY272" fmla="*/ 54591 h 4203510"/>
              <a:gd name="connsiteX273" fmla="*/ 1228299 w 3398293"/>
              <a:gd name="connsiteY273" fmla="*/ 61414 h 4203510"/>
              <a:gd name="connsiteX274" fmla="*/ 1207827 w 3398293"/>
              <a:gd name="connsiteY274" fmla="*/ 75062 h 4203510"/>
              <a:gd name="connsiteX275" fmla="*/ 1132765 w 3398293"/>
              <a:gd name="connsiteY275" fmla="*/ 68238 h 4203510"/>
              <a:gd name="connsiteX276" fmla="*/ 1030406 w 3398293"/>
              <a:gd name="connsiteY27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859809 w 3398293"/>
              <a:gd name="connsiteY19" fmla="*/ 1494429 h 4203510"/>
              <a:gd name="connsiteX20" fmla="*/ 791571 w 3398293"/>
              <a:gd name="connsiteY20" fmla="*/ 1467134 h 4203510"/>
              <a:gd name="connsiteX21" fmla="*/ 511791 w 3398293"/>
              <a:gd name="connsiteY21" fmla="*/ 1473958 h 4203510"/>
              <a:gd name="connsiteX22" fmla="*/ 436729 w 3398293"/>
              <a:gd name="connsiteY22" fmla="*/ 1494429 h 4203510"/>
              <a:gd name="connsiteX23" fmla="*/ 395786 w 3398293"/>
              <a:gd name="connsiteY23" fmla="*/ 1501253 h 4203510"/>
              <a:gd name="connsiteX24" fmla="*/ 375314 w 3398293"/>
              <a:gd name="connsiteY24" fmla="*/ 1542197 h 4203510"/>
              <a:gd name="connsiteX25" fmla="*/ 388962 w 3398293"/>
              <a:gd name="connsiteY25" fmla="*/ 1596788 h 4203510"/>
              <a:gd name="connsiteX26" fmla="*/ 382138 w 3398293"/>
              <a:gd name="connsiteY26" fmla="*/ 1617259 h 4203510"/>
              <a:gd name="connsiteX27" fmla="*/ 361666 w 3398293"/>
              <a:gd name="connsiteY27" fmla="*/ 1624083 h 4203510"/>
              <a:gd name="connsiteX28" fmla="*/ 341194 w 3398293"/>
              <a:gd name="connsiteY28" fmla="*/ 1637731 h 4203510"/>
              <a:gd name="connsiteX29" fmla="*/ 266132 w 3398293"/>
              <a:gd name="connsiteY29" fmla="*/ 1658203 h 4203510"/>
              <a:gd name="connsiteX30" fmla="*/ 286603 w 3398293"/>
              <a:gd name="connsiteY30" fmla="*/ 1733265 h 4203510"/>
              <a:gd name="connsiteX31" fmla="*/ 211541 w 3398293"/>
              <a:gd name="connsiteY31" fmla="*/ 1733265 h 4203510"/>
              <a:gd name="connsiteX32" fmla="*/ 204717 w 3398293"/>
              <a:gd name="connsiteY32" fmla="*/ 1787856 h 4203510"/>
              <a:gd name="connsiteX33" fmla="*/ 184245 w 3398293"/>
              <a:gd name="connsiteY33" fmla="*/ 1794680 h 4203510"/>
              <a:gd name="connsiteX34" fmla="*/ 136478 w 3398293"/>
              <a:gd name="connsiteY34" fmla="*/ 1808328 h 4203510"/>
              <a:gd name="connsiteX35" fmla="*/ 95535 w 3398293"/>
              <a:gd name="connsiteY35" fmla="*/ 1835623 h 4203510"/>
              <a:gd name="connsiteX36" fmla="*/ 102359 w 3398293"/>
              <a:gd name="connsiteY36" fmla="*/ 1897038 h 4203510"/>
              <a:gd name="connsiteX37" fmla="*/ 95535 w 3398293"/>
              <a:gd name="connsiteY37" fmla="*/ 2108579 h 4203510"/>
              <a:gd name="connsiteX38" fmla="*/ 81887 w 3398293"/>
              <a:gd name="connsiteY38" fmla="*/ 2129050 h 4203510"/>
              <a:gd name="connsiteX39" fmla="*/ 61415 w 3398293"/>
              <a:gd name="connsiteY39" fmla="*/ 2142698 h 4203510"/>
              <a:gd name="connsiteX40" fmla="*/ 34120 w 3398293"/>
              <a:gd name="connsiteY40" fmla="*/ 2183641 h 4203510"/>
              <a:gd name="connsiteX41" fmla="*/ 13648 w 3398293"/>
              <a:gd name="connsiteY41" fmla="*/ 2245056 h 4203510"/>
              <a:gd name="connsiteX42" fmla="*/ 6824 w 3398293"/>
              <a:gd name="connsiteY42" fmla="*/ 2265528 h 4203510"/>
              <a:gd name="connsiteX43" fmla="*/ 0 w 3398293"/>
              <a:gd name="connsiteY43" fmla="*/ 2292823 h 4203510"/>
              <a:gd name="connsiteX44" fmla="*/ 6824 w 3398293"/>
              <a:gd name="connsiteY44" fmla="*/ 2477068 h 4203510"/>
              <a:gd name="connsiteX45" fmla="*/ 13648 w 3398293"/>
              <a:gd name="connsiteY45" fmla="*/ 2531659 h 4203510"/>
              <a:gd name="connsiteX46" fmla="*/ 34120 w 3398293"/>
              <a:gd name="connsiteY46" fmla="*/ 2647665 h 4203510"/>
              <a:gd name="connsiteX47" fmla="*/ 40944 w 3398293"/>
              <a:gd name="connsiteY47" fmla="*/ 2668137 h 4203510"/>
              <a:gd name="connsiteX48" fmla="*/ 47768 w 3398293"/>
              <a:gd name="connsiteY48" fmla="*/ 2688608 h 4203510"/>
              <a:gd name="connsiteX49" fmla="*/ 88711 w 3398293"/>
              <a:gd name="connsiteY49" fmla="*/ 2722728 h 4203510"/>
              <a:gd name="connsiteX50" fmla="*/ 102359 w 3398293"/>
              <a:gd name="connsiteY50" fmla="*/ 2743200 h 4203510"/>
              <a:gd name="connsiteX51" fmla="*/ 122830 w 3398293"/>
              <a:gd name="connsiteY51" fmla="*/ 2756847 h 4203510"/>
              <a:gd name="connsiteX52" fmla="*/ 150126 w 3398293"/>
              <a:gd name="connsiteY52" fmla="*/ 2790967 h 4203510"/>
              <a:gd name="connsiteX53" fmla="*/ 170597 w 3398293"/>
              <a:gd name="connsiteY53" fmla="*/ 2804614 h 4203510"/>
              <a:gd name="connsiteX54" fmla="*/ 191069 w 3398293"/>
              <a:gd name="connsiteY54" fmla="*/ 2825086 h 4203510"/>
              <a:gd name="connsiteX55" fmla="*/ 211541 w 3398293"/>
              <a:gd name="connsiteY55" fmla="*/ 2838734 h 4203510"/>
              <a:gd name="connsiteX56" fmla="*/ 245660 w 3398293"/>
              <a:gd name="connsiteY56" fmla="*/ 2879677 h 4203510"/>
              <a:gd name="connsiteX57" fmla="*/ 266132 w 3398293"/>
              <a:gd name="connsiteY57" fmla="*/ 2900149 h 4203510"/>
              <a:gd name="connsiteX58" fmla="*/ 286603 w 3398293"/>
              <a:gd name="connsiteY58" fmla="*/ 2913797 h 4203510"/>
              <a:gd name="connsiteX59" fmla="*/ 327547 w 3398293"/>
              <a:gd name="connsiteY59" fmla="*/ 2920620 h 4203510"/>
              <a:gd name="connsiteX60" fmla="*/ 375314 w 3398293"/>
              <a:gd name="connsiteY60" fmla="*/ 2968388 h 4203510"/>
              <a:gd name="connsiteX61" fmla="*/ 395786 w 3398293"/>
              <a:gd name="connsiteY61" fmla="*/ 2988859 h 4203510"/>
              <a:gd name="connsiteX62" fmla="*/ 416257 w 3398293"/>
              <a:gd name="connsiteY62" fmla="*/ 3002507 h 4203510"/>
              <a:gd name="connsiteX63" fmla="*/ 457200 w 3398293"/>
              <a:gd name="connsiteY63" fmla="*/ 3043450 h 4203510"/>
              <a:gd name="connsiteX64" fmla="*/ 477672 w 3398293"/>
              <a:gd name="connsiteY64" fmla="*/ 3063922 h 4203510"/>
              <a:gd name="connsiteX65" fmla="*/ 498144 w 3398293"/>
              <a:gd name="connsiteY65" fmla="*/ 3084394 h 4203510"/>
              <a:gd name="connsiteX66" fmla="*/ 532263 w 3398293"/>
              <a:gd name="connsiteY66" fmla="*/ 3118513 h 4203510"/>
              <a:gd name="connsiteX67" fmla="*/ 566383 w 3398293"/>
              <a:gd name="connsiteY67" fmla="*/ 3179928 h 4203510"/>
              <a:gd name="connsiteX68" fmla="*/ 586854 w 3398293"/>
              <a:gd name="connsiteY68" fmla="*/ 3193576 h 4203510"/>
              <a:gd name="connsiteX69" fmla="*/ 607326 w 3398293"/>
              <a:gd name="connsiteY69" fmla="*/ 3234519 h 4203510"/>
              <a:gd name="connsiteX70" fmla="*/ 627797 w 3398293"/>
              <a:gd name="connsiteY70" fmla="*/ 3254991 h 4203510"/>
              <a:gd name="connsiteX71" fmla="*/ 641445 w 3398293"/>
              <a:gd name="connsiteY71" fmla="*/ 3275462 h 4203510"/>
              <a:gd name="connsiteX72" fmla="*/ 675565 w 3398293"/>
              <a:gd name="connsiteY72" fmla="*/ 3316405 h 4203510"/>
              <a:gd name="connsiteX73" fmla="*/ 702860 w 3398293"/>
              <a:gd name="connsiteY73" fmla="*/ 3350525 h 4203510"/>
              <a:gd name="connsiteX74" fmla="*/ 736980 w 3398293"/>
              <a:gd name="connsiteY74" fmla="*/ 3384644 h 4203510"/>
              <a:gd name="connsiteX75" fmla="*/ 771099 w 3398293"/>
              <a:gd name="connsiteY75" fmla="*/ 3418764 h 4203510"/>
              <a:gd name="connsiteX76" fmla="*/ 805218 w 3398293"/>
              <a:gd name="connsiteY76" fmla="*/ 3452883 h 4203510"/>
              <a:gd name="connsiteX77" fmla="*/ 839338 w 3398293"/>
              <a:gd name="connsiteY77" fmla="*/ 3500650 h 4203510"/>
              <a:gd name="connsiteX78" fmla="*/ 859809 w 3398293"/>
              <a:gd name="connsiteY78" fmla="*/ 3514298 h 4203510"/>
              <a:gd name="connsiteX79" fmla="*/ 887105 w 3398293"/>
              <a:gd name="connsiteY79" fmla="*/ 3555241 h 4203510"/>
              <a:gd name="connsiteX80" fmla="*/ 900753 w 3398293"/>
              <a:gd name="connsiteY80" fmla="*/ 3575713 h 4203510"/>
              <a:gd name="connsiteX81" fmla="*/ 921224 w 3398293"/>
              <a:gd name="connsiteY81" fmla="*/ 3589361 h 4203510"/>
              <a:gd name="connsiteX82" fmla="*/ 962168 w 3398293"/>
              <a:gd name="connsiteY82" fmla="*/ 3630304 h 4203510"/>
              <a:gd name="connsiteX83" fmla="*/ 982639 w 3398293"/>
              <a:gd name="connsiteY83" fmla="*/ 3643952 h 4203510"/>
              <a:gd name="connsiteX84" fmla="*/ 1016759 w 3398293"/>
              <a:gd name="connsiteY84" fmla="*/ 3678071 h 4203510"/>
              <a:gd name="connsiteX85" fmla="*/ 1030406 w 3398293"/>
              <a:gd name="connsiteY85" fmla="*/ 3698543 h 4203510"/>
              <a:gd name="connsiteX86" fmla="*/ 1071350 w 3398293"/>
              <a:gd name="connsiteY86" fmla="*/ 3725838 h 4203510"/>
              <a:gd name="connsiteX87" fmla="*/ 1091821 w 3398293"/>
              <a:gd name="connsiteY87" fmla="*/ 3739486 h 4203510"/>
              <a:gd name="connsiteX88" fmla="*/ 1153236 w 3398293"/>
              <a:gd name="connsiteY88" fmla="*/ 3787253 h 4203510"/>
              <a:gd name="connsiteX89" fmla="*/ 1194180 w 3398293"/>
              <a:gd name="connsiteY89" fmla="*/ 3807725 h 4203510"/>
              <a:gd name="connsiteX90" fmla="*/ 1214651 w 3398293"/>
              <a:gd name="connsiteY90" fmla="*/ 3821373 h 4203510"/>
              <a:gd name="connsiteX91" fmla="*/ 1282890 w 3398293"/>
              <a:gd name="connsiteY91" fmla="*/ 3841844 h 4203510"/>
              <a:gd name="connsiteX92" fmla="*/ 1323833 w 3398293"/>
              <a:gd name="connsiteY92" fmla="*/ 3869140 h 4203510"/>
              <a:gd name="connsiteX93" fmla="*/ 1357953 w 3398293"/>
              <a:gd name="connsiteY93" fmla="*/ 3903259 h 4203510"/>
              <a:gd name="connsiteX94" fmla="*/ 1371600 w 3398293"/>
              <a:gd name="connsiteY94" fmla="*/ 3923731 h 4203510"/>
              <a:gd name="connsiteX95" fmla="*/ 1392072 w 3398293"/>
              <a:gd name="connsiteY95" fmla="*/ 3930555 h 4203510"/>
              <a:gd name="connsiteX96" fmla="*/ 1412544 w 3398293"/>
              <a:gd name="connsiteY96" fmla="*/ 3944203 h 4203510"/>
              <a:gd name="connsiteX97" fmla="*/ 1433015 w 3398293"/>
              <a:gd name="connsiteY97" fmla="*/ 3964674 h 4203510"/>
              <a:gd name="connsiteX98" fmla="*/ 1453487 w 3398293"/>
              <a:gd name="connsiteY98" fmla="*/ 3978322 h 4203510"/>
              <a:gd name="connsiteX99" fmla="*/ 1514902 w 3398293"/>
              <a:gd name="connsiteY99" fmla="*/ 4032913 h 4203510"/>
              <a:gd name="connsiteX100" fmla="*/ 1562669 w 3398293"/>
              <a:gd name="connsiteY100" fmla="*/ 4094328 h 4203510"/>
              <a:gd name="connsiteX101" fmla="*/ 1583141 w 3398293"/>
              <a:gd name="connsiteY101" fmla="*/ 4162567 h 4203510"/>
              <a:gd name="connsiteX102" fmla="*/ 1596789 w 3398293"/>
              <a:gd name="connsiteY102" fmla="*/ 4183038 h 4203510"/>
              <a:gd name="connsiteX103" fmla="*/ 1617260 w 3398293"/>
              <a:gd name="connsiteY103" fmla="*/ 4203510 h 4203510"/>
              <a:gd name="connsiteX104" fmla="*/ 1624084 w 3398293"/>
              <a:gd name="connsiteY104" fmla="*/ 4169391 h 4203510"/>
              <a:gd name="connsiteX105" fmla="*/ 1637732 w 3398293"/>
              <a:gd name="connsiteY105" fmla="*/ 4067032 h 4203510"/>
              <a:gd name="connsiteX106" fmla="*/ 1630908 w 3398293"/>
              <a:gd name="connsiteY106" fmla="*/ 4012441 h 4203510"/>
              <a:gd name="connsiteX107" fmla="*/ 1610436 w 3398293"/>
              <a:gd name="connsiteY107" fmla="*/ 3971498 h 4203510"/>
              <a:gd name="connsiteX108" fmla="*/ 1596789 w 3398293"/>
              <a:gd name="connsiteY108" fmla="*/ 3944203 h 4203510"/>
              <a:gd name="connsiteX109" fmla="*/ 1576317 w 3398293"/>
              <a:gd name="connsiteY109" fmla="*/ 3910083 h 4203510"/>
              <a:gd name="connsiteX110" fmla="*/ 1610436 w 3398293"/>
              <a:gd name="connsiteY110" fmla="*/ 3835020 h 4203510"/>
              <a:gd name="connsiteX111" fmla="*/ 1610436 w 3398293"/>
              <a:gd name="connsiteY111" fmla="*/ 3835020 h 4203510"/>
              <a:gd name="connsiteX112" fmla="*/ 1617260 w 3398293"/>
              <a:gd name="connsiteY112" fmla="*/ 3814549 h 4203510"/>
              <a:gd name="connsiteX113" fmla="*/ 1658203 w 3398293"/>
              <a:gd name="connsiteY113" fmla="*/ 3787253 h 4203510"/>
              <a:gd name="connsiteX114" fmla="*/ 1733266 w 3398293"/>
              <a:gd name="connsiteY114" fmla="*/ 3814549 h 4203510"/>
              <a:gd name="connsiteX115" fmla="*/ 1753738 w 3398293"/>
              <a:gd name="connsiteY115" fmla="*/ 3800901 h 4203510"/>
              <a:gd name="connsiteX116" fmla="*/ 1760562 w 3398293"/>
              <a:gd name="connsiteY116" fmla="*/ 3780429 h 4203510"/>
              <a:gd name="connsiteX117" fmla="*/ 1774209 w 3398293"/>
              <a:gd name="connsiteY117" fmla="*/ 3759958 h 4203510"/>
              <a:gd name="connsiteX118" fmla="*/ 1781033 w 3398293"/>
              <a:gd name="connsiteY118" fmla="*/ 3739486 h 4203510"/>
              <a:gd name="connsiteX119" fmla="*/ 1801505 w 3398293"/>
              <a:gd name="connsiteY119" fmla="*/ 3732662 h 4203510"/>
              <a:gd name="connsiteX120" fmla="*/ 1849272 w 3398293"/>
              <a:gd name="connsiteY120" fmla="*/ 3746310 h 4203510"/>
              <a:gd name="connsiteX121" fmla="*/ 1862920 w 3398293"/>
              <a:gd name="connsiteY121" fmla="*/ 3766782 h 4203510"/>
              <a:gd name="connsiteX122" fmla="*/ 1978926 w 3398293"/>
              <a:gd name="connsiteY122" fmla="*/ 3759958 h 4203510"/>
              <a:gd name="connsiteX123" fmla="*/ 1999397 w 3398293"/>
              <a:gd name="connsiteY123" fmla="*/ 3753134 h 4203510"/>
              <a:gd name="connsiteX124" fmla="*/ 2006221 w 3398293"/>
              <a:gd name="connsiteY124" fmla="*/ 3732662 h 4203510"/>
              <a:gd name="connsiteX125" fmla="*/ 2040341 w 3398293"/>
              <a:gd name="connsiteY125" fmla="*/ 3698543 h 4203510"/>
              <a:gd name="connsiteX126" fmla="*/ 2074460 w 3398293"/>
              <a:gd name="connsiteY126" fmla="*/ 3712191 h 4203510"/>
              <a:gd name="connsiteX127" fmla="*/ 2115403 w 3398293"/>
              <a:gd name="connsiteY127" fmla="*/ 3732662 h 4203510"/>
              <a:gd name="connsiteX128" fmla="*/ 2163171 w 3398293"/>
              <a:gd name="connsiteY128" fmla="*/ 3712191 h 4203510"/>
              <a:gd name="connsiteX129" fmla="*/ 2204114 w 3398293"/>
              <a:gd name="connsiteY129" fmla="*/ 3678071 h 4203510"/>
              <a:gd name="connsiteX130" fmla="*/ 2224586 w 3398293"/>
              <a:gd name="connsiteY130" fmla="*/ 3671247 h 4203510"/>
              <a:gd name="connsiteX131" fmla="*/ 2245057 w 3398293"/>
              <a:gd name="connsiteY131" fmla="*/ 3650776 h 4203510"/>
              <a:gd name="connsiteX132" fmla="*/ 2265529 w 3398293"/>
              <a:gd name="connsiteY132" fmla="*/ 3657600 h 4203510"/>
              <a:gd name="connsiteX133" fmla="*/ 2292824 w 3398293"/>
              <a:gd name="connsiteY133" fmla="*/ 3650776 h 4203510"/>
              <a:gd name="connsiteX134" fmla="*/ 2306472 w 3398293"/>
              <a:gd name="connsiteY134" fmla="*/ 3630304 h 4203510"/>
              <a:gd name="connsiteX135" fmla="*/ 2313296 w 3398293"/>
              <a:gd name="connsiteY135" fmla="*/ 3609832 h 4203510"/>
              <a:gd name="connsiteX136" fmla="*/ 2361063 w 3398293"/>
              <a:gd name="connsiteY136" fmla="*/ 3596185 h 4203510"/>
              <a:gd name="connsiteX137" fmla="*/ 2395183 w 3398293"/>
              <a:gd name="connsiteY137" fmla="*/ 3562065 h 4203510"/>
              <a:gd name="connsiteX138" fmla="*/ 2436126 w 3398293"/>
              <a:gd name="connsiteY138" fmla="*/ 3534770 h 4203510"/>
              <a:gd name="connsiteX139" fmla="*/ 2449774 w 3398293"/>
              <a:gd name="connsiteY139" fmla="*/ 3514298 h 4203510"/>
              <a:gd name="connsiteX140" fmla="*/ 2511189 w 3398293"/>
              <a:gd name="connsiteY140" fmla="*/ 3480179 h 4203510"/>
              <a:gd name="connsiteX141" fmla="*/ 2490717 w 3398293"/>
              <a:gd name="connsiteY141" fmla="*/ 3473355 h 4203510"/>
              <a:gd name="connsiteX142" fmla="*/ 2565780 w 3398293"/>
              <a:gd name="connsiteY142" fmla="*/ 3452883 h 4203510"/>
              <a:gd name="connsiteX143" fmla="*/ 2661314 w 3398293"/>
              <a:gd name="connsiteY143" fmla="*/ 3425588 h 4203510"/>
              <a:gd name="connsiteX144" fmla="*/ 2722729 w 3398293"/>
              <a:gd name="connsiteY144" fmla="*/ 3398292 h 4203510"/>
              <a:gd name="connsiteX145" fmla="*/ 2743200 w 3398293"/>
              <a:gd name="connsiteY145" fmla="*/ 3405116 h 4203510"/>
              <a:gd name="connsiteX146" fmla="*/ 2797791 w 3398293"/>
              <a:gd name="connsiteY146" fmla="*/ 3398292 h 4203510"/>
              <a:gd name="connsiteX147" fmla="*/ 2859206 w 3398293"/>
              <a:gd name="connsiteY147" fmla="*/ 3350525 h 4203510"/>
              <a:gd name="connsiteX148" fmla="*/ 2920621 w 3398293"/>
              <a:gd name="connsiteY148" fmla="*/ 3309582 h 4203510"/>
              <a:gd name="connsiteX149" fmla="*/ 2941093 w 3398293"/>
              <a:gd name="connsiteY149" fmla="*/ 3295934 h 4203510"/>
              <a:gd name="connsiteX150" fmla="*/ 2954741 w 3398293"/>
              <a:gd name="connsiteY150" fmla="*/ 3316405 h 4203510"/>
              <a:gd name="connsiteX151" fmla="*/ 2995684 w 3398293"/>
              <a:gd name="connsiteY151" fmla="*/ 3336877 h 4203510"/>
              <a:gd name="connsiteX152" fmla="*/ 3016156 w 3398293"/>
              <a:gd name="connsiteY152" fmla="*/ 3330053 h 4203510"/>
              <a:gd name="connsiteX153" fmla="*/ 3057099 w 3398293"/>
              <a:gd name="connsiteY153" fmla="*/ 3302758 h 4203510"/>
              <a:gd name="connsiteX154" fmla="*/ 3084394 w 3398293"/>
              <a:gd name="connsiteY154" fmla="*/ 3295934 h 4203510"/>
              <a:gd name="connsiteX155" fmla="*/ 3125338 w 3398293"/>
              <a:gd name="connsiteY155" fmla="*/ 3268638 h 4203510"/>
              <a:gd name="connsiteX156" fmla="*/ 3166281 w 3398293"/>
              <a:gd name="connsiteY156" fmla="*/ 3282286 h 4203510"/>
              <a:gd name="connsiteX157" fmla="*/ 3186753 w 3398293"/>
              <a:gd name="connsiteY157" fmla="*/ 3275462 h 4203510"/>
              <a:gd name="connsiteX158" fmla="*/ 3254991 w 3398293"/>
              <a:gd name="connsiteY158" fmla="*/ 3241343 h 4203510"/>
              <a:gd name="connsiteX159" fmla="*/ 3282287 w 3398293"/>
              <a:gd name="connsiteY159" fmla="*/ 3248167 h 4203510"/>
              <a:gd name="connsiteX160" fmla="*/ 3302759 w 3398293"/>
              <a:gd name="connsiteY160" fmla="*/ 3254991 h 4203510"/>
              <a:gd name="connsiteX161" fmla="*/ 3309583 w 3398293"/>
              <a:gd name="connsiteY161" fmla="*/ 3234519 h 4203510"/>
              <a:gd name="connsiteX162" fmla="*/ 3323230 w 3398293"/>
              <a:gd name="connsiteY162" fmla="*/ 3207223 h 4203510"/>
              <a:gd name="connsiteX163" fmla="*/ 3306295 w 3398293"/>
              <a:gd name="connsiteY163" fmla="*/ 3141962 h 4203510"/>
              <a:gd name="connsiteX164" fmla="*/ 3305674 w 3398293"/>
              <a:gd name="connsiteY164" fmla="*/ 3039356 h 4203510"/>
              <a:gd name="connsiteX165" fmla="*/ 3304185 w 3398293"/>
              <a:gd name="connsiteY165" fmla="*/ 2933089 h 4203510"/>
              <a:gd name="connsiteX166" fmla="*/ 3303876 w 3398293"/>
              <a:gd name="connsiteY166" fmla="*/ 2767269 h 4203510"/>
              <a:gd name="connsiteX167" fmla="*/ 3299470 w 3398293"/>
              <a:gd name="connsiteY167" fmla="*/ 2558645 h 4203510"/>
              <a:gd name="connsiteX168" fmla="*/ 3291158 w 3398293"/>
              <a:gd name="connsiteY168" fmla="*/ 2329672 h 4203510"/>
              <a:gd name="connsiteX169" fmla="*/ 3284645 w 3398293"/>
              <a:gd name="connsiteY169" fmla="*/ 2089595 h 4203510"/>
              <a:gd name="connsiteX170" fmla="*/ 3289111 w 3398293"/>
              <a:gd name="connsiteY170" fmla="*/ 1985749 h 4203510"/>
              <a:gd name="connsiteX171" fmla="*/ 3282287 w 3398293"/>
              <a:gd name="connsiteY171" fmla="*/ 1897038 h 4203510"/>
              <a:gd name="connsiteX172" fmla="*/ 3261815 w 3398293"/>
              <a:gd name="connsiteY172" fmla="*/ 1890214 h 4203510"/>
              <a:gd name="connsiteX173" fmla="*/ 3118514 w 3398293"/>
              <a:gd name="connsiteY173" fmla="*/ 1887236 h 4203510"/>
              <a:gd name="connsiteX174" fmla="*/ 2941093 w 3398293"/>
              <a:gd name="connsiteY174" fmla="*/ 1890214 h 4203510"/>
              <a:gd name="connsiteX175" fmla="*/ 2818263 w 3398293"/>
              <a:gd name="connsiteY175" fmla="*/ 1897038 h 4203510"/>
              <a:gd name="connsiteX176" fmla="*/ 2702257 w 3398293"/>
              <a:gd name="connsiteY176" fmla="*/ 1903862 h 4203510"/>
              <a:gd name="connsiteX177" fmla="*/ 2695433 w 3398293"/>
              <a:gd name="connsiteY177" fmla="*/ 1883391 h 4203510"/>
              <a:gd name="connsiteX178" fmla="*/ 2681786 w 3398293"/>
              <a:gd name="connsiteY178" fmla="*/ 1781032 h 4203510"/>
              <a:gd name="connsiteX179" fmla="*/ 2681786 w 3398293"/>
              <a:gd name="connsiteY179" fmla="*/ 1433014 h 4203510"/>
              <a:gd name="connsiteX180" fmla="*/ 2689788 w 3398293"/>
              <a:gd name="connsiteY180" fmla="*/ 1276065 h 4203510"/>
              <a:gd name="connsiteX181" fmla="*/ 2757158 w 3398293"/>
              <a:gd name="connsiteY181" fmla="*/ 1440149 h 4203510"/>
              <a:gd name="connsiteX182" fmla="*/ 2818883 w 3398293"/>
              <a:gd name="connsiteY182" fmla="*/ 1441637 h 4203510"/>
              <a:gd name="connsiteX183" fmla="*/ 2777320 w 3398293"/>
              <a:gd name="connsiteY183" fmla="*/ 1282889 h 4203510"/>
              <a:gd name="connsiteX184" fmla="*/ 2784144 w 3398293"/>
              <a:gd name="connsiteY184" fmla="*/ 1262417 h 4203510"/>
              <a:gd name="connsiteX185" fmla="*/ 2804615 w 3398293"/>
              <a:gd name="connsiteY185" fmla="*/ 1207826 h 4203510"/>
              <a:gd name="connsiteX186" fmla="*/ 2818263 w 3398293"/>
              <a:gd name="connsiteY186" fmla="*/ 1166883 h 4203510"/>
              <a:gd name="connsiteX187" fmla="*/ 2825087 w 3398293"/>
              <a:gd name="connsiteY187" fmla="*/ 1139588 h 4203510"/>
              <a:gd name="connsiteX188" fmla="*/ 2845559 w 3398293"/>
              <a:gd name="connsiteY188" fmla="*/ 1119116 h 4203510"/>
              <a:gd name="connsiteX189" fmla="*/ 2859206 w 3398293"/>
              <a:gd name="connsiteY189" fmla="*/ 1071349 h 4203510"/>
              <a:gd name="connsiteX190" fmla="*/ 2872854 w 3398293"/>
              <a:gd name="connsiteY190" fmla="*/ 1030405 h 4203510"/>
              <a:gd name="connsiteX191" fmla="*/ 2879678 w 3398293"/>
              <a:gd name="connsiteY191" fmla="*/ 1009934 h 4203510"/>
              <a:gd name="connsiteX192" fmla="*/ 2900150 w 3398293"/>
              <a:gd name="connsiteY192" fmla="*/ 1003110 h 4203510"/>
              <a:gd name="connsiteX193" fmla="*/ 2913797 w 3398293"/>
              <a:gd name="connsiteY193" fmla="*/ 962167 h 4203510"/>
              <a:gd name="connsiteX194" fmla="*/ 2954741 w 3398293"/>
              <a:gd name="connsiteY194" fmla="*/ 934871 h 4203510"/>
              <a:gd name="connsiteX195" fmla="*/ 2995684 w 3398293"/>
              <a:gd name="connsiteY195" fmla="*/ 914400 h 4203510"/>
              <a:gd name="connsiteX196" fmla="*/ 3050275 w 3398293"/>
              <a:gd name="connsiteY196" fmla="*/ 928047 h 4203510"/>
              <a:gd name="connsiteX197" fmla="*/ 3063923 w 3398293"/>
              <a:gd name="connsiteY197" fmla="*/ 948519 h 4203510"/>
              <a:gd name="connsiteX198" fmla="*/ 3101888 w 3398293"/>
              <a:gd name="connsiteY198" fmla="*/ 1013222 h 4203510"/>
              <a:gd name="connsiteX199" fmla="*/ 3157658 w 3398293"/>
              <a:gd name="connsiteY199" fmla="*/ 1087105 h 4203510"/>
              <a:gd name="connsiteX200" fmla="*/ 3205735 w 3398293"/>
              <a:gd name="connsiteY200" fmla="*/ 1131894 h 4203510"/>
              <a:gd name="connsiteX201" fmla="*/ 3275154 w 3398293"/>
              <a:gd name="connsiteY201" fmla="*/ 1202491 h 4203510"/>
              <a:gd name="connsiteX202" fmla="*/ 3350526 w 3398293"/>
              <a:gd name="connsiteY202" fmla="*/ 1262417 h 4203510"/>
              <a:gd name="connsiteX203" fmla="*/ 3370997 w 3398293"/>
              <a:gd name="connsiteY203" fmla="*/ 1276065 h 4203510"/>
              <a:gd name="connsiteX204" fmla="*/ 3391469 w 3398293"/>
              <a:gd name="connsiteY204" fmla="*/ 1269241 h 4203510"/>
              <a:gd name="connsiteX205" fmla="*/ 3398293 w 3398293"/>
              <a:gd name="connsiteY205" fmla="*/ 1248770 h 4203510"/>
              <a:gd name="connsiteX206" fmla="*/ 3364174 w 3398293"/>
              <a:gd name="connsiteY206" fmla="*/ 1187355 h 4203510"/>
              <a:gd name="connsiteX207" fmla="*/ 3336878 w 3398293"/>
              <a:gd name="connsiteY207" fmla="*/ 1146411 h 4203510"/>
              <a:gd name="connsiteX208" fmla="*/ 3330054 w 3398293"/>
              <a:gd name="connsiteY208" fmla="*/ 1125940 h 4203510"/>
              <a:gd name="connsiteX209" fmla="*/ 3309583 w 3398293"/>
              <a:gd name="connsiteY209" fmla="*/ 1112292 h 4203510"/>
              <a:gd name="connsiteX210" fmla="*/ 3289111 w 3398293"/>
              <a:gd name="connsiteY210" fmla="*/ 1091820 h 4203510"/>
              <a:gd name="connsiteX211" fmla="*/ 3261815 w 3398293"/>
              <a:gd name="connsiteY211" fmla="*/ 1050877 h 4203510"/>
              <a:gd name="connsiteX212" fmla="*/ 3234520 w 3398293"/>
              <a:gd name="connsiteY212" fmla="*/ 1009934 h 4203510"/>
              <a:gd name="connsiteX213" fmla="*/ 3207224 w 3398293"/>
              <a:gd name="connsiteY213" fmla="*/ 968991 h 4203510"/>
              <a:gd name="connsiteX214" fmla="*/ 3166281 w 3398293"/>
              <a:gd name="connsiteY214" fmla="*/ 928047 h 4203510"/>
              <a:gd name="connsiteX215" fmla="*/ 3111690 w 3398293"/>
              <a:gd name="connsiteY215" fmla="*/ 880280 h 4203510"/>
              <a:gd name="connsiteX216" fmla="*/ 3116156 w 3398293"/>
              <a:gd name="connsiteY216" fmla="*/ 850006 h 4203510"/>
              <a:gd name="connsiteX217" fmla="*/ 3077571 w 3398293"/>
              <a:gd name="connsiteY217" fmla="*/ 818865 h 4203510"/>
              <a:gd name="connsiteX218" fmla="*/ 3084394 w 3398293"/>
              <a:gd name="connsiteY218" fmla="*/ 743803 h 4203510"/>
              <a:gd name="connsiteX219" fmla="*/ 3077571 w 3398293"/>
              <a:gd name="connsiteY219" fmla="*/ 627797 h 4203510"/>
              <a:gd name="connsiteX220" fmla="*/ 3057099 w 3398293"/>
              <a:gd name="connsiteY220" fmla="*/ 620973 h 4203510"/>
              <a:gd name="connsiteX221" fmla="*/ 2709081 w 3398293"/>
              <a:gd name="connsiteY221" fmla="*/ 614149 h 4203510"/>
              <a:gd name="connsiteX222" fmla="*/ 2715905 w 3398293"/>
              <a:gd name="connsiteY222" fmla="*/ 532262 h 4203510"/>
              <a:gd name="connsiteX223" fmla="*/ 2688609 w 3398293"/>
              <a:gd name="connsiteY223" fmla="*/ 484495 h 4203510"/>
              <a:gd name="connsiteX224" fmla="*/ 2668138 w 3398293"/>
              <a:gd name="connsiteY224" fmla="*/ 477671 h 4203510"/>
              <a:gd name="connsiteX225" fmla="*/ 2538484 w 3398293"/>
              <a:gd name="connsiteY225" fmla="*/ 457200 h 4203510"/>
              <a:gd name="connsiteX226" fmla="*/ 2456597 w 3398293"/>
              <a:gd name="connsiteY226" fmla="*/ 464023 h 4203510"/>
              <a:gd name="connsiteX227" fmla="*/ 2436126 w 3398293"/>
              <a:gd name="connsiteY227" fmla="*/ 470847 h 4203510"/>
              <a:gd name="connsiteX228" fmla="*/ 2374711 w 3398293"/>
              <a:gd name="connsiteY228" fmla="*/ 464023 h 4203510"/>
              <a:gd name="connsiteX229" fmla="*/ 2299648 w 3398293"/>
              <a:gd name="connsiteY229" fmla="*/ 470847 h 4203510"/>
              <a:gd name="connsiteX230" fmla="*/ 2279177 w 3398293"/>
              <a:gd name="connsiteY230" fmla="*/ 477671 h 4203510"/>
              <a:gd name="connsiteX231" fmla="*/ 2238233 w 3398293"/>
              <a:gd name="connsiteY231" fmla="*/ 504967 h 4203510"/>
              <a:gd name="connsiteX232" fmla="*/ 2197290 w 3398293"/>
              <a:gd name="connsiteY232" fmla="*/ 477671 h 4203510"/>
              <a:gd name="connsiteX233" fmla="*/ 2183642 w 3398293"/>
              <a:gd name="connsiteY233" fmla="*/ 457200 h 4203510"/>
              <a:gd name="connsiteX234" fmla="*/ 2163171 w 3398293"/>
              <a:gd name="connsiteY234" fmla="*/ 450376 h 4203510"/>
              <a:gd name="connsiteX235" fmla="*/ 2101756 w 3398293"/>
              <a:gd name="connsiteY235" fmla="*/ 409432 h 4203510"/>
              <a:gd name="connsiteX236" fmla="*/ 2081284 w 3398293"/>
              <a:gd name="connsiteY236" fmla="*/ 395785 h 4203510"/>
              <a:gd name="connsiteX237" fmla="*/ 2060812 w 3398293"/>
              <a:gd name="connsiteY237" fmla="*/ 388961 h 4203510"/>
              <a:gd name="connsiteX238" fmla="*/ 2019869 w 3398293"/>
              <a:gd name="connsiteY238" fmla="*/ 361665 h 4203510"/>
              <a:gd name="connsiteX239" fmla="*/ 1999397 w 3398293"/>
              <a:gd name="connsiteY239" fmla="*/ 348017 h 4203510"/>
              <a:gd name="connsiteX240" fmla="*/ 1978926 w 3398293"/>
              <a:gd name="connsiteY240" fmla="*/ 341194 h 4203510"/>
              <a:gd name="connsiteX241" fmla="*/ 1979236 w 3398293"/>
              <a:gd name="connsiteY241" fmla="*/ 302608 h 4203510"/>
              <a:gd name="connsiteX242" fmla="*/ 1974212 w 3398293"/>
              <a:gd name="connsiteY242" fmla="*/ 272644 h 4203510"/>
              <a:gd name="connsiteX243" fmla="*/ 1963231 w 3398293"/>
              <a:gd name="connsiteY243" fmla="*/ 227235 h 4203510"/>
              <a:gd name="connsiteX244" fmla="*/ 1924644 w 3398293"/>
              <a:gd name="connsiteY244" fmla="*/ 180646 h 4203510"/>
              <a:gd name="connsiteX245" fmla="*/ 1888726 w 3398293"/>
              <a:gd name="connsiteY245" fmla="*/ 139703 h 4203510"/>
              <a:gd name="connsiteX246" fmla="*/ 1876568 w 3398293"/>
              <a:gd name="connsiteY246" fmla="*/ 129653 h 4203510"/>
              <a:gd name="connsiteX247" fmla="*/ 1869744 w 3398293"/>
              <a:gd name="connsiteY247" fmla="*/ 88710 h 4203510"/>
              <a:gd name="connsiteX248" fmla="*/ 1862920 w 3398293"/>
              <a:gd name="connsiteY248" fmla="*/ 68238 h 4203510"/>
              <a:gd name="connsiteX249" fmla="*/ 1842448 w 3398293"/>
              <a:gd name="connsiteY249" fmla="*/ 61414 h 4203510"/>
              <a:gd name="connsiteX250" fmla="*/ 1801505 w 3398293"/>
              <a:gd name="connsiteY250" fmla="*/ 40943 h 4203510"/>
              <a:gd name="connsiteX251" fmla="*/ 1753738 w 3398293"/>
              <a:gd name="connsiteY251" fmla="*/ 47767 h 4203510"/>
              <a:gd name="connsiteX252" fmla="*/ 1726442 w 3398293"/>
              <a:gd name="connsiteY252" fmla="*/ 88710 h 4203510"/>
              <a:gd name="connsiteX253" fmla="*/ 1705971 w 3398293"/>
              <a:gd name="connsiteY253" fmla="*/ 109182 h 4203510"/>
              <a:gd name="connsiteX254" fmla="*/ 1685499 w 3398293"/>
              <a:gd name="connsiteY254" fmla="*/ 116005 h 4203510"/>
              <a:gd name="connsiteX255" fmla="*/ 1624084 w 3398293"/>
              <a:gd name="connsiteY255" fmla="*/ 102358 h 4203510"/>
              <a:gd name="connsiteX256" fmla="*/ 1610436 w 3398293"/>
              <a:gd name="connsiteY256" fmla="*/ 81886 h 4203510"/>
              <a:gd name="connsiteX257" fmla="*/ 1569493 w 3398293"/>
              <a:gd name="connsiteY257" fmla="*/ 68238 h 4203510"/>
              <a:gd name="connsiteX258" fmla="*/ 1549021 w 3398293"/>
              <a:gd name="connsiteY258" fmla="*/ 47767 h 4203510"/>
              <a:gd name="connsiteX259" fmla="*/ 1528550 w 3398293"/>
              <a:gd name="connsiteY259" fmla="*/ 34119 h 4203510"/>
              <a:gd name="connsiteX260" fmla="*/ 1501254 w 3398293"/>
              <a:gd name="connsiteY260" fmla="*/ 0 h 4203510"/>
              <a:gd name="connsiteX261" fmla="*/ 1480783 w 3398293"/>
              <a:gd name="connsiteY261" fmla="*/ 6823 h 4203510"/>
              <a:gd name="connsiteX262" fmla="*/ 1453487 w 3398293"/>
              <a:gd name="connsiteY262" fmla="*/ 13647 h 4203510"/>
              <a:gd name="connsiteX263" fmla="*/ 1433015 w 3398293"/>
              <a:gd name="connsiteY263" fmla="*/ 27295 h 4203510"/>
              <a:gd name="connsiteX264" fmla="*/ 1412544 w 3398293"/>
              <a:gd name="connsiteY264" fmla="*/ 34119 h 4203510"/>
              <a:gd name="connsiteX265" fmla="*/ 1392072 w 3398293"/>
              <a:gd name="connsiteY265" fmla="*/ 47767 h 4203510"/>
              <a:gd name="connsiteX266" fmla="*/ 1371600 w 3398293"/>
              <a:gd name="connsiteY266" fmla="*/ 54591 h 4203510"/>
              <a:gd name="connsiteX267" fmla="*/ 1330657 w 3398293"/>
              <a:gd name="connsiteY267" fmla="*/ 75062 h 4203510"/>
              <a:gd name="connsiteX268" fmla="*/ 1289714 w 3398293"/>
              <a:gd name="connsiteY268" fmla="*/ 68238 h 4203510"/>
              <a:gd name="connsiteX269" fmla="*/ 1276066 w 3398293"/>
              <a:gd name="connsiteY269" fmla="*/ 47767 h 4203510"/>
              <a:gd name="connsiteX270" fmla="*/ 1255594 w 3398293"/>
              <a:gd name="connsiteY270" fmla="*/ 34119 h 4203510"/>
              <a:gd name="connsiteX271" fmla="*/ 1248771 w 3398293"/>
              <a:gd name="connsiteY271" fmla="*/ 54591 h 4203510"/>
              <a:gd name="connsiteX272" fmla="*/ 1228299 w 3398293"/>
              <a:gd name="connsiteY272" fmla="*/ 61414 h 4203510"/>
              <a:gd name="connsiteX273" fmla="*/ 1207827 w 3398293"/>
              <a:gd name="connsiteY273" fmla="*/ 75062 h 4203510"/>
              <a:gd name="connsiteX274" fmla="*/ 1132765 w 3398293"/>
              <a:gd name="connsiteY274" fmla="*/ 68238 h 4203510"/>
              <a:gd name="connsiteX275" fmla="*/ 1030406 w 3398293"/>
              <a:gd name="connsiteY27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91571 w 3398293"/>
              <a:gd name="connsiteY19" fmla="*/ 1467134 h 4203510"/>
              <a:gd name="connsiteX20" fmla="*/ 511791 w 3398293"/>
              <a:gd name="connsiteY20" fmla="*/ 1473958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777320 w 3398293"/>
              <a:gd name="connsiteY182" fmla="*/ 1282889 h 4203510"/>
              <a:gd name="connsiteX183" fmla="*/ 2784144 w 3398293"/>
              <a:gd name="connsiteY183" fmla="*/ 1262417 h 4203510"/>
              <a:gd name="connsiteX184" fmla="*/ 2804615 w 3398293"/>
              <a:gd name="connsiteY184" fmla="*/ 1207826 h 4203510"/>
              <a:gd name="connsiteX185" fmla="*/ 2818263 w 3398293"/>
              <a:gd name="connsiteY185" fmla="*/ 1166883 h 4203510"/>
              <a:gd name="connsiteX186" fmla="*/ 2825087 w 3398293"/>
              <a:gd name="connsiteY186" fmla="*/ 1139588 h 4203510"/>
              <a:gd name="connsiteX187" fmla="*/ 2845559 w 3398293"/>
              <a:gd name="connsiteY187" fmla="*/ 1119116 h 4203510"/>
              <a:gd name="connsiteX188" fmla="*/ 2859206 w 3398293"/>
              <a:gd name="connsiteY188" fmla="*/ 1071349 h 4203510"/>
              <a:gd name="connsiteX189" fmla="*/ 2872854 w 3398293"/>
              <a:gd name="connsiteY189" fmla="*/ 1030405 h 4203510"/>
              <a:gd name="connsiteX190" fmla="*/ 2879678 w 3398293"/>
              <a:gd name="connsiteY190" fmla="*/ 1009934 h 4203510"/>
              <a:gd name="connsiteX191" fmla="*/ 2900150 w 3398293"/>
              <a:gd name="connsiteY191" fmla="*/ 1003110 h 4203510"/>
              <a:gd name="connsiteX192" fmla="*/ 2913797 w 3398293"/>
              <a:gd name="connsiteY192" fmla="*/ 962167 h 4203510"/>
              <a:gd name="connsiteX193" fmla="*/ 2954741 w 3398293"/>
              <a:gd name="connsiteY193" fmla="*/ 934871 h 4203510"/>
              <a:gd name="connsiteX194" fmla="*/ 2995684 w 3398293"/>
              <a:gd name="connsiteY194" fmla="*/ 914400 h 4203510"/>
              <a:gd name="connsiteX195" fmla="*/ 3050275 w 3398293"/>
              <a:gd name="connsiteY195" fmla="*/ 928047 h 4203510"/>
              <a:gd name="connsiteX196" fmla="*/ 3063923 w 3398293"/>
              <a:gd name="connsiteY196" fmla="*/ 948519 h 4203510"/>
              <a:gd name="connsiteX197" fmla="*/ 3101888 w 3398293"/>
              <a:gd name="connsiteY197" fmla="*/ 1013222 h 4203510"/>
              <a:gd name="connsiteX198" fmla="*/ 3157658 w 3398293"/>
              <a:gd name="connsiteY198" fmla="*/ 1087105 h 4203510"/>
              <a:gd name="connsiteX199" fmla="*/ 3205735 w 3398293"/>
              <a:gd name="connsiteY199" fmla="*/ 1131894 h 4203510"/>
              <a:gd name="connsiteX200" fmla="*/ 3275154 w 3398293"/>
              <a:gd name="connsiteY200" fmla="*/ 1202491 h 4203510"/>
              <a:gd name="connsiteX201" fmla="*/ 3350526 w 3398293"/>
              <a:gd name="connsiteY201" fmla="*/ 1262417 h 4203510"/>
              <a:gd name="connsiteX202" fmla="*/ 3370997 w 3398293"/>
              <a:gd name="connsiteY202" fmla="*/ 1276065 h 4203510"/>
              <a:gd name="connsiteX203" fmla="*/ 3391469 w 3398293"/>
              <a:gd name="connsiteY203" fmla="*/ 1269241 h 4203510"/>
              <a:gd name="connsiteX204" fmla="*/ 3398293 w 3398293"/>
              <a:gd name="connsiteY204" fmla="*/ 1248770 h 4203510"/>
              <a:gd name="connsiteX205" fmla="*/ 3364174 w 3398293"/>
              <a:gd name="connsiteY205" fmla="*/ 1187355 h 4203510"/>
              <a:gd name="connsiteX206" fmla="*/ 3336878 w 3398293"/>
              <a:gd name="connsiteY206" fmla="*/ 1146411 h 4203510"/>
              <a:gd name="connsiteX207" fmla="*/ 3330054 w 3398293"/>
              <a:gd name="connsiteY207" fmla="*/ 1125940 h 4203510"/>
              <a:gd name="connsiteX208" fmla="*/ 3309583 w 3398293"/>
              <a:gd name="connsiteY208" fmla="*/ 1112292 h 4203510"/>
              <a:gd name="connsiteX209" fmla="*/ 3289111 w 3398293"/>
              <a:gd name="connsiteY209" fmla="*/ 1091820 h 4203510"/>
              <a:gd name="connsiteX210" fmla="*/ 3261815 w 3398293"/>
              <a:gd name="connsiteY210" fmla="*/ 1050877 h 4203510"/>
              <a:gd name="connsiteX211" fmla="*/ 3234520 w 3398293"/>
              <a:gd name="connsiteY211" fmla="*/ 1009934 h 4203510"/>
              <a:gd name="connsiteX212" fmla="*/ 3207224 w 3398293"/>
              <a:gd name="connsiteY212" fmla="*/ 968991 h 4203510"/>
              <a:gd name="connsiteX213" fmla="*/ 3166281 w 3398293"/>
              <a:gd name="connsiteY213" fmla="*/ 928047 h 4203510"/>
              <a:gd name="connsiteX214" fmla="*/ 3111690 w 3398293"/>
              <a:gd name="connsiteY214" fmla="*/ 880280 h 4203510"/>
              <a:gd name="connsiteX215" fmla="*/ 3116156 w 3398293"/>
              <a:gd name="connsiteY215" fmla="*/ 850006 h 4203510"/>
              <a:gd name="connsiteX216" fmla="*/ 3077571 w 3398293"/>
              <a:gd name="connsiteY216" fmla="*/ 818865 h 4203510"/>
              <a:gd name="connsiteX217" fmla="*/ 3084394 w 3398293"/>
              <a:gd name="connsiteY217" fmla="*/ 743803 h 4203510"/>
              <a:gd name="connsiteX218" fmla="*/ 3077571 w 3398293"/>
              <a:gd name="connsiteY218" fmla="*/ 627797 h 4203510"/>
              <a:gd name="connsiteX219" fmla="*/ 3057099 w 3398293"/>
              <a:gd name="connsiteY219" fmla="*/ 620973 h 4203510"/>
              <a:gd name="connsiteX220" fmla="*/ 2709081 w 3398293"/>
              <a:gd name="connsiteY220" fmla="*/ 614149 h 4203510"/>
              <a:gd name="connsiteX221" fmla="*/ 2715905 w 3398293"/>
              <a:gd name="connsiteY221" fmla="*/ 532262 h 4203510"/>
              <a:gd name="connsiteX222" fmla="*/ 2688609 w 3398293"/>
              <a:gd name="connsiteY222" fmla="*/ 484495 h 4203510"/>
              <a:gd name="connsiteX223" fmla="*/ 2668138 w 3398293"/>
              <a:gd name="connsiteY223" fmla="*/ 477671 h 4203510"/>
              <a:gd name="connsiteX224" fmla="*/ 2538484 w 3398293"/>
              <a:gd name="connsiteY224" fmla="*/ 457200 h 4203510"/>
              <a:gd name="connsiteX225" fmla="*/ 2456597 w 3398293"/>
              <a:gd name="connsiteY225" fmla="*/ 464023 h 4203510"/>
              <a:gd name="connsiteX226" fmla="*/ 2436126 w 3398293"/>
              <a:gd name="connsiteY226" fmla="*/ 470847 h 4203510"/>
              <a:gd name="connsiteX227" fmla="*/ 2374711 w 3398293"/>
              <a:gd name="connsiteY227" fmla="*/ 464023 h 4203510"/>
              <a:gd name="connsiteX228" fmla="*/ 2299648 w 3398293"/>
              <a:gd name="connsiteY228" fmla="*/ 470847 h 4203510"/>
              <a:gd name="connsiteX229" fmla="*/ 2279177 w 3398293"/>
              <a:gd name="connsiteY229" fmla="*/ 477671 h 4203510"/>
              <a:gd name="connsiteX230" fmla="*/ 2238233 w 3398293"/>
              <a:gd name="connsiteY230" fmla="*/ 504967 h 4203510"/>
              <a:gd name="connsiteX231" fmla="*/ 2197290 w 3398293"/>
              <a:gd name="connsiteY231" fmla="*/ 477671 h 4203510"/>
              <a:gd name="connsiteX232" fmla="*/ 2183642 w 3398293"/>
              <a:gd name="connsiteY232" fmla="*/ 457200 h 4203510"/>
              <a:gd name="connsiteX233" fmla="*/ 2163171 w 3398293"/>
              <a:gd name="connsiteY233" fmla="*/ 450376 h 4203510"/>
              <a:gd name="connsiteX234" fmla="*/ 2101756 w 3398293"/>
              <a:gd name="connsiteY234" fmla="*/ 409432 h 4203510"/>
              <a:gd name="connsiteX235" fmla="*/ 2081284 w 3398293"/>
              <a:gd name="connsiteY235" fmla="*/ 395785 h 4203510"/>
              <a:gd name="connsiteX236" fmla="*/ 2060812 w 3398293"/>
              <a:gd name="connsiteY236" fmla="*/ 388961 h 4203510"/>
              <a:gd name="connsiteX237" fmla="*/ 2019869 w 3398293"/>
              <a:gd name="connsiteY237" fmla="*/ 361665 h 4203510"/>
              <a:gd name="connsiteX238" fmla="*/ 1999397 w 3398293"/>
              <a:gd name="connsiteY238" fmla="*/ 348017 h 4203510"/>
              <a:gd name="connsiteX239" fmla="*/ 1978926 w 3398293"/>
              <a:gd name="connsiteY239" fmla="*/ 341194 h 4203510"/>
              <a:gd name="connsiteX240" fmla="*/ 1979236 w 3398293"/>
              <a:gd name="connsiteY240" fmla="*/ 302608 h 4203510"/>
              <a:gd name="connsiteX241" fmla="*/ 1974212 w 3398293"/>
              <a:gd name="connsiteY241" fmla="*/ 272644 h 4203510"/>
              <a:gd name="connsiteX242" fmla="*/ 1963231 w 3398293"/>
              <a:gd name="connsiteY242" fmla="*/ 227235 h 4203510"/>
              <a:gd name="connsiteX243" fmla="*/ 1924644 w 3398293"/>
              <a:gd name="connsiteY243" fmla="*/ 180646 h 4203510"/>
              <a:gd name="connsiteX244" fmla="*/ 1888726 w 3398293"/>
              <a:gd name="connsiteY244" fmla="*/ 139703 h 4203510"/>
              <a:gd name="connsiteX245" fmla="*/ 1876568 w 3398293"/>
              <a:gd name="connsiteY245" fmla="*/ 129653 h 4203510"/>
              <a:gd name="connsiteX246" fmla="*/ 1869744 w 3398293"/>
              <a:gd name="connsiteY246" fmla="*/ 88710 h 4203510"/>
              <a:gd name="connsiteX247" fmla="*/ 1862920 w 3398293"/>
              <a:gd name="connsiteY247" fmla="*/ 68238 h 4203510"/>
              <a:gd name="connsiteX248" fmla="*/ 1842448 w 3398293"/>
              <a:gd name="connsiteY248" fmla="*/ 61414 h 4203510"/>
              <a:gd name="connsiteX249" fmla="*/ 1801505 w 3398293"/>
              <a:gd name="connsiteY249" fmla="*/ 40943 h 4203510"/>
              <a:gd name="connsiteX250" fmla="*/ 1753738 w 3398293"/>
              <a:gd name="connsiteY250" fmla="*/ 47767 h 4203510"/>
              <a:gd name="connsiteX251" fmla="*/ 1726442 w 3398293"/>
              <a:gd name="connsiteY251" fmla="*/ 88710 h 4203510"/>
              <a:gd name="connsiteX252" fmla="*/ 1705971 w 3398293"/>
              <a:gd name="connsiteY252" fmla="*/ 109182 h 4203510"/>
              <a:gd name="connsiteX253" fmla="*/ 1685499 w 3398293"/>
              <a:gd name="connsiteY253" fmla="*/ 116005 h 4203510"/>
              <a:gd name="connsiteX254" fmla="*/ 1624084 w 3398293"/>
              <a:gd name="connsiteY254" fmla="*/ 102358 h 4203510"/>
              <a:gd name="connsiteX255" fmla="*/ 1610436 w 3398293"/>
              <a:gd name="connsiteY255" fmla="*/ 81886 h 4203510"/>
              <a:gd name="connsiteX256" fmla="*/ 1569493 w 3398293"/>
              <a:gd name="connsiteY256" fmla="*/ 68238 h 4203510"/>
              <a:gd name="connsiteX257" fmla="*/ 1549021 w 3398293"/>
              <a:gd name="connsiteY257" fmla="*/ 47767 h 4203510"/>
              <a:gd name="connsiteX258" fmla="*/ 1528550 w 3398293"/>
              <a:gd name="connsiteY258" fmla="*/ 34119 h 4203510"/>
              <a:gd name="connsiteX259" fmla="*/ 1501254 w 3398293"/>
              <a:gd name="connsiteY259" fmla="*/ 0 h 4203510"/>
              <a:gd name="connsiteX260" fmla="*/ 1480783 w 3398293"/>
              <a:gd name="connsiteY260" fmla="*/ 6823 h 4203510"/>
              <a:gd name="connsiteX261" fmla="*/ 1453487 w 3398293"/>
              <a:gd name="connsiteY261" fmla="*/ 13647 h 4203510"/>
              <a:gd name="connsiteX262" fmla="*/ 1433015 w 3398293"/>
              <a:gd name="connsiteY262" fmla="*/ 27295 h 4203510"/>
              <a:gd name="connsiteX263" fmla="*/ 1412544 w 3398293"/>
              <a:gd name="connsiteY263" fmla="*/ 34119 h 4203510"/>
              <a:gd name="connsiteX264" fmla="*/ 1392072 w 3398293"/>
              <a:gd name="connsiteY264" fmla="*/ 47767 h 4203510"/>
              <a:gd name="connsiteX265" fmla="*/ 1371600 w 3398293"/>
              <a:gd name="connsiteY265" fmla="*/ 54591 h 4203510"/>
              <a:gd name="connsiteX266" fmla="*/ 1330657 w 3398293"/>
              <a:gd name="connsiteY266" fmla="*/ 75062 h 4203510"/>
              <a:gd name="connsiteX267" fmla="*/ 1289714 w 3398293"/>
              <a:gd name="connsiteY267" fmla="*/ 68238 h 4203510"/>
              <a:gd name="connsiteX268" fmla="*/ 1276066 w 3398293"/>
              <a:gd name="connsiteY268" fmla="*/ 47767 h 4203510"/>
              <a:gd name="connsiteX269" fmla="*/ 1255594 w 3398293"/>
              <a:gd name="connsiteY269" fmla="*/ 34119 h 4203510"/>
              <a:gd name="connsiteX270" fmla="*/ 1248771 w 3398293"/>
              <a:gd name="connsiteY270" fmla="*/ 54591 h 4203510"/>
              <a:gd name="connsiteX271" fmla="*/ 1228299 w 3398293"/>
              <a:gd name="connsiteY271" fmla="*/ 61414 h 4203510"/>
              <a:gd name="connsiteX272" fmla="*/ 1207827 w 3398293"/>
              <a:gd name="connsiteY272" fmla="*/ 75062 h 4203510"/>
              <a:gd name="connsiteX273" fmla="*/ 1132765 w 3398293"/>
              <a:gd name="connsiteY273" fmla="*/ 68238 h 4203510"/>
              <a:gd name="connsiteX274" fmla="*/ 1030406 w 3398293"/>
              <a:gd name="connsiteY27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73958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777320 w 3398293"/>
              <a:gd name="connsiteY182" fmla="*/ 1282889 h 4203510"/>
              <a:gd name="connsiteX183" fmla="*/ 2784144 w 3398293"/>
              <a:gd name="connsiteY183" fmla="*/ 1262417 h 4203510"/>
              <a:gd name="connsiteX184" fmla="*/ 2804615 w 3398293"/>
              <a:gd name="connsiteY184" fmla="*/ 1207826 h 4203510"/>
              <a:gd name="connsiteX185" fmla="*/ 2818263 w 3398293"/>
              <a:gd name="connsiteY185" fmla="*/ 1166883 h 4203510"/>
              <a:gd name="connsiteX186" fmla="*/ 2825087 w 3398293"/>
              <a:gd name="connsiteY186" fmla="*/ 1139588 h 4203510"/>
              <a:gd name="connsiteX187" fmla="*/ 2845559 w 3398293"/>
              <a:gd name="connsiteY187" fmla="*/ 1119116 h 4203510"/>
              <a:gd name="connsiteX188" fmla="*/ 2859206 w 3398293"/>
              <a:gd name="connsiteY188" fmla="*/ 1071349 h 4203510"/>
              <a:gd name="connsiteX189" fmla="*/ 2872854 w 3398293"/>
              <a:gd name="connsiteY189" fmla="*/ 1030405 h 4203510"/>
              <a:gd name="connsiteX190" fmla="*/ 2879678 w 3398293"/>
              <a:gd name="connsiteY190" fmla="*/ 1009934 h 4203510"/>
              <a:gd name="connsiteX191" fmla="*/ 2900150 w 3398293"/>
              <a:gd name="connsiteY191" fmla="*/ 1003110 h 4203510"/>
              <a:gd name="connsiteX192" fmla="*/ 2913797 w 3398293"/>
              <a:gd name="connsiteY192" fmla="*/ 962167 h 4203510"/>
              <a:gd name="connsiteX193" fmla="*/ 2954741 w 3398293"/>
              <a:gd name="connsiteY193" fmla="*/ 934871 h 4203510"/>
              <a:gd name="connsiteX194" fmla="*/ 2995684 w 3398293"/>
              <a:gd name="connsiteY194" fmla="*/ 914400 h 4203510"/>
              <a:gd name="connsiteX195" fmla="*/ 3050275 w 3398293"/>
              <a:gd name="connsiteY195" fmla="*/ 928047 h 4203510"/>
              <a:gd name="connsiteX196" fmla="*/ 3063923 w 3398293"/>
              <a:gd name="connsiteY196" fmla="*/ 948519 h 4203510"/>
              <a:gd name="connsiteX197" fmla="*/ 3101888 w 3398293"/>
              <a:gd name="connsiteY197" fmla="*/ 1013222 h 4203510"/>
              <a:gd name="connsiteX198" fmla="*/ 3157658 w 3398293"/>
              <a:gd name="connsiteY198" fmla="*/ 1087105 h 4203510"/>
              <a:gd name="connsiteX199" fmla="*/ 3205735 w 3398293"/>
              <a:gd name="connsiteY199" fmla="*/ 1131894 h 4203510"/>
              <a:gd name="connsiteX200" fmla="*/ 3275154 w 3398293"/>
              <a:gd name="connsiteY200" fmla="*/ 1202491 h 4203510"/>
              <a:gd name="connsiteX201" fmla="*/ 3350526 w 3398293"/>
              <a:gd name="connsiteY201" fmla="*/ 1262417 h 4203510"/>
              <a:gd name="connsiteX202" fmla="*/ 3370997 w 3398293"/>
              <a:gd name="connsiteY202" fmla="*/ 1276065 h 4203510"/>
              <a:gd name="connsiteX203" fmla="*/ 3391469 w 3398293"/>
              <a:gd name="connsiteY203" fmla="*/ 1269241 h 4203510"/>
              <a:gd name="connsiteX204" fmla="*/ 3398293 w 3398293"/>
              <a:gd name="connsiteY204" fmla="*/ 1248770 h 4203510"/>
              <a:gd name="connsiteX205" fmla="*/ 3364174 w 3398293"/>
              <a:gd name="connsiteY205" fmla="*/ 1187355 h 4203510"/>
              <a:gd name="connsiteX206" fmla="*/ 3336878 w 3398293"/>
              <a:gd name="connsiteY206" fmla="*/ 1146411 h 4203510"/>
              <a:gd name="connsiteX207" fmla="*/ 3330054 w 3398293"/>
              <a:gd name="connsiteY207" fmla="*/ 1125940 h 4203510"/>
              <a:gd name="connsiteX208" fmla="*/ 3309583 w 3398293"/>
              <a:gd name="connsiteY208" fmla="*/ 1112292 h 4203510"/>
              <a:gd name="connsiteX209" fmla="*/ 3289111 w 3398293"/>
              <a:gd name="connsiteY209" fmla="*/ 1091820 h 4203510"/>
              <a:gd name="connsiteX210" fmla="*/ 3261815 w 3398293"/>
              <a:gd name="connsiteY210" fmla="*/ 1050877 h 4203510"/>
              <a:gd name="connsiteX211" fmla="*/ 3234520 w 3398293"/>
              <a:gd name="connsiteY211" fmla="*/ 1009934 h 4203510"/>
              <a:gd name="connsiteX212" fmla="*/ 3207224 w 3398293"/>
              <a:gd name="connsiteY212" fmla="*/ 968991 h 4203510"/>
              <a:gd name="connsiteX213" fmla="*/ 3166281 w 3398293"/>
              <a:gd name="connsiteY213" fmla="*/ 928047 h 4203510"/>
              <a:gd name="connsiteX214" fmla="*/ 3111690 w 3398293"/>
              <a:gd name="connsiteY214" fmla="*/ 880280 h 4203510"/>
              <a:gd name="connsiteX215" fmla="*/ 3116156 w 3398293"/>
              <a:gd name="connsiteY215" fmla="*/ 850006 h 4203510"/>
              <a:gd name="connsiteX216" fmla="*/ 3077571 w 3398293"/>
              <a:gd name="connsiteY216" fmla="*/ 818865 h 4203510"/>
              <a:gd name="connsiteX217" fmla="*/ 3084394 w 3398293"/>
              <a:gd name="connsiteY217" fmla="*/ 743803 h 4203510"/>
              <a:gd name="connsiteX218" fmla="*/ 3077571 w 3398293"/>
              <a:gd name="connsiteY218" fmla="*/ 627797 h 4203510"/>
              <a:gd name="connsiteX219" fmla="*/ 3057099 w 3398293"/>
              <a:gd name="connsiteY219" fmla="*/ 620973 h 4203510"/>
              <a:gd name="connsiteX220" fmla="*/ 2709081 w 3398293"/>
              <a:gd name="connsiteY220" fmla="*/ 614149 h 4203510"/>
              <a:gd name="connsiteX221" fmla="*/ 2715905 w 3398293"/>
              <a:gd name="connsiteY221" fmla="*/ 532262 h 4203510"/>
              <a:gd name="connsiteX222" fmla="*/ 2688609 w 3398293"/>
              <a:gd name="connsiteY222" fmla="*/ 484495 h 4203510"/>
              <a:gd name="connsiteX223" fmla="*/ 2668138 w 3398293"/>
              <a:gd name="connsiteY223" fmla="*/ 477671 h 4203510"/>
              <a:gd name="connsiteX224" fmla="*/ 2538484 w 3398293"/>
              <a:gd name="connsiteY224" fmla="*/ 457200 h 4203510"/>
              <a:gd name="connsiteX225" fmla="*/ 2456597 w 3398293"/>
              <a:gd name="connsiteY225" fmla="*/ 464023 h 4203510"/>
              <a:gd name="connsiteX226" fmla="*/ 2436126 w 3398293"/>
              <a:gd name="connsiteY226" fmla="*/ 470847 h 4203510"/>
              <a:gd name="connsiteX227" fmla="*/ 2374711 w 3398293"/>
              <a:gd name="connsiteY227" fmla="*/ 464023 h 4203510"/>
              <a:gd name="connsiteX228" fmla="*/ 2299648 w 3398293"/>
              <a:gd name="connsiteY228" fmla="*/ 470847 h 4203510"/>
              <a:gd name="connsiteX229" fmla="*/ 2279177 w 3398293"/>
              <a:gd name="connsiteY229" fmla="*/ 477671 h 4203510"/>
              <a:gd name="connsiteX230" fmla="*/ 2238233 w 3398293"/>
              <a:gd name="connsiteY230" fmla="*/ 504967 h 4203510"/>
              <a:gd name="connsiteX231" fmla="*/ 2197290 w 3398293"/>
              <a:gd name="connsiteY231" fmla="*/ 477671 h 4203510"/>
              <a:gd name="connsiteX232" fmla="*/ 2183642 w 3398293"/>
              <a:gd name="connsiteY232" fmla="*/ 457200 h 4203510"/>
              <a:gd name="connsiteX233" fmla="*/ 2163171 w 3398293"/>
              <a:gd name="connsiteY233" fmla="*/ 450376 h 4203510"/>
              <a:gd name="connsiteX234" fmla="*/ 2101756 w 3398293"/>
              <a:gd name="connsiteY234" fmla="*/ 409432 h 4203510"/>
              <a:gd name="connsiteX235" fmla="*/ 2081284 w 3398293"/>
              <a:gd name="connsiteY235" fmla="*/ 395785 h 4203510"/>
              <a:gd name="connsiteX236" fmla="*/ 2060812 w 3398293"/>
              <a:gd name="connsiteY236" fmla="*/ 388961 h 4203510"/>
              <a:gd name="connsiteX237" fmla="*/ 2019869 w 3398293"/>
              <a:gd name="connsiteY237" fmla="*/ 361665 h 4203510"/>
              <a:gd name="connsiteX238" fmla="*/ 1999397 w 3398293"/>
              <a:gd name="connsiteY238" fmla="*/ 348017 h 4203510"/>
              <a:gd name="connsiteX239" fmla="*/ 1978926 w 3398293"/>
              <a:gd name="connsiteY239" fmla="*/ 341194 h 4203510"/>
              <a:gd name="connsiteX240" fmla="*/ 1979236 w 3398293"/>
              <a:gd name="connsiteY240" fmla="*/ 302608 h 4203510"/>
              <a:gd name="connsiteX241" fmla="*/ 1974212 w 3398293"/>
              <a:gd name="connsiteY241" fmla="*/ 272644 h 4203510"/>
              <a:gd name="connsiteX242" fmla="*/ 1963231 w 3398293"/>
              <a:gd name="connsiteY242" fmla="*/ 227235 h 4203510"/>
              <a:gd name="connsiteX243" fmla="*/ 1924644 w 3398293"/>
              <a:gd name="connsiteY243" fmla="*/ 180646 h 4203510"/>
              <a:gd name="connsiteX244" fmla="*/ 1888726 w 3398293"/>
              <a:gd name="connsiteY244" fmla="*/ 139703 h 4203510"/>
              <a:gd name="connsiteX245" fmla="*/ 1876568 w 3398293"/>
              <a:gd name="connsiteY245" fmla="*/ 129653 h 4203510"/>
              <a:gd name="connsiteX246" fmla="*/ 1869744 w 3398293"/>
              <a:gd name="connsiteY246" fmla="*/ 88710 h 4203510"/>
              <a:gd name="connsiteX247" fmla="*/ 1862920 w 3398293"/>
              <a:gd name="connsiteY247" fmla="*/ 68238 h 4203510"/>
              <a:gd name="connsiteX248" fmla="*/ 1842448 w 3398293"/>
              <a:gd name="connsiteY248" fmla="*/ 61414 h 4203510"/>
              <a:gd name="connsiteX249" fmla="*/ 1801505 w 3398293"/>
              <a:gd name="connsiteY249" fmla="*/ 40943 h 4203510"/>
              <a:gd name="connsiteX250" fmla="*/ 1753738 w 3398293"/>
              <a:gd name="connsiteY250" fmla="*/ 47767 h 4203510"/>
              <a:gd name="connsiteX251" fmla="*/ 1726442 w 3398293"/>
              <a:gd name="connsiteY251" fmla="*/ 88710 h 4203510"/>
              <a:gd name="connsiteX252" fmla="*/ 1705971 w 3398293"/>
              <a:gd name="connsiteY252" fmla="*/ 109182 h 4203510"/>
              <a:gd name="connsiteX253" fmla="*/ 1685499 w 3398293"/>
              <a:gd name="connsiteY253" fmla="*/ 116005 h 4203510"/>
              <a:gd name="connsiteX254" fmla="*/ 1624084 w 3398293"/>
              <a:gd name="connsiteY254" fmla="*/ 102358 h 4203510"/>
              <a:gd name="connsiteX255" fmla="*/ 1610436 w 3398293"/>
              <a:gd name="connsiteY255" fmla="*/ 81886 h 4203510"/>
              <a:gd name="connsiteX256" fmla="*/ 1569493 w 3398293"/>
              <a:gd name="connsiteY256" fmla="*/ 68238 h 4203510"/>
              <a:gd name="connsiteX257" fmla="*/ 1549021 w 3398293"/>
              <a:gd name="connsiteY257" fmla="*/ 47767 h 4203510"/>
              <a:gd name="connsiteX258" fmla="*/ 1528550 w 3398293"/>
              <a:gd name="connsiteY258" fmla="*/ 34119 h 4203510"/>
              <a:gd name="connsiteX259" fmla="*/ 1501254 w 3398293"/>
              <a:gd name="connsiteY259" fmla="*/ 0 h 4203510"/>
              <a:gd name="connsiteX260" fmla="*/ 1480783 w 3398293"/>
              <a:gd name="connsiteY260" fmla="*/ 6823 h 4203510"/>
              <a:gd name="connsiteX261" fmla="*/ 1453487 w 3398293"/>
              <a:gd name="connsiteY261" fmla="*/ 13647 h 4203510"/>
              <a:gd name="connsiteX262" fmla="*/ 1433015 w 3398293"/>
              <a:gd name="connsiteY262" fmla="*/ 27295 h 4203510"/>
              <a:gd name="connsiteX263" fmla="*/ 1412544 w 3398293"/>
              <a:gd name="connsiteY263" fmla="*/ 34119 h 4203510"/>
              <a:gd name="connsiteX264" fmla="*/ 1392072 w 3398293"/>
              <a:gd name="connsiteY264" fmla="*/ 47767 h 4203510"/>
              <a:gd name="connsiteX265" fmla="*/ 1371600 w 3398293"/>
              <a:gd name="connsiteY265" fmla="*/ 54591 h 4203510"/>
              <a:gd name="connsiteX266" fmla="*/ 1330657 w 3398293"/>
              <a:gd name="connsiteY266" fmla="*/ 75062 h 4203510"/>
              <a:gd name="connsiteX267" fmla="*/ 1289714 w 3398293"/>
              <a:gd name="connsiteY267" fmla="*/ 68238 h 4203510"/>
              <a:gd name="connsiteX268" fmla="*/ 1276066 w 3398293"/>
              <a:gd name="connsiteY268" fmla="*/ 47767 h 4203510"/>
              <a:gd name="connsiteX269" fmla="*/ 1255594 w 3398293"/>
              <a:gd name="connsiteY269" fmla="*/ 34119 h 4203510"/>
              <a:gd name="connsiteX270" fmla="*/ 1248771 w 3398293"/>
              <a:gd name="connsiteY270" fmla="*/ 54591 h 4203510"/>
              <a:gd name="connsiteX271" fmla="*/ 1228299 w 3398293"/>
              <a:gd name="connsiteY271" fmla="*/ 61414 h 4203510"/>
              <a:gd name="connsiteX272" fmla="*/ 1207827 w 3398293"/>
              <a:gd name="connsiteY272" fmla="*/ 75062 h 4203510"/>
              <a:gd name="connsiteX273" fmla="*/ 1132765 w 3398293"/>
              <a:gd name="connsiteY273" fmla="*/ 68238 h 4203510"/>
              <a:gd name="connsiteX274" fmla="*/ 1030406 w 3398293"/>
              <a:gd name="connsiteY27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777320 w 3398293"/>
              <a:gd name="connsiteY182" fmla="*/ 1282889 h 4203510"/>
              <a:gd name="connsiteX183" fmla="*/ 2784144 w 3398293"/>
              <a:gd name="connsiteY183" fmla="*/ 1262417 h 4203510"/>
              <a:gd name="connsiteX184" fmla="*/ 2804615 w 3398293"/>
              <a:gd name="connsiteY184" fmla="*/ 1207826 h 4203510"/>
              <a:gd name="connsiteX185" fmla="*/ 2818263 w 3398293"/>
              <a:gd name="connsiteY185" fmla="*/ 1166883 h 4203510"/>
              <a:gd name="connsiteX186" fmla="*/ 2825087 w 3398293"/>
              <a:gd name="connsiteY186" fmla="*/ 1139588 h 4203510"/>
              <a:gd name="connsiteX187" fmla="*/ 2845559 w 3398293"/>
              <a:gd name="connsiteY187" fmla="*/ 1119116 h 4203510"/>
              <a:gd name="connsiteX188" fmla="*/ 2859206 w 3398293"/>
              <a:gd name="connsiteY188" fmla="*/ 1071349 h 4203510"/>
              <a:gd name="connsiteX189" fmla="*/ 2872854 w 3398293"/>
              <a:gd name="connsiteY189" fmla="*/ 1030405 h 4203510"/>
              <a:gd name="connsiteX190" fmla="*/ 2879678 w 3398293"/>
              <a:gd name="connsiteY190" fmla="*/ 1009934 h 4203510"/>
              <a:gd name="connsiteX191" fmla="*/ 2900150 w 3398293"/>
              <a:gd name="connsiteY191" fmla="*/ 1003110 h 4203510"/>
              <a:gd name="connsiteX192" fmla="*/ 2913797 w 3398293"/>
              <a:gd name="connsiteY192" fmla="*/ 962167 h 4203510"/>
              <a:gd name="connsiteX193" fmla="*/ 2954741 w 3398293"/>
              <a:gd name="connsiteY193" fmla="*/ 934871 h 4203510"/>
              <a:gd name="connsiteX194" fmla="*/ 2995684 w 3398293"/>
              <a:gd name="connsiteY194" fmla="*/ 914400 h 4203510"/>
              <a:gd name="connsiteX195" fmla="*/ 3050275 w 3398293"/>
              <a:gd name="connsiteY195" fmla="*/ 928047 h 4203510"/>
              <a:gd name="connsiteX196" fmla="*/ 3063923 w 3398293"/>
              <a:gd name="connsiteY196" fmla="*/ 948519 h 4203510"/>
              <a:gd name="connsiteX197" fmla="*/ 3101888 w 3398293"/>
              <a:gd name="connsiteY197" fmla="*/ 1013222 h 4203510"/>
              <a:gd name="connsiteX198" fmla="*/ 3157658 w 3398293"/>
              <a:gd name="connsiteY198" fmla="*/ 1087105 h 4203510"/>
              <a:gd name="connsiteX199" fmla="*/ 3205735 w 3398293"/>
              <a:gd name="connsiteY199" fmla="*/ 1131894 h 4203510"/>
              <a:gd name="connsiteX200" fmla="*/ 3275154 w 3398293"/>
              <a:gd name="connsiteY200" fmla="*/ 1202491 h 4203510"/>
              <a:gd name="connsiteX201" fmla="*/ 3350526 w 3398293"/>
              <a:gd name="connsiteY201" fmla="*/ 1262417 h 4203510"/>
              <a:gd name="connsiteX202" fmla="*/ 3370997 w 3398293"/>
              <a:gd name="connsiteY202" fmla="*/ 1276065 h 4203510"/>
              <a:gd name="connsiteX203" fmla="*/ 3391469 w 3398293"/>
              <a:gd name="connsiteY203" fmla="*/ 1269241 h 4203510"/>
              <a:gd name="connsiteX204" fmla="*/ 3398293 w 3398293"/>
              <a:gd name="connsiteY204" fmla="*/ 1248770 h 4203510"/>
              <a:gd name="connsiteX205" fmla="*/ 3364174 w 3398293"/>
              <a:gd name="connsiteY205" fmla="*/ 1187355 h 4203510"/>
              <a:gd name="connsiteX206" fmla="*/ 3336878 w 3398293"/>
              <a:gd name="connsiteY206" fmla="*/ 1146411 h 4203510"/>
              <a:gd name="connsiteX207" fmla="*/ 3330054 w 3398293"/>
              <a:gd name="connsiteY207" fmla="*/ 1125940 h 4203510"/>
              <a:gd name="connsiteX208" fmla="*/ 3309583 w 3398293"/>
              <a:gd name="connsiteY208" fmla="*/ 1112292 h 4203510"/>
              <a:gd name="connsiteX209" fmla="*/ 3289111 w 3398293"/>
              <a:gd name="connsiteY209" fmla="*/ 1091820 h 4203510"/>
              <a:gd name="connsiteX210" fmla="*/ 3261815 w 3398293"/>
              <a:gd name="connsiteY210" fmla="*/ 1050877 h 4203510"/>
              <a:gd name="connsiteX211" fmla="*/ 3234520 w 3398293"/>
              <a:gd name="connsiteY211" fmla="*/ 1009934 h 4203510"/>
              <a:gd name="connsiteX212" fmla="*/ 3207224 w 3398293"/>
              <a:gd name="connsiteY212" fmla="*/ 968991 h 4203510"/>
              <a:gd name="connsiteX213" fmla="*/ 3166281 w 3398293"/>
              <a:gd name="connsiteY213" fmla="*/ 928047 h 4203510"/>
              <a:gd name="connsiteX214" fmla="*/ 3111690 w 3398293"/>
              <a:gd name="connsiteY214" fmla="*/ 880280 h 4203510"/>
              <a:gd name="connsiteX215" fmla="*/ 3116156 w 3398293"/>
              <a:gd name="connsiteY215" fmla="*/ 850006 h 4203510"/>
              <a:gd name="connsiteX216" fmla="*/ 3077571 w 3398293"/>
              <a:gd name="connsiteY216" fmla="*/ 818865 h 4203510"/>
              <a:gd name="connsiteX217" fmla="*/ 3084394 w 3398293"/>
              <a:gd name="connsiteY217" fmla="*/ 743803 h 4203510"/>
              <a:gd name="connsiteX218" fmla="*/ 3077571 w 3398293"/>
              <a:gd name="connsiteY218" fmla="*/ 627797 h 4203510"/>
              <a:gd name="connsiteX219" fmla="*/ 3057099 w 3398293"/>
              <a:gd name="connsiteY219" fmla="*/ 620973 h 4203510"/>
              <a:gd name="connsiteX220" fmla="*/ 2709081 w 3398293"/>
              <a:gd name="connsiteY220" fmla="*/ 614149 h 4203510"/>
              <a:gd name="connsiteX221" fmla="*/ 2715905 w 3398293"/>
              <a:gd name="connsiteY221" fmla="*/ 532262 h 4203510"/>
              <a:gd name="connsiteX222" fmla="*/ 2688609 w 3398293"/>
              <a:gd name="connsiteY222" fmla="*/ 484495 h 4203510"/>
              <a:gd name="connsiteX223" fmla="*/ 2668138 w 3398293"/>
              <a:gd name="connsiteY223" fmla="*/ 477671 h 4203510"/>
              <a:gd name="connsiteX224" fmla="*/ 2538484 w 3398293"/>
              <a:gd name="connsiteY224" fmla="*/ 457200 h 4203510"/>
              <a:gd name="connsiteX225" fmla="*/ 2456597 w 3398293"/>
              <a:gd name="connsiteY225" fmla="*/ 464023 h 4203510"/>
              <a:gd name="connsiteX226" fmla="*/ 2436126 w 3398293"/>
              <a:gd name="connsiteY226" fmla="*/ 470847 h 4203510"/>
              <a:gd name="connsiteX227" fmla="*/ 2374711 w 3398293"/>
              <a:gd name="connsiteY227" fmla="*/ 464023 h 4203510"/>
              <a:gd name="connsiteX228" fmla="*/ 2299648 w 3398293"/>
              <a:gd name="connsiteY228" fmla="*/ 470847 h 4203510"/>
              <a:gd name="connsiteX229" fmla="*/ 2279177 w 3398293"/>
              <a:gd name="connsiteY229" fmla="*/ 477671 h 4203510"/>
              <a:gd name="connsiteX230" fmla="*/ 2238233 w 3398293"/>
              <a:gd name="connsiteY230" fmla="*/ 504967 h 4203510"/>
              <a:gd name="connsiteX231" fmla="*/ 2197290 w 3398293"/>
              <a:gd name="connsiteY231" fmla="*/ 477671 h 4203510"/>
              <a:gd name="connsiteX232" fmla="*/ 2183642 w 3398293"/>
              <a:gd name="connsiteY232" fmla="*/ 457200 h 4203510"/>
              <a:gd name="connsiteX233" fmla="*/ 2163171 w 3398293"/>
              <a:gd name="connsiteY233" fmla="*/ 450376 h 4203510"/>
              <a:gd name="connsiteX234" fmla="*/ 2101756 w 3398293"/>
              <a:gd name="connsiteY234" fmla="*/ 409432 h 4203510"/>
              <a:gd name="connsiteX235" fmla="*/ 2081284 w 3398293"/>
              <a:gd name="connsiteY235" fmla="*/ 395785 h 4203510"/>
              <a:gd name="connsiteX236" fmla="*/ 2060812 w 3398293"/>
              <a:gd name="connsiteY236" fmla="*/ 388961 h 4203510"/>
              <a:gd name="connsiteX237" fmla="*/ 2019869 w 3398293"/>
              <a:gd name="connsiteY237" fmla="*/ 361665 h 4203510"/>
              <a:gd name="connsiteX238" fmla="*/ 1999397 w 3398293"/>
              <a:gd name="connsiteY238" fmla="*/ 348017 h 4203510"/>
              <a:gd name="connsiteX239" fmla="*/ 1978926 w 3398293"/>
              <a:gd name="connsiteY239" fmla="*/ 341194 h 4203510"/>
              <a:gd name="connsiteX240" fmla="*/ 1979236 w 3398293"/>
              <a:gd name="connsiteY240" fmla="*/ 302608 h 4203510"/>
              <a:gd name="connsiteX241" fmla="*/ 1974212 w 3398293"/>
              <a:gd name="connsiteY241" fmla="*/ 272644 h 4203510"/>
              <a:gd name="connsiteX242" fmla="*/ 1963231 w 3398293"/>
              <a:gd name="connsiteY242" fmla="*/ 227235 h 4203510"/>
              <a:gd name="connsiteX243" fmla="*/ 1924644 w 3398293"/>
              <a:gd name="connsiteY243" fmla="*/ 180646 h 4203510"/>
              <a:gd name="connsiteX244" fmla="*/ 1888726 w 3398293"/>
              <a:gd name="connsiteY244" fmla="*/ 139703 h 4203510"/>
              <a:gd name="connsiteX245" fmla="*/ 1876568 w 3398293"/>
              <a:gd name="connsiteY245" fmla="*/ 129653 h 4203510"/>
              <a:gd name="connsiteX246" fmla="*/ 1869744 w 3398293"/>
              <a:gd name="connsiteY246" fmla="*/ 88710 h 4203510"/>
              <a:gd name="connsiteX247" fmla="*/ 1862920 w 3398293"/>
              <a:gd name="connsiteY247" fmla="*/ 68238 h 4203510"/>
              <a:gd name="connsiteX248" fmla="*/ 1842448 w 3398293"/>
              <a:gd name="connsiteY248" fmla="*/ 61414 h 4203510"/>
              <a:gd name="connsiteX249" fmla="*/ 1801505 w 3398293"/>
              <a:gd name="connsiteY249" fmla="*/ 40943 h 4203510"/>
              <a:gd name="connsiteX250" fmla="*/ 1753738 w 3398293"/>
              <a:gd name="connsiteY250" fmla="*/ 47767 h 4203510"/>
              <a:gd name="connsiteX251" fmla="*/ 1726442 w 3398293"/>
              <a:gd name="connsiteY251" fmla="*/ 88710 h 4203510"/>
              <a:gd name="connsiteX252" fmla="*/ 1705971 w 3398293"/>
              <a:gd name="connsiteY252" fmla="*/ 109182 h 4203510"/>
              <a:gd name="connsiteX253" fmla="*/ 1685499 w 3398293"/>
              <a:gd name="connsiteY253" fmla="*/ 116005 h 4203510"/>
              <a:gd name="connsiteX254" fmla="*/ 1624084 w 3398293"/>
              <a:gd name="connsiteY254" fmla="*/ 102358 h 4203510"/>
              <a:gd name="connsiteX255" fmla="*/ 1610436 w 3398293"/>
              <a:gd name="connsiteY255" fmla="*/ 81886 h 4203510"/>
              <a:gd name="connsiteX256" fmla="*/ 1569493 w 3398293"/>
              <a:gd name="connsiteY256" fmla="*/ 68238 h 4203510"/>
              <a:gd name="connsiteX257" fmla="*/ 1549021 w 3398293"/>
              <a:gd name="connsiteY257" fmla="*/ 47767 h 4203510"/>
              <a:gd name="connsiteX258" fmla="*/ 1528550 w 3398293"/>
              <a:gd name="connsiteY258" fmla="*/ 34119 h 4203510"/>
              <a:gd name="connsiteX259" fmla="*/ 1501254 w 3398293"/>
              <a:gd name="connsiteY259" fmla="*/ 0 h 4203510"/>
              <a:gd name="connsiteX260" fmla="*/ 1480783 w 3398293"/>
              <a:gd name="connsiteY260" fmla="*/ 6823 h 4203510"/>
              <a:gd name="connsiteX261" fmla="*/ 1453487 w 3398293"/>
              <a:gd name="connsiteY261" fmla="*/ 13647 h 4203510"/>
              <a:gd name="connsiteX262" fmla="*/ 1433015 w 3398293"/>
              <a:gd name="connsiteY262" fmla="*/ 27295 h 4203510"/>
              <a:gd name="connsiteX263" fmla="*/ 1412544 w 3398293"/>
              <a:gd name="connsiteY263" fmla="*/ 34119 h 4203510"/>
              <a:gd name="connsiteX264" fmla="*/ 1392072 w 3398293"/>
              <a:gd name="connsiteY264" fmla="*/ 47767 h 4203510"/>
              <a:gd name="connsiteX265" fmla="*/ 1371600 w 3398293"/>
              <a:gd name="connsiteY265" fmla="*/ 54591 h 4203510"/>
              <a:gd name="connsiteX266" fmla="*/ 1330657 w 3398293"/>
              <a:gd name="connsiteY266" fmla="*/ 75062 h 4203510"/>
              <a:gd name="connsiteX267" fmla="*/ 1289714 w 3398293"/>
              <a:gd name="connsiteY267" fmla="*/ 68238 h 4203510"/>
              <a:gd name="connsiteX268" fmla="*/ 1276066 w 3398293"/>
              <a:gd name="connsiteY268" fmla="*/ 47767 h 4203510"/>
              <a:gd name="connsiteX269" fmla="*/ 1255594 w 3398293"/>
              <a:gd name="connsiteY269" fmla="*/ 34119 h 4203510"/>
              <a:gd name="connsiteX270" fmla="*/ 1248771 w 3398293"/>
              <a:gd name="connsiteY270" fmla="*/ 54591 h 4203510"/>
              <a:gd name="connsiteX271" fmla="*/ 1228299 w 3398293"/>
              <a:gd name="connsiteY271" fmla="*/ 61414 h 4203510"/>
              <a:gd name="connsiteX272" fmla="*/ 1207827 w 3398293"/>
              <a:gd name="connsiteY272" fmla="*/ 75062 h 4203510"/>
              <a:gd name="connsiteX273" fmla="*/ 1132765 w 3398293"/>
              <a:gd name="connsiteY273" fmla="*/ 68238 h 4203510"/>
              <a:gd name="connsiteX274" fmla="*/ 1030406 w 3398293"/>
              <a:gd name="connsiteY27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777320 w 3398293"/>
              <a:gd name="connsiteY182" fmla="*/ 1282889 h 4203510"/>
              <a:gd name="connsiteX183" fmla="*/ 2804615 w 3398293"/>
              <a:gd name="connsiteY183" fmla="*/ 1207826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45559 w 3398293"/>
              <a:gd name="connsiteY186" fmla="*/ 1119116 h 4203510"/>
              <a:gd name="connsiteX187" fmla="*/ 2859206 w 3398293"/>
              <a:gd name="connsiteY187" fmla="*/ 1071349 h 4203510"/>
              <a:gd name="connsiteX188" fmla="*/ 2872854 w 3398293"/>
              <a:gd name="connsiteY188" fmla="*/ 1030405 h 4203510"/>
              <a:gd name="connsiteX189" fmla="*/ 2879678 w 3398293"/>
              <a:gd name="connsiteY189" fmla="*/ 1009934 h 4203510"/>
              <a:gd name="connsiteX190" fmla="*/ 2900150 w 3398293"/>
              <a:gd name="connsiteY190" fmla="*/ 1003110 h 4203510"/>
              <a:gd name="connsiteX191" fmla="*/ 2913797 w 3398293"/>
              <a:gd name="connsiteY191" fmla="*/ 962167 h 4203510"/>
              <a:gd name="connsiteX192" fmla="*/ 2954741 w 3398293"/>
              <a:gd name="connsiteY192" fmla="*/ 934871 h 4203510"/>
              <a:gd name="connsiteX193" fmla="*/ 2995684 w 3398293"/>
              <a:gd name="connsiteY193" fmla="*/ 914400 h 4203510"/>
              <a:gd name="connsiteX194" fmla="*/ 3050275 w 3398293"/>
              <a:gd name="connsiteY194" fmla="*/ 928047 h 4203510"/>
              <a:gd name="connsiteX195" fmla="*/ 3063923 w 3398293"/>
              <a:gd name="connsiteY195" fmla="*/ 948519 h 4203510"/>
              <a:gd name="connsiteX196" fmla="*/ 3101888 w 3398293"/>
              <a:gd name="connsiteY196" fmla="*/ 1013222 h 4203510"/>
              <a:gd name="connsiteX197" fmla="*/ 3157658 w 3398293"/>
              <a:gd name="connsiteY197" fmla="*/ 1087105 h 4203510"/>
              <a:gd name="connsiteX198" fmla="*/ 3205735 w 3398293"/>
              <a:gd name="connsiteY198" fmla="*/ 1131894 h 4203510"/>
              <a:gd name="connsiteX199" fmla="*/ 3275154 w 3398293"/>
              <a:gd name="connsiteY199" fmla="*/ 1202491 h 4203510"/>
              <a:gd name="connsiteX200" fmla="*/ 3350526 w 3398293"/>
              <a:gd name="connsiteY200" fmla="*/ 1262417 h 4203510"/>
              <a:gd name="connsiteX201" fmla="*/ 3370997 w 3398293"/>
              <a:gd name="connsiteY201" fmla="*/ 1276065 h 4203510"/>
              <a:gd name="connsiteX202" fmla="*/ 3391469 w 3398293"/>
              <a:gd name="connsiteY202" fmla="*/ 1269241 h 4203510"/>
              <a:gd name="connsiteX203" fmla="*/ 3398293 w 3398293"/>
              <a:gd name="connsiteY203" fmla="*/ 1248770 h 4203510"/>
              <a:gd name="connsiteX204" fmla="*/ 3364174 w 3398293"/>
              <a:gd name="connsiteY204" fmla="*/ 1187355 h 4203510"/>
              <a:gd name="connsiteX205" fmla="*/ 3336878 w 3398293"/>
              <a:gd name="connsiteY205" fmla="*/ 1146411 h 4203510"/>
              <a:gd name="connsiteX206" fmla="*/ 3330054 w 3398293"/>
              <a:gd name="connsiteY206" fmla="*/ 1125940 h 4203510"/>
              <a:gd name="connsiteX207" fmla="*/ 3309583 w 3398293"/>
              <a:gd name="connsiteY207" fmla="*/ 1112292 h 4203510"/>
              <a:gd name="connsiteX208" fmla="*/ 3289111 w 3398293"/>
              <a:gd name="connsiteY208" fmla="*/ 1091820 h 4203510"/>
              <a:gd name="connsiteX209" fmla="*/ 3261815 w 3398293"/>
              <a:gd name="connsiteY209" fmla="*/ 1050877 h 4203510"/>
              <a:gd name="connsiteX210" fmla="*/ 3234520 w 3398293"/>
              <a:gd name="connsiteY210" fmla="*/ 1009934 h 4203510"/>
              <a:gd name="connsiteX211" fmla="*/ 3207224 w 3398293"/>
              <a:gd name="connsiteY211" fmla="*/ 968991 h 4203510"/>
              <a:gd name="connsiteX212" fmla="*/ 3166281 w 3398293"/>
              <a:gd name="connsiteY212" fmla="*/ 928047 h 4203510"/>
              <a:gd name="connsiteX213" fmla="*/ 3111690 w 3398293"/>
              <a:gd name="connsiteY213" fmla="*/ 880280 h 4203510"/>
              <a:gd name="connsiteX214" fmla="*/ 3116156 w 3398293"/>
              <a:gd name="connsiteY214" fmla="*/ 850006 h 4203510"/>
              <a:gd name="connsiteX215" fmla="*/ 3077571 w 3398293"/>
              <a:gd name="connsiteY215" fmla="*/ 818865 h 4203510"/>
              <a:gd name="connsiteX216" fmla="*/ 3084394 w 3398293"/>
              <a:gd name="connsiteY216" fmla="*/ 743803 h 4203510"/>
              <a:gd name="connsiteX217" fmla="*/ 3077571 w 3398293"/>
              <a:gd name="connsiteY217" fmla="*/ 627797 h 4203510"/>
              <a:gd name="connsiteX218" fmla="*/ 3057099 w 3398293"/>
              <a:gd name="connsiteY218" fmla="*/ 620973 h 4203510"/>
              <a:gd name="connsiteX219" fmla="*/ 2709081 w 3398293"/>
              <a:gd name="connsiteY219" fmla="*/ 614149 h 4203510"/>
              <a:gd name="connsiteX220" fmla="*/ 2715905 w 3398293"/>
              <a:gd name="connsiteY220" fmla="*/ 532262 h 4203510"/>
              <a:gd name="connsiteX221" fmla="*/ 2688609 w 3398293"/>
              <a:gd name="connsiteY221" fmla="*/ 484495 h 4203510"/>
              <a:gd name="connsiteX222" fmla="*/ 2668138 w 3398293"/>
              <a:gd name="connsiteY222" fmla="*/ 477671 h 4203510"/>
              <a:gd name="connsiteX223" fmla="*/ 2538484 w 3398293"/>
              <a:gd name="connsiteY223" fmla="*/ 457200 h 4203510"/>
              <a:gd name="connsiteX224" fmla="*/ 2456597 w 3398293"/>
              <a:gd name="connsiteY224" fmla="*/ 464023 h 4203510"/>
              <a:gd name="connsiteX225" fmla="*/ 2436126 w 3398293"/>
              <a:gd name="connsiteY225" fmla="*/ 470847 h 4203510"/>
              <a:gd name="connsiteX226" fmla="*/ 2374711 w 3398293"/>
              <a:gd name="connsiteY226" fmla="*/ 464023 h 4203510"/>
              <a:gd name="connsiteX227" fmla="*/ 2299648 w 3398293"/>
              <a:gd name="connsiteY227" fmla="*/ 470847 h 4203510"/>
              <a:gd name="connsiteX228" fmla="*/ 2279177 w 3398293"/>
              <a:gd name="connsiteY228" fmla="*/ 477671 h 4203510"/>
              <a:gd name="connsiteX229" fmla="*/ 2238233 w 3398293"/>
              <a:gd name="connsiteY229" fmla="*/ 504967 h 4203510"/>
              <a:gd name="connsiteX230" fmla="*/ 2197290 w 3398293"/>
              <a:gd name="connsiteY230" fmla="*/ 477671 h 4203510"/>
              <a:gd name="connsiteX231" fmla="*/ 2183642 w 3398293"/>
              <a:gd name="connsiteY231" fmla="*/ 457200 h 4203510"/>
              <a:gd name="connsiteX232" fmla="*/ 2163171 w 3398293"/>
              <a:gd name="connsiteY232" fmla="*/ 450376 h 4203510"/>
              <a:gd name="connsiteX233" fmla="*/ 2101756 w 3398293"/>
              <a:gd name="connsiteY233" fmla="*/ 409432 h 4203510"/>
              <a:gd name="connsiteX234" fmla="*/ 2081284 w 3398293"/>
              <a:gd name="connsiteY234" fmla="*/ 395785 h 4203510"/>
              <a:gd name="connsiteX235" fmla="*/ 2060812 w 3398293"/>
              <a:gd name="connsiteY235" fmla="*/ 388961 h 4203510"/>
              <a:gd name="connsiteX236" fmla="*/ 2019869 w 3398293"/>
              <a:gd name="connsiteY236" fmla="*/ 361665 h 4203510"/>
              <a:gd name="connsiteX237" fmla="*/ 1999397 w 3398293"/>
              <a:gd name="connsiteY237" fmla="*/ 348017 h 4203510"/>
              <a:gd name="connsiteX238" fmla="*/ 1978926 w 3398293"/>
              <a:gd name="connsiteY238" fmla="*/ 341194 h 4203510"/>
              <a:gd name="connsiteX239" fmla="*/ 1979236 w 3398293"/>
              <a:gd name="connsiteY239" fmla="*/ 302608 h 4203510"/>
              <a:gd name="connsiteX240" fmla="*/ 1974212 w 3398293"/>
              <a:gd name="connsiteY240" fmla="*/ 272644 h 4203510"/>
              <a:gd name="connsiteX241" fmla="*/ 1963231 w 3398293"/>
              <a:gd name="connsiteY241" fmla="*/ 227235 h 4203510"/>
              <a:gd name="connsiteX242" fmla="*/ 1924644 w 3398293"/>
              <a:gd name="connsiteY242" fmla="*/ 180646 h 4203510"/>
              <a:gd name="connsiteX243" fmla="*/ 1888726 w 3398293"/>
              <a:gd name="connsiteY243" fmla="*/ 139703 h 4203510"/>
              <a:gd name="connsiteX244" fmla="*/ 1876568 w 3398293"/>
              <a:gd name="connsiteY244" fmla="*/ 129653 h 4203510"/>
              <a:gd name="connsiteX245" fmla="*/ 1869744 w 3398293"/>
              <a:gd name="connsiteY245" fmla="*/ 88710 h 4203510"/>
              <a:gd name="connsiteX246" fmla="*/ 1862920 w 3398293"/>
              <a:gd name="connsiteY246" fmla="*/ 68238 h 4203510"/>
              <a:gd name="connsiteX247" fmla="*/ 1842448 w 3398293"/>
              <a:gd name="connsiteY247" fmla="*/ 61414 h 4203510"/>
              <a:gd name="connsiteX248" fmla="*/ 1801505 w 3398293"/>
              <a:gd name="connsiteY248" fmla="*/ 40943 h 4203510"/>
              <a:gd name="connsiteX249" fmla="*/ 1753738 w 3398293"/>
              <a:gd name="connsiteY249" fmla="*/ 47767 h 4203510"/>
              <a:gd name="connsiteX250" fmla="*/ 1726442 w 3398293"/>
              <a:gd name="connsiteY250" fmla="*/ 88710 h 4203510"/>
              <a:gd name="connsiteX251" fmla="*/ 1705971 w 3398293"/>
              <a:gd name="connsiteY251" fmla="*/ 109182 h 4203510"/>
              <a:gd name="connsiteX252" fmla="*/ 1685499 w 3398293"/>
              <a:gd name="connsiteY252" fmla="*/ 116005 h 4203510"/>
              <a:gd name="connsiteX253" fmla="*/ 1624084 w 3398293"/>
              <a:gd name="connsiteY253" fmla="*/ 102358 h 4203510"/>
              <a:gd name="connsiteX254" fmla="*/ 1610436 w 3398293"/>
              <a:gd name="connsiteY254" fmla="*/ 81886 h 4203510"/>
              <a:gd name="connsiteX255" fmla="*/ 1569493 w 3398293"/>
              <a:gd name="connsiteY255" fmla="*/ 68238 h 4203510"/>
              <a:gd name="connsiteX256" fmla="*/ 1549021 w 3398293"/>
              <a:gd name="connsiteY256" fmla="*/ 47767 h 4203510"/>
              <a:gd name="connsiteX257" fmla="*/ 1528550 w 3398293"/>
              <a:gd name="connsiteY257" fmla="*/ 34119 h 4203510"/>
              <a:gd name="connsiteX258" fmla="*/ 1501254 w 3398293"/>
              <a:gd name="connsiteY258" fmla="*/ 0 h 4203510"/>
              <a:gd name="connsiteX259" fmla="*/ 1480783 w 3398293"/>
              <a:gd name="connsiteY259" fmla="*/ 6823 h 4203510"/>
              <a:gd name="connsiteX260" fmla="*/ 1453487 w 3398293"/>
              <a:gd name="connsiteY260" fmla="*/ 13647 h 4203510"/>
              <a:gd name="connsiteX261" fmla="*/ 1433015 w 3398293"/>
              <a:gd name="connsiteY261" fmla="*/ 27295 h 4203510"/>
              <a:gd name="connsiteX262" fmla="*/ 1412544 w 3398293"/>
              <a:gd name="connsiteY262" fmla="*/ 34119 h 4203510"/>
              <a:gd name="connsiteX263" fmla="*/ 1392072 w 3398293"/>
              <a:gd name="connsiteY263" fmla="*/ 47767 h 4203510"/>
              <a:gd name="connsiteX264" fmla="*/ 1371600 w 3398293"/>
              <a:gd name="connsiteY264" fmla="*/ 54591 h 4203510"/>
              <a:gd name="connsiteX265" fmla="*/ 1330657 w 3398293"/>
              <a:gd name="connsiteY265" fmla="*/ 75062 h 4203510"/>
              <a:gd name="connsiteX266" fmla="*/ 1289714 w 3398293"/>
              <a:gd name="connsiteY266" fmla="*/ 68238 h 4203510"/>
              <a:gd name="connsiteX267" fmla="*/ 1276066 w 3398293"/>
              <a:gd name="connsiteY267" fmla="*/ 47767 h 4203510"/>
              <a:gd name="connsiteX268" fmla="*/ 1255594 w 3398293"/>
              <a:gd name="connsiteY268" fmla="*/ 34119 h 4203510"/>
              <a:gd name="connsiteX269" fmla="*/ 1248771 w 3398293"/>
              <a:gd name="connsiteY269" fmla="*/ 54591 h 4203510"/>
              <a:gd name="connsiteX270" fmla="*/ 1228299 w 3398293"/>
              <a:gd name="connsiteY270" fmla="*/ 61414 h 4203510"/>
              <a:gd name="connsiteX271" fmla="*/ 1207827 w 3398293"/>
              <a:gd name="connsiteY271" fmla="*/ 75062 h 4203510"/>
              <a:gd name="connsiteX272" fmla="*/ 1132765 w 3398293"/>
              <a:gd name="connsiteY272" fmla="*/ 68238 h 4203510"/>
              <a:gd name="connsiteX273" fmla="*/ 1030406 w 3398293"/>
              <a:gd name="connsiteY27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777320 w 3398293"/>
              <a:gd name="connsiteY182" fmla="*/ 1282889 h 4203510"/>
              <a:gd name="connsiteX183" fmla="*/ 2804615 w 3398293"/>
              <a:gd name="connsiteY183" fmla="*/ 1207826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18883 w 3398293"/>
              <a:gd name="connsiteY181" fmla="*/ 1441637 h 4203510"/>
              <a:gd name="connsiteX182" fmla="*/ 2814728 w 3398293"/>
              <a:gd name="connsiteY182" fmla="*/ 1278732 h 4203510"/>
              <a:gd name="connsiteX183" fmla="*/ 2804615 w 3398293"/>
              <a:gd name="connsiteY183" fmla="*/ 1207826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14728 w 3398293"/>
              <a:gd name="connsiteY182" fmla="*/ 1278732 h 4203510"/>
              <a:gd name="connsiteX183" fmla="*/ 2804615 w 3398293"/>
              <a:gd name="connsiteY183" fmla="*/ 1207826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04615 w 3398293"/>
              <a:gd name="connsiteY183" fmla="*/ 1207826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18263 w 3398293"/>
              <a:gd name="connsiteY184" fmla="*/ 1166883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25087 w 3398293"/>
              <a:gd name="connsiteY185" fmla="*/ 1139588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79678 w 3398293"/>
              <a:gd name="connsiteY188" fmla="*/ 1009934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72854 w 3398293"/>
              <a:gd name="connsiteY187" fmla="*/ 1030405 h 4203510"/>
              <a:gd name="connsiteX188" fmla="*/ 2896303 w 3398293"/>
              <a:gd name="connsiteY188" fmla="*/ 1034872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81166 w 3398293"/>
              <a:gd name="connsiteY187" fmla="*/ 1051187 h 4203510"/>
              <a:gd name="connsiteX188" fmla="*/ 2896303 w 3398293"/>
              <a:gd name="connsiteY188" fmla="*/ 1034872 h 4203510"/>
              <a:gd name="connsiteX189" fmla="*/ 2900150 w 3398293"/>
              <a:gd name="connsiteY189" fmla="*/ 1003110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81166 w 3398293"/>
              <a:gd name="connsiteY187" fmla="*/ 1051187 h 4203510"/>
              <a:gd name="connsiteX188" fmla="*/ 2896303 w 3398293"/>
              <a:gd name="connsiteY188" fmla="*/ 1034872 h 4203510"/>
              <a:gd name="connsiteX189" fmla="*/ 2933401 w 3398293"/>
              <a:gd name="connsiteY189" fmla="*/ 1023892 h 4203510"/>
              <a:gd name="connsiteX190" fmla="*/ 2913797 w 3398293"/>
              <a:gd name="connsiteY190" fmla="*/ 962167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81166 w 3398293"/>
              <a:gd name="connsiteY187" fmla="*/ 1051187 h 4203510"/>
              <a:gd name="connsiteX188" fmla="*/ 2896303 w 3398293"/>
              <a:gd name="connsiteY188" fmla="*/ 1034872 h 4203510"/>
              <a:gd name="connsiteX189" fmla="*/ 2933401 w 3398293"/>
              <a:gd name="connsiteY189" fmla="*/ 1023892 h 4203510"/>
              <a:gd name="connsiteX190" fmla="*/ 2947048 w 3398293"/>
              <a:gd name="connsiteY190" fmla="*/ 995418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586854 w 3398293"/>
              <a:gd name="connsiteY67" fmla="*/ 3193576 h 4203510"/>
              <a:gd name="connsiteX68" fmla="*/ 607326 w 3398293"/>
              <a:gd name="connsiteY68" fmla="*/ 3234519 h 4203510"/>
              <a:gd name="connsiteX69" fmla="*/ 627797 w 3398293"/>
              <a:gd name="connsiteY69" fmla="*/ 3254991 h 4203510"/>
              <a:gd name="connsiteX70" fmla="*/ 641445 w 3398293"/>
              <a:gd name="connsiteY70" fmla="*/ 3275462 h 4203510"/>
              <a:gd name="connsiteX71" fmla="*/ 675565 w 3398293"/>
              <a:gd name="connsiteY71" fmla="*/ 3316405 h 4203510"/>
              <a:gd name="connsiteX72" fmla="*/ 702860 w 3398293"/>
              <a:gd name="connsiteY72" fmla="*/ 3350525 h 4203510"/>
              <a:gd name="connsiteX73" fmla="*/ 736980 w 3398293"/>
              <a:gd name="connsiteY73" fmla="*/ 3384644 h 4203510"/>
              <a:gd name="connsiteX74" fmla="*/ 771099 w 3398293"/>
              <a:gd name="connsiteY74" fmla="*/ 3418764 h 4203510"/>
              <a:gd name="connsiteX75" fmla="*/ 805218 w 3398293"/>
              <a:gd name="connsiteY75" fmla="*/ 3452883 h 4203510"/>
              <a:gd name="connsiteX76" fmla="*/ 839338 w 3398293"/>
              <a:gd name="connsiteY76" fmla="*/ 3500650 h 4203510"/>
              <a:gd name="connsiteX77" fmla="*/ 859809 w 3398293"/>
              <a:gd name="connsiteY77" fmla="*/ 3514298 h 4203510"/>
              <a:gd name="connsiteX78" fmla="*/ 887105 w 3398293"/>
              <a:gd name="connsiteY78" fmla="*/ 3555241 h 4203510"/>
              <a:gd name="connsiteX79" fmla="*/ 900753 w 3398293"/>
              <a:gd name="connsiteY79" fmla="*/ 3575713 h 4203510"/>
              <a:gd name="connsiteX80" fmla="*/ 921224 w 3398293"/>
              <a:gd name="connsiteY80" fmla="*/ 3589361 h 4203510"/>
              <a:gd name="connsiteX81" fmla="*/ 962168 w 3398293"/>
              <a:gd name="connsiteY81" fmla="*/ 3630304 h 4203510"/>
              <a:gd name="connsiteX82" fmla="*/ 982639 w 3398293"/>
              <a:gd name="connsiteY82" fmla="*/ 3643952 h 4203510"/>
              <a:gd name="connsiteX83" fmla="*/ 1016759 w 3398293"/>
              <a:gd name="connsiteY83" fmla="*/ 3678071 h 4203510"/>
              <a:gd name="connsiteX84" fmla="*/ 1030406 w 3398293"/>
              <a:gd name="connsiteY84" fmla="*/ 3698543 h 4203510"/>
              <a:gd name="connsiteX85" fmla="*/ 1071350 w 3398293"/>
              <a:gd name="connsiteY85" fmla="*/ 3725838 h 4203510"/>
              <a:gd name="connsiteX86" fmla="*/ 1091821 w 3398293"/>
              <a:gd name="connsiteY86" fmla="*/ 3739486 h 4203510"/>
              <a:gd name="connsiteX87" fmla="*/ 1153236 w 3398293"/>
              <a:gd name="connsiteY87" fmla="*/ 3787253 h 4203510"/>
              <a:gd name="connsiteX88" fmla="*/ 1194180 w 3398293"/>
              <a:gd name="connsiteY88" fmla="*/ 3807725 h 4203510"/>
              <a:gd name="connsiteX89" fmla="*/ 1214651 w 3398293"/>
              <a:gd name="connsiteY89" fmla="*/ 3821373 h 4203510"/>
              <a:gd name="connsiteX90" fmla="*/ 1282890 w 3398293"/>
              <a:gd name="connsiteY90" fmla="*/ 3841844 h 4203510"/>
              <a:gd name="connsiteX91" fmla="*/ 1323833 w 3398293"/>
              <a:gd name="connsiteY91" fmla="*/ 3869140 h 4203510"/>
              <a:gd name="connsiteX92" fmla="*/ 1357953 w 3398293"/>
              <a:gd name="connsiteY92" fmla="*/ 3903259 h 4203510"/>
              <a:gd name="connsiteX93" fmla="*/ 1371600 w 3398293"/>
              <a:gd name="connsiteY93" fmla="*/ 3923731 h 4203510"/>
              <a:gd name="connsiteX94" fmla="*/ 1392072 w 3398293"/>
              <a:gd name="connsiteY94" fmla="*/ 3930555 h 4203510"/>
              <a:gd name="connsiteX95" fmla="*/ 1412544 w 3398293"/>
              <a:gd name="connsiteY95" fmla="*/ 3944203 h 4203510"/>
              <a:gd name="connsiteX96" fmla="*/ 1433015 w 3398293"/>
              <a:gd name="connsiteY96" fmla="*/ 3964674 h 4203510"/>
              <a:gd name="connsiteX97" fmla="*/ 1453487 w 3398293"/>
              <a:gd name="connsiteY97" fmla="*/ 3978322 h 4203510"/>
              <a:gd name="connsiteX98" fmla="*/ 1514902 w 3398293"/>
              <a:gd name="connsiteY98" fmla="*/ 4032913 h 4203510"/>
              <a:gd name="connsiteX99" fmla="*/ 1562669 w 3398293"/>
              <a:gd name="connsiteY99" fmla="*/ 4094328 h 4203510"/>
              <a:gd name="connsiteX100" fmla="*/ 1583141 w 3398293"/>
              <a:gd name="connsiteY100" fmla="*/ 4162567 h 4203510"/>
              <a:gd name="connsiteX101" fmla="*/ 1596789 w 3398293"/>
              <a:gd name="connsiteY101" fmla="*/ 4183038 h 4203510"/>
              <a:gd name="connsiteX102" fmla="*/ 1617260 w 3398293"/>
              <a:gd name="connsiteY102" fmla="*/ 4203510 h 4203510"/>
              <a:gd name="connsiteX103" fmla="*/ 1624084 w 3398293"/>
              <a:gd name="connsiteY103" fmla="*/ 4169391 h 4203510"/>
              <a:gd name="connsiteX104" fmla="*/ 1637732 w 3398293"/>
              <a:gd name="connsiteY104" fmla="*/ 4067032 h 4203510"/>
              <a:gd name="connsiteX105" fmla="*/ 1630908 w 3398293"/>
              <a:gd name="connsiteY105" fmla="*/ 4012441 h 4203510"/>
              <a:gd name="connsiteX106" fmla="*/ 1610436 w 3398293"/>
              <a:gd name="connsiteY106" fmla="*/ 3971498 h 4203510"/>
              <a:gd name="connsiteX107" fmla="*/ 1596789 w 3398293"/>
              <a:gd name="connsiteY107" fmla="*/ 3944203 h 4203510"/>
              <a:gd name="connsiteX108" fmla="*/ 1576317 w 3398293"/>
              <a:gd name="connsiteY108" fmla="*/ 3910083 h 4203510"/>
              <a:gd name="connsiteX109" fmla="*/ 1610436 w 3398293"/>
              <a:gd name="connsiteY109" fmla="*/ 3835020 h 4203510"/>
              <a:gd name="connsiteX110" fmla="*/ 1610436 w 3398293"/>
              <a:gd name="connsiteY110" fmla="*/ 3835020 h 4203510"/>
              <a:gd name="connsiteX111" fmla="*/ 1617260 w 3398293"/>
              <a:gd name="connsiteY111" fmla="*/ 3814549 h 4203510"/>
              <a:gd name="connsiteX112" fmla="*/ 1658203 w 3398293"/>
              <a:gd name="connsiteY112" fmla="*/ 3787253 h 4203510"/>
              <a:gd name="connsiteX113" fmla="*/ 1733266 w 3398293"/>
              <a:gd name="connsiteY113" fmla="*/ 3814549 h 4203510"/>
              <a:gd name="connsiteX114" fmla="*/ 1753738 w 3398293"/>
              <a:gd name="connsiteY114" fmla="*/ 3800901 h 4203510"/>
              <a:gd name="connsiteX115" fmla="*/ 1760562 w 3398293"/>
              <a:gd name="connsiteY115" fmla="*/ 3780429 h 4203510"/>
              <a:gd name="connsiteX116" fmla="*/ 1774209 w 3398293"/>
              <a:gd name="connsiteY116" fmla="*/ 3759958 h 4203510"/>
              <a:gd name="connsiteX117" fmla="*/ 1781033 w 3398293"/>
              <a:gd name="connsiteY117" fmla="*/ 3739486 h 4203510"/>
              <a:gd name="connsiteX118" fmla="*/ 1801505 w 3398293"/>
              <a:gd name="connsiteY118" fmla="*/ 3732662 h 4203510"/>
              <a:gd name="connsiteX119" fmla="*/ 1849272 w 3398293"/>
              <a:gd name="connsiteY119" fmla="*/ 3746310 h 4203510"/>
              <a:gd name="connsiteX120" fmla="*/ 1862920 w 3398293"/>
              <a:gd name="connsiteY120" fmla="*/ 3766782 h 4203510"/>
              <a:gd name="connsiteX121" fmla="*/ 1978926 w 3398293"/>
              <a:gd name="connsiteY121" fmla="*/ 3759958 h 4203510"/>
              <a:gd name="connsiteX122" fmla="*/ 1999397 w 3398293"/>
              <a:gd name="connsiteY122" fmla="*/ 3753134 h 4203510"/>
              <a:gd name="connsiteX123" fmla="*/ 2006221 w 3398293"/>
              <a:gd name="connsiteY123" fmla="*/ 3732662 h 4203510"/>
              <a:gd name="connsiteX124" fmla="*/ 2040341 w 3398293"/>
              <a:gd name="connsiteY124" fmla="*/ 3698543 h 4203510"/>
              <a:gd name="connsiteX125" fmla="*/ 2074460 w 3398293"/>
              <a:gd name="connsiteY125" fmla="*/ 3712191 h 4203510"/>
              <a:gd name="connsiteX126" fmla="*/ 2115403 w 3398293"/>
              <a:gd name="connsiteY126" fmla="*/ 3732662 h 4203510"/>
              <a:gd name="connsiteX127" fmla="*/ 2163171 w 3398293"/>
              <a:gd name="connsiteY127" fmla="*/ 3712191 h 4203510"/>
              <a:gd name="connsiteX128" fmla="*/ 2204114 w 3398293"/>
              <a:gd name="connsiteY128" fmla="*/ 3678071 h 4203510"/>
              <a:gd name="connsiteX129" fmla="*/ 2224586 w 3398293"/>
              <a:gd name="connsiteY129" fmla="*/ 3671247 h 4203510"/>
              <a:gd name="connsiteX130" fmla="*/ 2245057 w 3398293"/>
              <a:gd name="connsiteY130" fmla="*/ 3650776 h 4203510"/>
              <a:gd name="connsiteX131" fmla="*/ 2265529 w 3398293"/>
              <a:gd name="connsiteY131" fmla="*/ 3657600 h 4203510"/>
              <a:gd name="connsiteX132" fmla="*/ 2292824 w 3398293"/>
              <a:gd name="connsiteY132" fmla="*/ 3650776 h 4203510"/>
              <a:gd name="connsiteX133" fmla="*/ 2306472 w 3398293"/>
              <a:gd name="connsiteY133" fmla="*/ 3630304 h 4203510"/>
              <a:gd name="connsiteX134" fmla="*/ 2313296 w 3398293"/>
              <a:gd name="connsiteY134" fmla="*/ 3609832 h 4203510"/>
              <a:gd name="connsiteX135" fmla="*/ 2361063 w 3398293"/>
              <a:gd name="connsiteY135" fmla="*/ 3596185 h 4203510"/>
              <a:gd name="connsiteX136" fmla="*/ 2395183 w 3398293"/>
              <a:gd name="connsiteY136" fmla="*/ 3562065 h 4203510"/>
              <a:gd name="connsiteX137" fmla="*/ 2436126 w 3398293"/>
              <a:gd name="connsiteY137" fmla="*/ 3534770 h 4203510"/>
              <a:gd name="connsiteX138" fmla="*/ 2449774 w 3398293"/>
              <a:gd name="connsiteY138" fmla="*/ 3514298 h 4203510"/>
              <a:gd name="connsiteX139" fmla="*/ 2511189 w 3398293"/>
              <a:gd name="connsiteY139" fmla="*/ 3480179 h 4203510"/>
              <a:gd name="connsiteX140" fmla="*/ 2490717 w 3398293"/>
              <a:gd name="connsiteY140" fmla="*/ 3473355 h 4203510"/>
              <a:gd name="connsiteX141" fmla="*/ 2565780 w 3398293"/>
              <a:gd name="connsiteY141" fmla="*/ 3452883 h 4203510"/>
              <a:gd name="connsiteX142" fmla="*/ 2661314 w 3398293"/>
              <a:gd name="connsiteY142" fmla="*/ 3425588 h 4203510"/>
              <a:gd name="connsiteX143" fmla="*/ 2722729 w 3398293"/>
              <a:gd name="connsiteY143" fmla="*/ 3398292 h 4203510"/>
              <a:gd name="connsiteX144" fmla="*/ 2743200 w 3398293"/>
              <a:gd name="connsiteY144" fmla="*/ 3405116 h 4203510"/>
              <a:gd name="connsiteX145" fmla="*/ 2797791 w 3398293"/>
              <a:gd name="connsiteY145" fmla="*/ 3398292 h 4203510"/>
              <a:gd name="connsiteX146" fmla="*/ 2859206 w 3398293"/>
              <a:gd name="connsiteY146" fmla="*/ 3350525 h 4203510"/>
              <a:gd name="connsiteX147" fmla="*/ 2920621 w 3398293"/>
              <a:gd name="connsiteY147" fmla="*/ 3309582 h 4203510"/>
              <a:gd name="connsiteX148" fmla="*/ 2941093 w 3398293"/>
              <a:gd name="connsiteY148" fmla="*/ 3295934 h 4203510"/>
              <a:gd name="connsiteX149" fmla="*/ 2954741 w 3398293"/>
              <a:gd name="connsiteY149" fmla="*/ 3316405 h 4203510"/>
              <a:gd name="connsiteX150" fmla="*/ 2995684 w 3398293"/>
              <a:gd name="connsiteY150" fmla="*/ 3336877 h 4203510"/>
              <a:gd name="connsiteX151" fmla="*/ 3016156 w 3398293"/>
              <a:gd name="connsiteY151" fmla="*/ 3330053 h 4203510"/>
              <a:gd name="connsiteX152" fmla="*/ 3057099 w 3398293"/>
              <a:gd name="connsiteY152" fmla="*/ 3302758 h 4203510"/>
              <a:gd name="connsiteX153" fmla="*/ 3084394 w 3398293"/>
              <a:gd name="connsiteY153" fmla="*/ 3295934 h 4203510"/>
              <a:gd name="connsiteX154" fmla="*/ 3125338 w 3398293"/>
              <a:gd name="connsiteY154" fmla="*/ 3268638 h 4203510"/>
              <a:gd name="connsiteX155" fmla="*/ 3166281 w 3398293"/>
              <a:gd name="connsiteY155" fmla="*/ 3282286 h 4203510"/>
              <a:gd name="connsiteX156" fmla="*/ 3186753 w 3398293"/>
              <a:gd name="connsiteY156" fmla="*/ 3275462 h 4203510"/>
              <a:gd name="connsiteX157" fmla="*/ 3254991 w 3398293"/>
              <a:gd name="connsiteY157" fmla="*/ 3241343 h 4203510"/>
              <a:gd name="connsiteX158" fmla="*/ 3282287 w 3398293"/>
              <a:gd name="connsiteY158" fmla="*/ 3248167 h 4203510"/>
              <a:gd name="connsiteX159" fmla="*/ 3302759 w 3398293"/>
              <a:gd name="connsiteY159" fmla="*/ 3254991 h 4203510"/>
              <a:gd name="connsiteX160" fmla="*/ 3309583 w 3398293"/>
              <a:gd name="connsiteY160" fmla="*/ 3234519 h 4203510"/>
              <a:gd name="connsiteX161" fmla="*/ 3323230 w 3398293"/>
              <a:gd name="connsiteY161" fmla="*/ 3207223 h 4203510"/>
              <a:gd name="connsiteX162" fmla="*/ 3306295 w 3398293"/>
              <a:gd name="connsiteY162" fmla="*/ 3141962 h 4203510"/>
              <a:gd name="connsiteX163" fmla="*/ 3305674 w 3398293"/>
              <a:gd name="connsiteY163" fmla="*/ 3039356 h 4203510"/>
              <a:gd name="connsiteX164" fmla="*/ 3304185 w 3398293"/>
              <a:gd name="connsiteY164" fmla="*/ 2933089 h 4203510"/>
              <a:gd name="connsiteX165" fmla="*/ 3303876 w 3398293"/>
              <a:gd name="connsiteY165" fmla="*/ 2767269 h 4203510"/>
              <a:gd name="connsiteX166" fmla="*/ 3299470 w 3398293"/>
              <a:gd name="connsiteY166" fmla="*/ 2558645 h 4203510"/>
              <a:gd name="connsiteX167" fmla="*/ 3291158 w 3398293"/>
              <a:gd name="connsiteY167" fmla="*/ 2329672 h 4203510"/>
              <a:gd name="connsiteX168" fmla="*/ 3284645 w 3398293"/>
              <a:gd name="connsiteY168" fmla="*/ 2089595 h 4203510"/>
              <a:gd name="connsiteX169" fmla="*/ 3289111 w 3398293"/>
              <a:gd name="connsiteY169" fmla="*/ 1985749 h 4203510"/>
              <a:gd name="connsiteX170" fmla="*/ 3282287 w 3398293"/>
              <a:gd name="connsiteY170" fmla="*/ 1897038 h 4203510"/>
              <a:gd name="connsiteX171" fmla="*/ 3261815 w 3398293"/>
              <a:gd name="connsiteY171" fmla="*/ 1890214 h 4203510"/>
              <a:gd name="connsiteX172" fmla="*/ 3118514 w 3398293"/>
              <a:gd name="connsiteY172" fmla="*/ 1887236 h 4203510"/>
              <a:gd name="connsiteX173" fmla="*/ 2941093 w 3398293"/>
              <a:gd name="connsiteY173" fmla="*/ 1890214 h 4203510"/>
              <a:gd name="connsiteX174" fmla="*/ 2818263 w 3398293"/>
              <a:gd name="connsiteY174" fmla="*/ 1897038 h 4203510"/>
              <a:gd name="connsiteX175" fmla="*/ 2702257 w 3398293"/>
              <a:gd name="connsiteY175" fmla="*/ 1903862 h 4203510"/>
              <a:gd name="connsiteX176" fmla="*/ 2695433 w 3398293"/>
              <a:gd name="connsiteY176" fmla="*/ 1883391 h 4203510"/>
              <a:gd name="connsiteX177" fmla="*/ 2681786 w 3398293"/>
              <a:gd name="connsiteY177" fmla="*/ 1781032 h 4203510"/>
              <a:gd name="connsiteX178" fmla="*/ 2681786 w 3398293"/>
              <a:gd name="connsiteY178" fmla="*/ 1433014 h 4203510"/>
              <a:gd name="connsiteX179" fmla="*/ 2689788 w 3398293"/>
              <a:gd name="connsiteY179" fmla="*/ 1276065 h 4203510"/>
              <a:gd name="connsiteX180" fmla="*/ 2757158 w 3398293"/>
              <a:gd name="connsiteY180" fmla="*/ 1440149 h 4203510"/>
              <a:gd name="connsiteX181" fmla="*/ 2856291 w 3398293"/>
              <a:gd name="connsiteY181" fmla="*/ 1454106 h 4203510"/>
              <a:gd name="connsiteX182" fmla="*/ 2843822 w 3398293"/>
              <a:gd name="connsiteY182" fmla="*/ 1282889 h 4203510"/>
              <a:gd name="connsiteX183" fmla="*/ 2837866 w 3398293"/>
              <a:gd name="connsiteY183" fmla="*/ 1211983 h 4203510"/>
              <a:gd name="connsiteX184" fmla="*/ 2843201 w 3398293"/>
              <a:gd name="connsiteY184" fmla="*/ 1175196 h 4203510"/>
              <a:gd name="connsiteX185" fmla="*/ 2862494 w 3398293"/>
              <a:gd name="connsiteY185" fmla="*/ 1118806 h 4203510"/>
              <a:gd name="connsiteX186" fmla="*/ 2859206 w 3398293"/>
              <a:gd name="connsiteY186" fmla="*/ 1071349 h 4203510"/>
              <a:gd name="connsiteX187" fmla="*/ 2881166 w 3398293"/>
              <a:gd name="connsiteY187" fmla="*/ 1051187 h 4203510"/>
              <a:gd name="connsiteX188" fmla="*/ 2896303 w 3398293"/>
              <a:gd name="connsiteY188" fmla="*/ 1034872 h 4203510"/>
              <a:gd name="connsiteX189" fmla="*/ 2933401 w 3398293"/>
              <a:gd name="connsiteY189" fmla="*/ 1023892 h 4203510"/>
              <a:gd name="connsiteX190" fmla="*/ 2947048 w 3398293"/>
              <a:gd name="connsiteY190" fmla="*/ 995418 h 4203510"/>
              <a:gd name="connsiteX191" fmla="*/ 2954741 w 3398293"/>
              <a:gd name="connsiteY191" fmla="*/ 934871 h 4203510"/>
              <a:gd name="connsiteX192" fmla="*/ 2995684 w 3398293"/>
              <a:gd name="connsiteY192" fmla="*/ 914400 h 4203510"/>
              <a:gd name="connsiteX193" fmla="*/ 3050275 w 3398293"/>
              <a:gd name="connsiteY193" fmla="*/ 928047 h 4203510"/>
              <a:gd name="connsiteX194" fmla="*/ 3063923 w 3398293"/>
              <a:gd name="connsiteY194" fmla="*/ 948519 h 4203510"/>
              <a:gd name="connsiteX195" fmla="*/ 3101888 w 3398293"/>
              <a:gd name="connsiteY195" fmla="*/ 1013222 h 4203510"/>
              <a:gd name="connsiteX196" fmla="*/ 3157658 w 3398293"/>
              <a:gd name="connsiteY196" fmla="*/ 1087105 h 4203510"/>
              <a:gd name="connsiteX197" fmla="*/ 3205735 w 3398293"/>
              <a:gd name="connsiteY197" fmla="*/ 1131894 h 4203510"/>
              <a:gd name="connsiteX198" fmla="*/ 3275154 w 3398293"/>
              <a:gd name="connsiteY198" fmla="*/ 1202491 h 4203510"/>
              <a:gd name="connsiteX199" fmla="*/ 3350526 w 3398293"/>
              <a:gd name="connsiteY199" fmla="*/ 1262417 h 4203510"/>
              <a:gd name="connsiteX200" fmla="*/ 3370997 w 3398293"/>
              <a:gd name="connsiteY200" fmla="*/ 1276065 h 4203510"/>
              <a:gd name="connsiteX201" fmla="*/ 3391469 w 3398293"/>
              <a:gd name="connsiteY201" fmla="*/ 1269241 h 4203510"/>
              <a:gd name="connsiteX202" fmla="*/ 3398293 w 3398293"/>
              <a:gd name="connsiteY202" fmla="*/ 1248770 h 4203510"/>
              <a:gd name="connsiteX203" fmla="*/ 3364174 w 3398293"/>
              <a:gd name="connsiteY203" fmla="*/ 1187355 h 4203510"/>
              <a:gd name="connsiteX204" fmla="*/ 3336878 w 3398293"/>
              <a:gd name="connsiteY204" fmla="*/ 1146411 h 4203510"/>
              <a:gd name="connsiteX205" fmla="*/ 3330054 w 3398293"/>
              <a:gd name="connsiteY205" fmla="*/ 1125940 h 4203510"/>
              <a:gd name="connsiteX206" fmla="*/ 3309583 w 3398293"/>
              <a:gd name="connsiteY206" fmla="*/ 1112292 h 4203510"/>
              <a:gd name="connsiteX207" fmla="*/ 3289111 w 3398293"/>
              <a:gd name="connsiteY207" fmla="*/ 1091820 h 4203510"/>
              <a:gd name="connsiteX208" fmla="*/ 3261815 w 3398293"/>
              <a:gd name="connsiteY208" fmla="*/ 1050877 h 4203510"/>
              <a:gd name="connsiteX209" fmla="*/ 3234520 w 3398293"/>
              <a:gd name="connsiteY209" fmla="*/ 1009934 h 4203510"/>
              <a:gd name="connsiteX210" fmla="*/ 3207224 w 3398293"/>
              <a:gd name="connsiteY210" fmla="*/ 968991 h 4203510"/>
              <a:gd name="connsiteX211" fmla="*/ 3166281 w 3398293"/>
              <a:gd name="connsiteY211" fmla="*/ 928047 h 4203510"/>
              <a:gd name="connsiteX212" fmla="*/ 3111690 w 3398293"/>
              <a:gd name="connsiteY212" fmla="*/ 880280 h 4203510"/>
              <a:gd name="connsiteX213" fmla="*/ 3116156 w 3398293"/>
              <a:gd name="connsiteY213" fmla="*/ 850006 h 4203510"/>
              <a:gd name="connsiteX214" fmla="*/ 3077571 w 3398293"/>
              <a:gd name="connsiteY214" fmla="*/ 818865 h 4203510"/>
              <a:gd name="connsiteX215" fmla="*/ 3084394 w 3398293"/>
              <a:gd name="connsiteY215" fmla="*/ 743803 h 4203510"/>
              <a:gd name="connsiteX216" fmla="*/ 3077571 w 3398293"/>
              <a:gd name="connsiteY216" fmla="*/ 627797 h 4203510"/>
              <a:gd name="connsiteX217" fmla="*/ 3057099 w 3398293"/>
              <a:gd name="connsiteY217" fmla="*/ 620973 h 4203510"/>
              <a:gd name="connsiteX218" fmla="*/ 2709081 w 3398293"/>
              <a:gd name="connsiteY218" fmla="*/ 614149 h 4203510"/>
              <a:gd name="connsiteX219" fmla="*/ 2715905 w 3398293"/>
              <a:gd name="connsiteY219" fmla="*/ 532262 h 4203510"/>
              <a:gd name="connsiteX220" fmla="*/ 2688609 w 3398293"/>
              <a:gd name="connsiteY220" fmla="*/ 484495 h 4203510"/>
              <a:gd name="connsiteX221" fmla="*/ 2668138 w 3398293"/>
              <a:gd name="connsiteY221" fmla="*/ 477671 h 4203510"/>
              <a:gd name="connsiteX222" fmla="*/ 2538484 w 3398293"/>
              <a:gd name="connsiteY222" fmla="*/ 457200 h 4203510"/>
              <a:gd name="connsiteX223" fmla="*/ 2456597 w 3398293"/>
              <a:gd name="connsiteY223" fmla="*/ 464023 h 4203510"/>
              <a:gd name="connsiteX224" fmla="*/ 2436126 w 3398293"/>
              <a:gd name="connsiteY224" fmla="*/ 470847 h 4203510"/>
              <a:gd name="connsiteX225" fmla="*/ 2374711 w 3398293"/>
              <a:gd name="connsiteY225" fmla="*/ 464023 h 4203510"/>
              <a:gd name="connsiteX226" fmla="*/ 2299648 w 3398293"/>
              <a:gd name="connsiteY226" fmla="*/ 470847 h 4203510"/>
              <a:gd name="connsiteX227" fmla="*/ 2279177 w 3398293"/>
              <a:gd name="connsiteY227" fmla="*/ 477671 h 4203510"/>
              <a:gd name="connsiteX228" fmla="*/ 2238233 w 3398293"/>
              <a:gd name="connsiteY228" fmla="*/ 504967 h 4203510"/>
              <a:gd name="connsiteX229" fmla="*/ 2197290 w 3398293"/>
              <a:gd name="connsiteY229" fmla="*/ 477671 h 4203510"/>
              <a:gd name="connsiteX230" fmla="*/ 2183642 w 3398293"/>
              <a:gd name="connsiteY230" fmla="*/ 457200 h 4203510"/>
              <a:gd name="connsiteX231" fmla="*/ 2163171 w 3398293"/>
              <a:gd name="connsiteY231" fmla="*/ 450376 h 4203510"/>
              <a:gd name="connsiteX232" fmla="*/ 2101756 w 3398293"/>
              <a:gd name="connsiteY232" fmla="*/ 409432 h 4203510"/>
              <a:gd name="connsiteX233" fmla="*/ 2081284 w 3398293"/>
              <a:gd name="connsiteY233" fmla="*/ 395785 h 4203510"/>
              <a:gd name="connsiteX234" fmla="*/ 2060812 w 3398293"/>
              <a:gd name="connsiteY234" fmla="*/ 388961 h 4203510"/>
              <a:gd name="connsiteX235" fmla="*/ 2019869 w 3398293"/>
              <a:gd name="connsiteY235" fmla="*/ 361665 h 4203510"/>
              <a:gd name="connsiteX236" fmla="*/ 1999397 w 3398293"/>
              <a:gd name="connsiteY236" fmla="*/ 348017 h 4203510"/>
              <a:gd name="connsiteX237" fmla="*/ 1978926 w 3398293"/>
              <a:gd name="connsiteY237" fmla="*/ 341194 h 4203510"/>
              <a:gd name="connsiteX238" fmla="*/ 1979236 w 3398293"/>
              <a:gd name="connsiteY238" fmla="*/ 302608 h 4203510"/>
              <a:gd name="connsiteX239" fmla="*/ 1974212 w 3398293"/>
              <a:gd name="connsiteY239" fmla="*/ 272644 h 4203510"/>
              <a:gd name="connsiteX240" fmla="*/ 1963231 w 3398293"/>
              <a:gd name="connsiteY240" fmla="*/ 227235 h 4203510"/>
              <a:gd name="connsiteX241" fmla="*/ 1924644 w 3398293"/>
              <a:gd name="connsiteY241" fmla="*/ 180646 h 4203510"/>
              <a:gd name="connsiteX242" fmla="*/ 1888726 w 3398293"/>
              <a:gd name="connsiteY242" fmla="*/ 139703 h 4203510"/>
              <a:gd name="connsiteX243" fmla="*/ 1876568 w 3398293"/>
              <a:gd name="connsiteY243" fmla="*/ 129653 h 4203510"/>
              <a:gd name="connsiteX244" fmla="*/ 1869744 w 3398293"/>
              <a:gd name="connsiteY244" fmla="*/ 88710 h 4203510"/>
              <a:gd name="connsiteX245" fmla="*/ 1862920 w 3398293"/>
              <a:gd name="connsiteY245" fmla="*/ 68238 h 4203510"/>
              <a:gd name="connsiteX246" fmla="*/ 1842448 w 3398293"/>
              <a:gd name="connsiteY246" fmla="*/ 61414 h 4203510"/>
              <a:gd name="connsiteX247" fmla="*/ 1801505 w 3398293"/>
              <a:gd name="connsiteY247" fmla="*/ 40943 h 4203510"/>
              <a:gd name="connsiteX248" fmla="*/ 1753738 w 3398293"/>
              <a:gd name="connsiteY248" fmla="*/ 47767 h 4203510"/>
              <a:gd name="connsiteX249" fmla="*/ 1726442 w 3398293"/>
              <a:gd name="connsiteY249" fmla="*/ 88710 h 4203510"/>
              <a:gd name="connsiteX250" fmla="*/ 1705971 w 3398293"/>
              <a:gd name="connsiteY250" fmla="*/ 109182 h 4203510"/>
              <a:gd name="connsiteX251" fmla="*/ 1685499 w 3398293"/>
              <a:gd name="connsiteY251" fmla="*/ 116005 h 4203510"/>
              <a:gd name="connsiteX252" fmla="*/ 1624084 w 3398293"/>
              <a:gd name="connsiteY252" fmla="*/ 102358 h 4203510"/>
              <a:gd name="connsiteX253" fmla="*/ 1610436 w 3398293"/>
              <a:gd name="connsiteY253" fmla="*/ 81886 h 4203510"/>
              <a:gd name="connsiteX254" fmla="*/ 1569493 w 3398293"/>
              <a:gd name="connsiteY254" fmla="*/ 68238 h 4203510"/>
              <a:gd name="connsiteX255" fmla="*/ 1549021 w 3398293"/>
              <a:gd name="connsiteY255" fmla="*/ 47767 h 4203510"/>
              <a:gd name="connsiteX256" fmla="*/ 1528550 w 3398293"/>
              <a:gd name="connsiteY256" fmla="*/ 34119 h 4203510"/>
              <a:gd name="connsiteX257" fmla="*/ 1501254 w 3398293"/>
              <a:gd name="connsiteY257" fmla="*/ 0 h 4203510"/>
              <a:gd name="connsiteX258" fmla="*/ 1480783 w 3398293"/>
              <a:gd name="connsiteY258" fmla="*/ 6823 h 4203510"/>
              <a:gd name="connsiteX259" fmla="*/ 1453487 w 3398293"/>
              <a:gd name="connsiteY259" fmla="*/ 13647 h 4203510"/>
              <a:gd name="connsiteX260" fmla="*/ 1433015 w 3398293"/>
              <a:gd name="connsiteY260" fmla="*/ 27295 h 4203510"/>
              <a:gd name="connsiteX261" fmla="*/ 1412544 w 3398293"/>
              <a:gd name="connsiteY261" fmla="*/ 34119 h 4203510"/>
              <a:gd name="connsiteX262" fmla="*/ 1392072 w 3398293"/>
              <a:gd name="connsiteY262" fmla="*/ 47767 h 4203510"/>
              <a:gd name="connsiteX263" fmla="*/ 1371600 w 3398293"/>
              <a:gd name="connsiteY263" fmla="*/ 54591 h 4203510"/>
              <a:gd name="connsiteX264" fmla="*/ 1330657 w 3398293"/>
              <a:gd name="connsiteY264" fmla="*/ 75062 h 4203510"/>
              <a:gd name="connsiteX265" fmla="*/ 1289714 w 3398293"/>
              <a:gd name="connsiteY265" fmla="*/ 68238 h 4203510"/>
              <a:gd name="connsiteX266" fmla="*/ 1276066 w 3398293"/>
              <a:gd name="connsiteY266" fmla="*/ 47767 h 4203510"/>
              <a:gd name="connsiteX267" fmla="*/ 1255594 w 3398293"/>
              <a:gd name="connsiteY267" fmla="*/ 34119 h 4203510"/>
              <a:gd name="connsiteX268" fmla="*/ 1248771 w 3398293"/>
              <a:gd name="connsiteY268" fmla="*/ 54591 h 4203510"/>
              <a:gd name="connsiteX269" fmla="*/ 1228299 w 3398293"/>
              <a:gd name="connsiteY269" fmla="*/ 61414 h 4203510"/>
              <a:gd name="connsiteX270" fmla="*/ 1207827 w 3398293"/>
              <a:gd name="connsiteY270" fmla="*/ 75062 h 4203510"/>
              <a:gd name="connsiteX271" fmla="*/ 1132765 w 3398293"/>
              <a:gd name="connsiteY271" fmla="*/ 68238 h 4203510"/>
              <a:gd name="connsiteX272" fmla="*/ 1030406 w 3398293"/>
              <a:gd name="connsiteY27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27797 w 3398293"/>
              <a:gd name="connsiteY68" fmla="*/ 3254991 h 4203510"/>
              <a:gd name="connsiteX69" fmla="*/ 641445 w 3398293"/>
              <a:gd name="connsiteY69" fmla="*/ 3275462 h 4203510"/>
              <a:gd name="connsiteX70" fmla="*/ 675565 w 3398293"/>
              <a:gd name="connsiteY70" fmla="*/ 3316405 h 4203510"/>
              <a:gd name="connsiteX71" fmla="*/ 702860 w 3398293"/>
              <a:gd name="connsiteY71" fmla="*/ 3350525 h 4203510"/>
              <a:gd name="connsiteX72" fmla="*/ 736980 w 3398293"/>
              <a:gd name="connsiteY72" fmla="*/ 3384644 h 4203510"/>
              <a:gd name="connsiteX73" fmla="*/ 771099 w 3398293"/>
              <a:gd name="connsiteY73" fmla="*/ 3418764 h 4203510"/>
              <a:gd name="connsiteX74" fmla="*/ 805218 w 3398293"/>
              <a:gd name="connsiteY74" fmla="*/ 3452883 h 4203510"/>
              <a:gd name="connsiteX75" fmla="*/ 839338 w 3398293"/>
              <a:gd name="connsiteY75" fmla="*/ 3500650 h 4203510"/>
              <a:gd name="connsiteX76" fmla="*/ 859809 w 3398293"/>
              <a:gd name="connsiteY76" fmla="*/ 3514298 h 4203510"/>
              <a:gd name="connsiteX77" fmla="*/ 887105 w 3398293"/>
              <a:gd name="connsiteY77" fmla="*/ 3555241 h 4203510"/>
              <a:gd name="connsiteX78" fmla="*/ 900753 w 3398293"/>
              <a:gd name="connsiteY78" fmla="*/ 3575713 h 4203510"/>
              <a:gd name="connsiteX79" fmla="*/ 921224 w 3398293"/>
              <a:gd name="connsiteY79" fmla="*/ 3589361 h 4203510"/>
              <a:gd name="connsiteX80" fmla="*/ 962168 w 3398293"/>
              <a:gd name="connsiteY80" fmla="*/ 3630304 h 4203510"/>
              <a:gd name="connsiteX81" fmla="*/ 982639 w 3398293"/>
              <a:gd name="connsiteY81" fmla="*/ 3643952 h 4203510"/>
              <a:gd name="connsiteX82" fmla="*/ 1016759 w 3398293"/>
              <a:gd name="connsiteY82" fmla="*/ 3678071 h 4203510"/>
              <a:gd name="connsiteX83" fmla="*/ 1030406 w 3398293"/>
              <a:gd name="connsiteY83" fmla="*/ 3698543 h 4203510"/>
              <a:gd name="connsiteX84" fmla="*/ 1071350 w 3398293"/>
              <a:gd name="connsiteY84" fmla="*/ 3725838 h 4203510"/>
              <a:gd name="connsiteX85" fmla="*/ 1091821 w 3398293"/>
              <a:gd name="connsiteY85" fmla="*/ 3739486 h 4203510"/>
              <a:gd name="connsiteX86" fmla="*/ 1153236 w 3398293"/>
              <a:gd name="connsiteY86" fmla="*/ 3787253 h 4203510"/>
              <a:gd name="connsiteX87" fmla="*/ 1194180 w 3398293"/>
              <a:gd name="connsiteY87" fmla="*/ 3807725 h 4203510"/>
              <a:gd name="connsiteX88" fmla="*/ 1214651 w 3398293"/>
              <a:gd name="connsiteY88" fmla="*/ 3821373 h 4203510"/>
              <a:gd name="connsiteX89" fmla="*/ 1282890 w 3398293"/>
              <a:gd name="connsiteY89" fmla="*/ 3841844 h 4203510"/>
              <a:gd name="connsiteX90" fmla="*/ 1323833 w 3398293"/>
              <a:gd name="connsiteY90" fmla="*/ 3869140 h 4203510"/>
              <a:gd name="connsiteX91" fmla="*/ 1357953 w 3398293"/>
              <a:gd name="connsiteY91" fmla="*/ 3903259 h 4203510"/>
              <a:gd name="connsiteX92" fmla="*/ 1371600 w 3398293"/>
              <a:gd name="connsiteY92" fmla="*/ 3923731 h 4203510"/>
              <a:gd name="connsiteX93" fmla="*/ 1392072 w 3398293"/>
              <a:gd name="connsiteY93" fmla="*/ 3930555 h 4203510"/>
              <a:gd name="connsiteX94" fmla="*/ 1412544 w 3398293"/>
              <a:gd name="connsiteY94" fmla="*/ 3944203 h 4203510"/>
              <a:gd name="connsiteX95" fmla="*/ 1433015 w 3398293"/>
              <a:gd name="connsiteY95" fmla="*/ 3964674 h 4203510"/>
              <a:gd name="connsiteX96" fmla="*/ 1453487 w 3398293"/>
              <a:gd name="connsiteY96" fmla="*/ 3978322 h 4203510"/>
              <a:gd name="connsiteX97" fmla="*/ 1514902 w 3398293"/>
              <a:gd name="connsiteY97" fmla="*/ 4032913 h 4203510"/>
              <a:gd name="connsiteX98" fmla="*/ 1562669 w 3398293"/>
              <a:gd name="connsiteY98" fmla="*/ 4094328 h 4203510"/>
              <a:gd name="connsiteX99" fmla="*/ 1583141 w 3398293"/>
              <a:gd name="connsiteY99" fmla="*/ 4162567 h 4203510"/>
              <a:gd name="connsiteX100" fmla="*/ 1596789 w 3398293"/>
              <a:gd name="connsiteY100" fmla="*/ 4183038 h 4203510"/>
              <a:gd name="connsiteX101" fmla="*/ 1617260 w 3398293"/>
              <a:gd name="connsiteY101" fmla="*/ 4203510 h 4203510"/>
              <a:gd name="connsiteX102" fmla="*/ 1624084 w 3398293"/>
              <a:gd name="connsiteY102" fmla="*/ 4169391 h 4203510"/>
              <a:gd name="connsiteX103" fmla="*/ 1637732 w 3398293"/>
              <a:gd name="connsiteY103" fmla="*/ 4067032 h 4203510"/>
              <a:gd name="connsiteX104" fmla="*/ 1630908 w 3398293"/>
              <a:gd name="connsiteY104" fmla="*/ 4012441 h 4203510"/>
              <a:gd name="connsiteX105" fmla="*/ 1610436 w 3398293"/>
              <a:gd name="connsiteY105" fmla="*/ 3971498 h 4203510"/>
              <a:gd name="connsiteX106" fmla="*/ 1596789 w 3398293"/>
              <a:gd name="connsiteY106" fmla="*/ 3944203 h 4203510"/>
              <a:gd name="connsiteX107" fmla="*/ 1576317 w 3398293"/>
              <a:gd name="connsiteY107" fmla="*/ 3910083 h 4203510"/>
              <a:gd name="connsiteX108" fmla="*/ 1610436 w 3398293"/>
              <a:gd name="connsiteY108" fmla="*/ 3835020 h 4203510"/>
              <a:gd name="connsiteX109" fmla="*/ 1610436 w 3398293"/>
              <a:gd name="connsiteY109" fmla="*/ 3835020 h 4203510"/>
              <a:gd name="connsiteX110" fmla="*/ 1617260 w 3398293"/>
              <a:gd name="connsiteY110" fmla="*/ 3814549 h 4203510"/>
              <a:gd name="connsiteX111" fmla="*/ 1658203 w 3398293"/>
              <a:gd name="connsiteY111" fmla="*/ 3787253 h 4203510"/>
              <a:gd name="connsiteX112" fmla="*/ 1733266 w 3398293"/>
              <a:gd name="connsiteY112" fmla="*/ 3814549 h 4203510"/>
              <a:gd name="connsiteX113" fmla="*/ 1753738 w 3398293"/>
              <a:gd name="connsiteY113" fmla="*/ 3800901 h 4203510"/>
              <a:gd name="connsiteX114" fmla="*/ 1760562 w 3398293"/>
              <a:gd name="connsiteY114" fmla="*/ 3780429 h 4203510"/>
              <a:gd name="connsiteX115" fmla="*/ 1774209 w 3398293"/>
              <a:gd name="connsiteY115" fmla="*/ 3759958 h 4203510"/>
              <a:gd name="connsiteX116" fmla="*/ 1781033 w 3398293"/>
              <a:gd name="connsiteY116" fmla="*/ 3739486 h 4203510"/>
              <a:gd name="connsiteX117" fmla="*/ 1801505 w 3398293"/>
              <a:gd name="connsiteY117" fmla="*/ 3732662 h 4203510"/>
              <a:gd name="connsiteX118" fmla="*/ 1849272 w 3398293"/>
              <a:gd name="connsiteY118" fmla="*/ 3746310 h 4203510"/>
              <a:gd name="connsiteX119" fmla="*/ 1862920 w 3398293"/>
              <a:gd name="connsiteY119" fmla="*/ 3766782 h 4203510"/>
              <a:gd name="connsiteX120" fmla="*/ 1978926 w 3398293"/>
              <a:gd name="connsiteY120" fmla="*/ 3759958 h 4203510"/>
              <a:gd name="connsiteX121" fmla="*/ 1999397 w 3398293"/>
              <a:gd name="connsiteY121" fmla="*/ 3753134 h 4203510"/>
              <a:gd name="connsiteX122" fmla="*/ 2006221 w 3398293"/>
              <a:gd name="connsiteY122" fmla="*/ 3732662 h 4203510"/>
              <a:gd name="connsiteX123" fmla="*/ 2040341 w 3398293"/>
              <a:gd name="connsiteY123" fmla="*/ 3698543 h 4203510"/>
              <a:gd name="connsiteX124" fmla="*/ 2074460 w 3398293"/>
              <a:gd name="connsiteY124" fmla="*/ 3712191 h 4203510"/>
              <a:gd name="connsiteX125" fmla="*/ 2115403 w 3398293"/>
              <a:gd name="connsiteY125" fmla="*/ 3732662 h 4203510"/>
              <a:gd name="connsiteX126" fmla="*/ 2163171 w 3398293"/>
              <a:gd name="connsiteY126" fmla="*/ 3712191 h 4203510"/>
              <a:gd name="connsiteX127" fmla="*/ 2204114 w 3398293"/>
              <a:gd name="connsiteY127" fmla="*/ 3678071 h 4203510"/>
              <a:gd name="connsiteX128" fmla="*/ 2224586 w 3398293"/>
              <a:gd name="connsiteY128" fmla="*/ 3671247 h 4203510"/>
              <a:gd name="connsiteX129" fmla="*/ 2245057 w 3398293"/>
              <a:gd name="connsiteY129" fmla="*/ 3650776 h 4203510"/>
              <a:gd name="connsiteX130" fmla="*/ 2265529 w 3398293"/>
              <a:gd name="connsiteY130" fmla="*/ 3657600 h 4203510"/>
              <a:gd name="connsiteX131" fmla="*/ 2292824 w 3398293"/>
              <a:gd name="connsiteY131" fmla="*/ 3650776 h 4203510"/>
              <a:gd name="connsiteX132" fmla="*/ 2306472 w 3398293"/>
              <a:gd name="connsiteY132" fmla="*/ 3630304 h 4203510"/>
              <a:gd name="connsiteX133" fmla="*/ 2313296 w 3398293"/>
              <a:gd name="connsiteY133" fmla="*/ 3609832 h 4203510"/>
              <a:gd name="connsiteX134" fmla="*/ 2361063 w 3398293"/>
              <a:gd name="connsiteY134" fmla="*/ 3596185 h 4203510"/>
              <a:gd name="connsiteX135" fmla="*/ 2395183 w 3398293"/>
              <a:gd name="connsiteY135" fmla="*/ 3562065 h 4203510"/>
              <a:gd name="connsiteX136" fmla="*/ 2436126 w 3398293"/>
              <a:gd name="connsiteY136" fmla="*/ 3534770 h 4203510"/>
              <a:gd name="connsiteX137" fmla="*/ 2449774 w 3398293"/>
              <a:gd name="connsiteY137" fmla="*/ 3514298 h 4203510"/>
              <a:gd name="connsiteX138" fmla="*/ 2511189 w 3398293"/>
              <a:gd name="connsiteY138" fmla="*/ 3480179 h 4203510"/>
              <a:gd name="connsiteX139" fmla="*/ 2490717 w 3398293"/>
              <a:gd name="connsiteY139" fmla="*/ 3473355 h 4203510"/>
              <a:gd name="connsiteX140" fmla="*/ 2565780 w 3398293"/>
              <a:gd name="connsiteY140" fmla="*/ 3452883 h 4203510"/>
              <a:gd name="connsiteX141" fmla="*/ 2661314 w 3398293"/>
              <a:gd name="connsiteY141" fmla="*/ 3425588 h 4203510"/>
              <a:gd name="connsiteX142" fmla="*/ 2722729 w 3398293"/>
              <a:gd name="connsiteY142" fmla="*/ 3398292 h 4203510"/>
              <a:gd name="connsiteX143" fmla="*/ 2743200 w 3398293"/>
              <a:gd name="connsiteY143" fmla="*/ 3405116 h 4203510"/>
              <a:gd name="connsiteX144" fmla="*/ 2797791 w 3398293"/>
              <a:gd name="connsiteY144" fmla="*/ 3398292 h 4203510"/>
              <a:gd name="connsiteX145" fmla="*/ 2859206 w 3398293"/>
              <a:gd name="connsiteY145" fmla="*/ 3350525 h 4203510"/>
              <a:gd name="connsiteX146" fmla="*/ 2920621 w 3398293"/>
              <a:gd name="connsiteY146" fmla="*/ 3309582 h 4203510"/>
              <a:gd name="connsiteX147" fmla="*/ 2941093 w 3398293"/>
              <a:gd name="connsiteY147" fmla="*/ 3295934 h 4203510"/>
              <a:gd name="connsiteX148" fmla="*/ 2954741 w 3398293"/>
              <a:gd name="connsiteY148" fmla="*/ 3316405 h 4203510"/>
              <a:gd name="connsiteX149" fmla="*/ 2995684 w 3398293"/>
              <a:gd name="connsiteY149" fmla="*/ 3336877 h 4203510"/>
              <a:gd name="connsiteX150" fmla="*/ 3016156 w 3398293"/>
              <a:gd name="connsiteY150" fmla="*/ 3330053 h 4203510"/>
              <a:gd name="connsiteX151" fmla="*/ 3057099 w 3398293"/>
              <a:gd name="connsiteY151" fmla="*/ 3302758 h 4203510"/>
              <a:gd name="connsiteX152" fmla="*/ 3084394 w 3398293"/>
              <a:gd name="connsiteY152" fmla="*/ 3295934 h 4203510"/>
              <a:gd name="connsiteX153" fmla="*/ 3125338 w 3398293"/>
              <a:gd name="connsiteY153" fmla="*/ 3268638 h 4203510"/>
              <a:gd name="connsiteX154" fmla="*/ 3166281 w 3398293"/>
              <a:gd name="connsiteY154" fmla="*/ 3282286 h 4203510"/>
              <a:gd name="connsiteX155" fmla="*/ 3186753 w 3398293"/>
              <a:gd name="connsiteY155" fmla="*/ 3275462 h 4203510"/>
              <a:gd name="connsiteX156" fmla="*/ 3254991 w 3398293"/>
              <a:gd name="connsiteY156" fmla="*/ 3241343 h 4203510"/>
              <a:gd name="connsiteX157" fmla="*/ 3282287 w 3398293"/>
              <a:gd name="connsiteY157" fmla="*/ 3248167 h 4203510"/>
              <a:gd name="connsiteX158" fmla="*/ 3302759 w 3398293"/>
              <a:gd name="connsiteY158" fmla="*/ 3254991 h 4203510"/>
              <a:gd name="connsiteX159" fmla="*/ 3309583 w 3398293"/>
              <a:gd name="connsiteY159" fmla="*/ 3234519 h 4203510"/>
              <a:gd name="connsiteX160" fmla="*/ 3323230 w 3398293"/>
              <a:gd name="connsiteY160" fmla="*/ 3207223 h 4203510"/>
              <a:gd name="connsiteX161" fmla="*/ 3306295 w 3398293"/>
              <a:gd name="connsiteY161" fmla="*/ 3141962 h 4203510"/>
              <a:gd name="connsiteX162" fmla="*/ 3305674 w 3398293"/>
              <a:gd name="connsiteY162" fmla="*/ 3039356 h 4203510"/>
              <a:gd name="connsiteX163" fmla="*/ 3304185 w 3398293"/>
              <a:gd name="connsiteY163" fmla="*/ 2933089 h 4203510"/>
              <a:gd name="connsiteX164" fmla="*/ 3303876 w 3398293"/>
              <a:gd name="connsiteY164" fmla="*/ 2767269 h 4203510"/>
              <a:gd name="connsiteX165" fmla="*/ 3299470 w 3398293"/>
              <a:gd name="connsiteY165" fmla="*/ 2558645 h 4203510"/>
              <a:gd name="connsiteX166" fmla="*/ 3291158 w 3398293"/>
              <a:gd name="connsiteY166" fmla="*/ 2329672 h 4203510"/>
              <a:gd name="connsiteX167" fmla="*/ 3284645 w 3398293"/>
              <a:gd name="connsiteY167" fmla="*/ 2089595 h 4203510"/>
              <a:gd name="connsiteX168" fmla="*/ 3289111 w 3398293"/>
              <a:gd name="connsiteY168" fmla="*/ 1985749 h 4203510"/>
              <a:gd name="connsiteX169" fmla="*/ 3282287 w 3398293"/>
              <a:gd name="connsiteY169" fmla="*/ 1897038 h 4203510"/>
              <a:gd name="connsiteX170" fmla="*/ 3261815 w 3398293"/>
              <a:gd name="connsiteY170" fmla="*/ 1890214 h 4203510"/>
              <a:gd name="connsiteX171" fmla="*/ 3118514 w 3398293"/>
              <a:gd name="connsiteY171" fmla="*/ 1887236 h 4203510"/>
              <a:gd name="connsiteX172" fmla="*/ 2941093 w 3398293"/>
              <a:gd name="connsiteY172" fmla="*/ 1890214 h 4203510"/>
              <a:gd name="connsiteX173" fmla="*/ 2818263 w 3398293"/>
              <a:gd name="connsiteY173" fmla="*/ 1897038 h 4203510"/>
              <a:gd name="connsiteX174" fmla="*/ 2702257 w 3398293"/>
              <a:gd name="connsiteY174" fmla="*/ 1903862 h 4203510"/>
              <a:gd name="connsiteX175" fmla="*/ 2695433 w 3398293"/>
              <a:gd name="connsiteY175" fmla="*/ 1883391 h 4203510"/>
              <a:gd name="connsiteX176" fmla="*/ 2681786 w 3398293"/>
              <a:gd name="connsiteY176" fmla="*/ 1781032 h 4203510"/>
              <a:gd name="connsiteX177" fmla="*/ 2681786 w 3398293"/>
              <a:gd name="connsiteY177" fmla="*/ 1433014 h 4203510"/>
              <a:gd name="connsiteX178" fmla="*/ 2689788 w 3398293"/>
              <a:gd name="connsiteY178" fmla="*/ 1276065 h 4203510"/>
              <a:gd name="connsiteX179" fmla="*/ 2757158 w 3398293"/>
              <a:gd name="connsiteY179" fmla="*/ 1440149 h 4203510"/>
              <a:gd name="connsiteX180" fmla="*/ 2856291 w 3398293"/>
              <a:gd name="connsiteY180" fmla="*/ 1454106 h 4203510"/>
              <a:gd name="connsiteX181" fmla="*/ 2843822 w 3398293"/>
              <a:gd name="connsiteY181" fmla="*/ 1282889 h 4203510"/>
              <a:gd name="connsiteX182" fmla="*/ 2837866 w 3398293"/>
              <a:gd name="connsiteY182" fmla="*/ 1211983 h 4203510"/>
              <a:gd name="connsiteX183" fmla="*/ 2843201 w 3398293"/>
              <a:gd name="connsiteY183" fmla="*/ 1175196 h 4203510"/>
              <a:gd name="connsiteX184" fmla="*/ 2862494 w 3398293"/>
              <a:gd name="connsiteY184" fmla="*/ 1118806 h 4203510"/>
              <a:gd name="connsiteX185" fmla="*/ 2859206 w 3398293"/>
              <a:gd name="connsiteY185" fmla="*/ 1071349 h 4203510"/>
              <a:gd name="connsiteX186" fmla="*/ 2881166 w 3398293"/>
              <a:gd name="connsiteY186" fmla="*/ 1051187 h 4203510"/>
              <a:gd name="connsiteX187" fmla="*/ 2896303 w 3398293"/>
              <a:gd name="connsiteY187" fmla="*/ 1034872 h 4203510"/>
              <a:gd name="connsiteX188" fmla="*/ 2933401 w 3398293"/>
              <a:gd name="connsiteY188" fmla="*/ 1023892 h 4203510"/>
              <a:gd name="connsiteX189" fmla="*/ 2947048 w 3398293"/>
              <a:gd name="connsiteY189" fmla="*/ 995418 h 4203510"/>
              <a:gd name="connsiteX190" fmla="*/ 2954741 w 3398293"/>
              <a:gd name="connsiteY190" fmla="*/ 934871 h 4203510"/>
              <a:gd name="connsiteX191" fmla="*/ 2995684 w 3398293"/>
              <a:gd name="connsiteY191" fmla="*/ 914400 h 4203510"/>
              <a:gd name="connsiteX192" fmla="*/ 3050275 w 3398293"/>
              <a:gd name="connsiteY192" fmla="*/ 928047 h 4203510"/>
              <a:gd name="connsiteX193" fmla="*/ 3063923 w 3398293"/>
              <a:gd name="connsiteY193" fmla="*/ 948519 h 4203510"/>
              <a:gd name="connsiteX194" fmla="*/ 3101888 w 3398293"/>
              <a:gd name="connsiteY194" fmla="*/ 1013222 h 4203510"/>
              <a:gd name="connsiteX195" fmla="*/ 3157658 w 3398293"/>
              <a:gd name="connsiteY195" fmla="*/ 1087105 h 4203510"/>
              <a:gd name="connsiteX196" fmla="*/ 3205735 w 3398293"/>
              <a:gd name="connsiteY196" fmla="*/ 1131894 h 4203510"/>
              <a:gd name="connsiteX197" fmla="*/ 3275154 w 3398293"/>
              <a:gd name="connsiteY197" fmla="*/ 1202491 h 4203510"/>
              <a:gd name="connsiteX198" fmla="*/ 3350526 w 3398293"/>
              <a:gd name="connsiteY198" fmla="*/ 1262417 h 4203510"/>
              <a:gd name="connsiteX199" fmla="*/ 3370997 w 3398293"/>
              <a:gd name="connsiteY199" fmla="*/ 1276065 h 4203510"/>
              <a:gd name="connsiteX200" fmla="*/ 3391469 w 3398293"/>
              <a:gd name="connsiteY200" fmla="*/ 1269241 h 4203510"/>
              <a:gd name="connsiteX201" fmla="*/ 3398293 w 3398293"/>
              <a:gd name="connsiteY201" fmla="*/ 1248770 h 4203510"/>
              <a:gd name="connsiteX202" fmla="*/ 3364174 w 3398293"/>
              <a:gd name="connsiteY202" fmla="*/ 1187355 h 4203510"/>
              <a:gd name="connsiteX203" fmla="*/ 3336878 w 3398293"/>
              <a:gd name="connsiteY203" fmla="*/ 1146411 h 4203510"/>
              <a:gd name="connsiteX204" fmla="*/ 3330054 w 3398293"/>
              <a:gd name="connsiteY204" fmla="*/ 1125940 h 4203510"/>
              <a:gd name="connsiteX205" fmla="*/ 3309583 w 3398293"/>
              <a:gd name="connsiteY205" fmla="*/ 1112292 h 4203510"/>
              <a:gd name="connsiteX206" fmla="*/ 3289111 w 3398293"/>
              <a:gd name="connsiteY206" fmla="*/ 1091820 h 4203510"/>
              <a:gd name="connsiteX207" fmla="*/ 3261815 w 3398293"/>
              <a:gd name="connsiteY207" fmla="*/ 1050877 h 4203510"/>
              <a:gd name="connsiteX208" fmla="*/ 3234520 w 3398293"/>
              <a:gd name="connsiteY208" fmla="*/ 1009934 h 4203510"/>
              <a:gd name="connsiteX209" fmla="*/ 3207224 w 3398293"/>
              <a:gd name="connsiteY209" fmla="*/ 968991 h 4203510"/>
              <a:gd name="connsiteX210" fmla="*/ 3166281 w 3398293"/>
              <a:gd name="connsiteY210" fmla="*/ 928047 h 4203510"/>
              <a:gd name="connsiteX211" fmla="*/ 3111690 w 3398293"/>
              <a:gd name="connsiteY211" fmla="*/ 880280 h 4203510"/>
              <a:gd name="connsiteX212" fmla="*/ 3116156 w 3398293"/>
              <a:gd name="connsiteY212" fmla="*/ 850006 h 4203510"/>
              <a:gd name="connsiteX213" fmla="*/ 3077571 w 3398293"/>
              <a:gd name="connsiteY213" fmla="*/ 818865 h 4203510"/>
              <a:gd name="connsiteX214" fmla="*/ 3084394 w 3398293"/>
              <a:gd name="connsiteY214" fmla="*/ 743803 h 4203510"/>
              <a:gd name="connsiteX215" fmla="*/ 3077571 w 3398293"/>
              <a:gd name="connsiteY215" fmla="*/ 627797 h 4203510"/>
              <a:gd name="connsiteX216" fmla="*/ 3057099 w 3398293"/>
              <a:gd name="connsiteY216" fmla="*/ 620973 h 4203510"/>
              <a:gd name="connsiteX217" fmla="*/ 2709081 w 3398293"/>
              <a:gd name="connsiteY217" fmla="*/ 614149 h 4203510"/>
              <a:gd name="connsiteX218" fmla="*/ 2715905 w 3398293"/>
              <a:gd name="connsiteY218" fmla="*/ 532262 h 4203510"/>
              <a:gd name="connsiteX219" fmla="*/ 2688609 w 3398293"/>
              <a:gd name="connsiteY219" fmla="*/ 484495 h 4203510"/>
              <a:gd name="connsiteX220" fmla="*/ 2668138 w 3398293"/>
              <a:gd name="connsiteY220" fmla="*/ 477671 h 4203510"/>
              <a:gd name="connsiteX221" fmla="*/ 2538484 w 3398293"/>
              <a:gd name="connsiteY221" fmla="*/ 457200 h 4203510"/>
              <a:gd name="connsiteX222" fmla="*/ 2456597 w 3398293"/>
              <a:gd name="connsiteY222" fmla="*/ 464023 h 4203510"/>
              <a:gd name="connsiteX223" fmla="*/ 2436126 w 3398293"/>
              <a:gd name="connsiteY223" fmla="*/ 470847 h 4203510"/>
              <a:gd name="connsiteX224" fmla="*/ 2374711 w 3398293"/>
              <a:gd name="connsiteY224" fmla="*/ 464023 h 4203510"/>
              <a:gd name="connsiteX225" fmla="*/ 2299648 w 3398293"/>
              <a:gd name="connsiteY225" fmla="*/ 470847 h 4203510"/>
              <a:gd name="connsiteX226" fmla="*/ 2279177 w 3398293"/>
              <a:gd name="connsiteY226" fmla="*/ 477671 h 4203510"/>
              <a:gd name="connsiteX227" fmla="*/ 2238233 w 3398293"/>
              <a:gd name="connsiteY227" fmla="*/ 504967 h 4203510"/>
              <a:gd name="connsiteX228" fmla="*/ 2197290 w 3398293"/>
              <a:gd name="connsiteY228" fmla="*/ 477671 h 4203510"/>
              <a:gd name="connsiteX229" fmla="*/ 2183642 w 3398293"/>
              <a:gd name="connsiteY229" fmla="*/ 457200 h 4203510"/>
              <a:gd name="connsiteX230" fmla="*/ 2163171 w 3398293"/>
              <a:gd name="connsiteY230" fmla="*/ 450376 h 4203510"/>
              <a:gd name="connsiteX231" fmla="*/ 2101756 w 3398293"/>
              <a:gd name="connsiteY231" fmla="*/ 409432 h 4203510"/>
              <a:gd name="connsiteX232" fmla="*/ 2081284 w 3398293"/>
              <a:gd name="connsiteY232" fmla="*/ 395785 h 4203510"/>
              <a:gd name="connsiteX233" fmla="*/ 2060812 w 3398293"/>
              <a:gd name="connsiteY233" fmla="*/ 388961 h 4203510"/>
              <a:gd name="connsiteX234" fmla="*/ 2019869 w 3398293"/>
              <a:gd name="connsiteY234" fmla="*/ 361665 h 4203510"/>
              <a:gd name="connsiteX235" fmla="*/ 1999397 w 3398293"/>
              <a:gd name="connsiteY235" fmla="*/ 348017 h 4203510"/>
              <a:gd name="connsiteX236" fmla="*/ 1978926 w 3398293"/>
              <a:gd name="connsiteY236" fmla="*/ 341194 h 4203510"/>
              <a:gd name="connsiteX237" fmla="*/ 1979236 w 3398293"/>
              <a:gd name="connsiteY237" fmla="*/ 302608 h 4203510"/>
              <a:gd name="connsiteX238" fmla="*/ 1974212 w 3398293"/>
              <a:gd name="connsiteY238" fmla="*/ 272644 h 4203510"/>
              <a:gd name="connsiteX239" fmla="*/ 1963231 w 3398293"/>
              <a:gd name="connsiteY239" fmla="*/ 227235 h 4203510"/>
              <a:gd name="connsiteX240" fmla="*/ 1924644 w 3398293"/>
              <a:gd name="connsiteY240" fmla="*/ 180646 h 4203510"/>
              <a:gd name="connsiteX241" fmla="*/ 1888726 w 3398293"/>
              <a:gd name="connsiteY241" fmla="*/ 139703 h 4203510"/>
              <a:gd name="connsiteX242" fmla="*/ 1876568 w 3398293"/>
              <a:gd name="connsiteY242" fmla="*/ 129653 h 4203510"/>
              <a:gd name="connsiteX243" fmla="*/ 1869744 w 3398293"/>
              <a:gd name="connsiteY243" fmla="*/ 88710 h 4203510"/>
              <a:gd name="connsiteX244" fmla="*/ 1862920 w 3398293"/>
              <a:gd name="connsiteY244" fmla="*/ 68238 h 4203510"/>
              <a:gd name="connsiteX245" fmla="*/ 1842448 w 3398293"/>
              <a:gd name="connsiteY245" fmla="*/ 61414 h 4203510"/>
              <a:gd name="connsiteX246" fmla="*/ 1801505 w 3398293"/>
              <a:gd name="connsiteY246" fmla="*/ 40943 h 4203510"/>
              <a:gd name="connsiteX247" fmla="*/ 1753738 w 3398293"/>
              <a:gd name="connsiteY247" fmla="*/ 47767 h 4203510"/>
              <a:gd name="connsiteX248" fmla="*/ 1726442 w 3398293"/>
              <a:gd name="connsiteY248" fmla="*/ 88710 h 4203510"/>
              <a:gd name="connsiteX249" fmla="*/ 1705971 w 3398293"/>
              <a:gd name="connsiteY249" fmla="*/ 109182 h 4203510"/>
              <a:gd name="connsiteX250" fmla="*/ 1685499 w 3398293"/>
              <a:gd name="connsiteY250" fmla="*/ 116005 h 4203510"/>
              <a:gd name="connsiteX251" fmla="*/ 1624084 w 3398293"/>
              <a:gd name="connsiteY251" fmla="*/ 102358 h 4203510"/>
              <a:gd name="connsiteX252" fmla="*/ 1610436 w 3398293"/>
              <a:gd name="connsiteY252" fmla="*/ 81886 h 4203510"/>
              <a:gd name="connsiteX253" fmla="*/ 1569493 w 3398293"/>
              <a:gd name="connsiteY253" fmla="*/ 68238 h 4203510"/>
              <a:gd name="connsiteX254" fmla="*/ 1549021 w 3398293"/>
              <a:gd name="connsiteY254" fmla="*/ 47767 h 4203510"/>
              <a:gd name="connsiteX255" fmla="*/ 1528550 w 3398293"/>
              <a:gd name="connsiteY255" fmla="*/ 34119 h 4203510"/>
              <a:gd name="connsiteX256" fmla="*/ 1501254 w 3398293"/>
              <a:gd name="connsiteY256" fmla="*/ 0 h 4203510"/>
              <a:gd name="connsiteX257" fmla="*/ 1480783 w 3398293"/>
              <a:gd name="connsiteY257" fmla="*/ 6823 h 4203510"/>
              <a:gd name="connsiteX258" fmla="*/ 1453487 w 3398293"/>
              <a:gd name="connsiteY258" fmla="*/ 13647 h 4203510"/>
              <a:gd name="connsiteX259" fmla="*/ 1433015 w 3398293"/>
              <a:gd name="connsiteY259" fmla="*/ 27295 h 4203510"/>
              <a:gd name="connsiteX260" fmla="*/ 1412544 w 3398293"/>
              <a:gd name="connsiteY260" fmla="*/ 34119 h 4203510"/>
              <a:gd name="connsiteX261" fmla="*/ 1392072 w 3398293"/>
              <a:gd name="connsiteY261" fmla="*/ 47767 h 4203510"/>
              <a:gd name="connsiteX262" fmla="*/ 1371600 w 3398293"/>
              <a:gd name="connsiteY262" fmla="*/ 54591 h 4203510"/>
              <a:gd name="connsiteX263" fmla="*/ 1330657 w 3398293"/>
              <a:gd name="connsiteY263" fmla="*/ 75062 h 4203510"/>
              <a:gd name="connsiteX264" fmla="*/ 1289714 w 3398293"/>
              <a:gd name="connsiteY264" fmla="*/ 68238 h 4203510"/>
              <a:gd name="connsiteX265" fmla="*/ 1276066 w 3398293"/>
              <a:gd name="connsiteY265" fmla="*/ 47767 h 4203510"/>
              <a:gd name="connsiteX266" fmla="*/ 1255594 w 3398293"/>
              <a:gd name="connsiteY266" fmla="*/ 34119 h 4203510"/>
              <a:gd name="connsiteX267" fmla="*/ 1248771 w 3398293"/>
              <a:gd name="connsiteY267" fmla="*/ 54591 h 4203510"/>
              <a:gd name="connsiteX268" fmla="*/ 1228299 w 3398293"/>
              <a:gd name="connsiteY268" fmla="*/ 61414 h 4203510"/>
              <a:gd name="connsiteX269" fmla="*/ 1207827 w 3398293"/>
              <a:gd name="connsiteY269" fmla="*/ 75062 h 4203510"/>
              <a:gd name="connsiteX270" fmla="*/ 1132765 w 3398293"/>
              <a:gd name="connsiteY270" fmla="*/ 68238 h 4203510"/>
              <a:gd name="connsiteX271" fmla="*/ 1030406 w 3398293"/>
              <a:gd name="connsiteY27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27797 w 3398293"/>
              <a:gd name="connsiteY68" fmla="*/ 3254991 h 4203510"/>
              <a:gd name="connsiteX69" fmla="*/ 641445 w 3398293"/>
              <a:gd name="connsiteY69" fmla="*/ 3275462 h 4203510"/>
              <a:gd name="connsiteX70" fmla="*/ 675565 w 3398293"/>
              <a:gd name="connsiteY70" fmla="*/ 3316405 h 4203510"/>
              <a:gd name="connsiteX71" fmla="*/ 702860 w 3398293"/>
              <a:gd name="connsiteY71" fmla="*/ 3350525 h 4203510"/>
              <a:gd name="connsiteX72" fmla="*/ 736980 w 3398293"/>
              <a:gd name="connsiteY72" fmla="*/ 3384644 h 4203510"/>
              <a:gd name="connsiteX73" fmla="*/ 771099 w 3398293"/>
              <a:gd name="connsiteY73" fmla="*/ 3418764 h 4203510"/>
              <a:gd name="connsiteX74" fmla="*/ 805218 w 3398293"/>
              <a:gd name="connsiteY74" fmla="*/ 3452883 h 4203510"/>
              <a:gd name="connsiteX75" fmla="*/ 839338 w 3398293"/>
              <a:gd name="connsiteY75" fmla="*/ 3500650 h 4203510"/>
              <a:gd name="connsiteX76" fmla="*/ 859809 w 3398293"/>
              <a:gd name="connsiteY76" fmla="*/ 3514298 h 4203510"/>
              <a:gd name="connsiteX77" fmla="*/ 887105 w 3398293"/>
              <a:gd name="connsiteY77" fmla="*/ 3555241 h 4203510"/>
              <a:gd name="connsiteX78" fmla="*/ 900753 w 3398293"/>
              <a:gd name="connsiteY78" fmla="*/ 3575713 h 4203510"/>
              <a:gd name="connsiteX79" fmla="*/ 921224 w 3398293"/>
              <a:gd name="connsiteY79" fmla="*/ 3589361 h 4203510"/>
              <a:gd name="connsiteX80" fmla="*/ 962168 w 3398293"/>
              <a:gd name="connsiteY80" fmla="*/ 3630304 h 4203510"/>
              <a:gd name="connsiteX81" fmla="*/ 982639 w 3398293"/>
              <a:gd name="connsiteY81" fmla="*/ 3643952 h 4203510"/>
              <a:gd name="connsiteX82" fmla="*/ 1016759 w 3398293"/>
              <a:gd name="connsiteY82" fmla="*/ 3678071 h 4203510"/>
              <a:gd name="connsiteX83" fmla="*/ 1030406 w 3398293"/>
              <a:gd name="connsiteY83" fmla="*/ 3698543 h 4203510"/>
              <a:gd name="connsiteX84" fmla="*/ 1071350 w 3398293"/>
              <a:gd name="connsiteY84" fmla="*/ 3725838 h 4203510"/>
              <a:gd name="connsiteX85" fmla="*/ 1091821 w 3398293"/>
              <a:gd name="connsiteY85" fmla="*/ 3739486 h 4203510"/>
              <a:gd name="connsiteX86" fmla="*/ 1153236 w 3398293"/>
              <a:gd name="connsiteY86" fmla="*/ 3787253 h 4203510"/>
              <a:gd name="connsiteX87" fmla="*/ 1194180 w 3398293"/>
              <a:gd name="connsiteY87" fmla="*/ 3807725 h 4203510"/>
              <a:gd name="connsiteX88" fmla="*/ 1214651 w 3398293"/>
              <a:gd name="connsiteY88" fmla="*/ 3821373 h 4203510"/>
              <a:gd name="connsiteX89" fmla="*/ 1282890 w 3398293"/>
              <a:gd name="connsiteY89" fmla="*/ 3841844 h 4203510"/>
              <a:gd name="connsiteX90" fmla="*/ 1323833 w 3398293"/>
              <a:gd name="connsiteY90" fmla="*/ 3869140 h 4203510"/>
              <a:gd name="connsiteX91" fmla="*/ 1357953 w 3398293"/>
              <a:gd name="connsiteY91" fmla="*/ 3903259 h 4203510"/>
              <a:gd name="connsiteX92" fmla="*/ 1371600 w 3398293"/>
              <a:gd name="connsiteY92" fmla="*/ 3923731 h 4203510"/>
              <a:gd name="connsiteX93" fmla="*/ 1392072 w 3398293"/>
              <a:gd name="connsiteY93" fmla="*/ 3930555 h 4203510"/>
              <a:gd name="connsiteX94" fmla="*/ 1412544 w 3398293"/>
              <a:gd name="connsiteY94" fmla="*/ 3944203 h 4203510"/>
              <a:gd name="connsiteX95" fmla="*/ 1433015 w 3398293"/>
              <a:gd name="connsiteY95" fmla="*/ 3964674 h 4203510"/>
              <a:gd name="connsiteX96" fmla="*/ 1453487 w 3398293"/>
              <a:gd name="connsiteY96" fmla="*/ 3978322 h 4203510"/>
              <a:gd name="connsiteX97" fmla="*/ 1514902 w 3398293"/>
              <a:gd name="connsiteY97" fmla="*/ 4032913 h 4203510"/>
              <a:gd name="connsiteX98" fmla="*/ 1562669 w 3398293"/>
              <a:gd name="connsiteY98" fmla="*/ 4094328 h 4203510"/>
              <a:gd name="connsiteX99" fmla="*/ 1583141 w 3398293"/>
              <a:gd name="connsiteY99" fmla="*/ 4162567 h 4203510"/>
              <a:gd name="connsiteX100" fmla="*/ 1596789 w 3398293"/>
              <a:gd name="connsiteY100" fmla="*/ 4183038 h 4203510"/>
              <a:gd name="connsiteX101" fmla="*/ 1617260 w 3398293"/>
              <a:gd name="connsiteY101" fmla="*/ 4203510 h 4203510"/>
              <a:gd name="connsiteX102" fmla="*/ 1624084 w 3398293"/>
              <a:gd name="connsiteY102" fmla="*/ 4169391 h 4203510"/>
              <a:gd name="connsiteX103" fmla="*/ 1637732 w 3398293"/>
              <a:gd name="connsiteY103" fmla="*/ 4067032 h 4203510"/>
              <a:gd name="connsiteX104" fmla="*/ 1630908 w 3398293"/>
              <a:gd name="connsiteY104" fmla="*/ 4012441 h 4203510"/>
              <a:gd name="connsiteX105" fmla="*/ 1610436 w 3398293"/>
              <a:gd name="connsiteY105" fmla="*/ 3971498 h 4203510"/>
              <a:gd name="connsiteX106" fmla="*/ 1596789 w 3398293"/>
              <a:gd name="connsiteY106" fmla="*/ 3944203 h 4203510"/>
              <a:gd name="connsiteX107" fmla="*/ 1576317 w 3398293"/>
              <a:gd name="connsiteY107" fmla="*/ 3910083 h 4203510"/>
              <a:gd name="connsiteX108" fmla="*/ 1610436 w 3398293"/>
              <a:gd name="connsiteY108" fmla="*/ 3835020 h 4203510"/>
              <a:gd name="connsiteX109" fmla="*/ 1610436 w 3398293"/>
              <a:gd name="connsiteY109" fmla="*/ 3835020 h 4203510"/>
              <a:gd name="connsiteX110" fmla="*/ 1617260 w 3398293"/>
              <a:gd name="connsiteY110" fmla="*/ 3814549 h 4203510"/>
              <a:gd name="connsiteX111" fmla="*/ 1658203 w 3398293"/>
              <a:gd name="connsiteY111" fmla="*/ 3787253 h 4203510"/>
              <a:gd name="connsiteX112" fmla="*/ 1733266 w 3398293"/>
              <a:gd name="connsiteY112" fmla="*/ 3814549 h 4203510"/>
              <a:gd name="connsiteX113" fmla="*/ 1753738 w 3398293"/>
              <a:gd name="connsiteY113" fmla="*/ 3800901 h 4203510"/>
              <a:gd name="connsiteX114" fmla="*/ 1760562 w 3398293"/>
              <a:gd name="connsiteY114" fmla="*/ 3780429 h 4203510"/>
              <a:gd name="connsiteX115" fmla="*/ 1774209 w 3398293"/>
              <a:gd name="connsiteY115" fmla="*/ 3759958 h 4203510"/>
              <a:gd name="connsiteX116" fmla="*/ 1781033 w 3398293"/>
              <a:gd name="connsiteY116" fmla="*/ 3739486 h 4203510"/>
              <a:gd name="connsiteX117" fmla="*/ 1801505 w 3398293"/>
              <a:gd name="connsiteY117" fmla="*/ 3732662 h 4203510"/>
              <a:gd name="connsiteX118" fmla="*/ 1849272 w 3398293"/>
              <a:gd name="connsiteY118" fmla="*/ 3746310 h 4203510"/>
              <a:gd name="connsiteX119" fmla="*/ 1862920 w 3398293"/>
              <a:gd name="connsiteY119" fmla="*/ 3766782 h 4203510"/>
              <a:gd name="connsiteX120" fmla="*/ 1978926 w 3398293"/>
              <a:gd name="connsiteY120" fmla="*/ 3759958 h 4203510"/>
              <a:gd name="connsiteX121" fmla="*/ 1999397 w 3398293"/>
              <a:gd name="connsiteY121" fmla="*/ 3753134 h 4203510"/>
              <a:gd name="connsiteX122" fmla="*/ 2006221 w 3398293"/>
              <a:gd name="connsiteY122" fmla="*/ 3732662 h 4203510"/>
              <a:gd name="connsiteX123" fmla="*/ 2040341 w 3398293"/>
              <a:gd name="connsiteY123" fmla="*/ 3698543 h 4203510"/>
              <a:gd name="connsiteX124" fmla="*/ 2074460 w 3398293"/>
              <a:gd name="connsiteY124" fmla="*/ 3712191 h 4203510"/>
              <a:gd name="connsiteX125" fmla="*/ 2115403 w 3398293"/>
              <a:gd name="connsiteY125" fmla="*/ 3732662 h 4203510"/>
              <a:gd name="connsiteX126" fmla="*/ 2163171 w 3398293"/>
              <a:gd name="connsiteY126" fmla="*/ 3712191 h 4203510"/>
              <a:gd name="connsiteX127" fmla="*/ 2204114 w 3398293"/>
              <a:gd name="connsiteY127" fmla="*/ 3678071 h 4203510"/>
              <a:gd name="connsiteX128" fmla="*/ 2224586 w 3398293"/>
              <a:gd name="connsiteY128" fmla="*/ 3671247 h 4203510"/>
              <a:gd name="connsiteX129" fmla="*/ 2245057 w 3398293"/>
              <a:gd name="connsiteY129" fmla="*/ 3650776 h 4203510"/>
              <a:gd name="connsiteX130" fmla="*/ 2265529 w 3398293"/>
              <a:gd name="connsiteY130" fmla="*/ 3657600 h 4203510"/>
              <a:gd name="connsiteX131" fmla="*/ 2292824 w 3398293"/>
              <a:gd name="connsiteY131" fmla="*/ 3650776 h 4203510"/>
              <a:gd name="connsiteX132" fmla="*/ 2306472 w 3398293"/>
              <a:gd name="connsiteY132" fmla="*/ 3630304 h 4203510"/>
              <a:gd name="connsiteX133" fmla="*/ 2313296 w 3398293"/>
              <a:gd name="connsiteY133" fmla="*/ 3609832 h 4203510"/>
              <a:gd name="connsiteX134" fmla="*/ 2361063 w 3398293"/>
              <a:gd name="connsiteY134" fmla="*/ 3596185 h 4203510"/>
              <a:gd name="connsiteX135" fmla="*/ 2395183 w 3398293"/>
              <a:gd name="connsiteY135" fmla="*/ 3562065 h 4203510"/>
              <a:gd name="connsiteX136" fmla="*/ 2436126 w 3398293"/>
              <a:gd name="connsiteY136" fmla="*/ 3534770 h 4203510"/>
              <a:gd name="connsiteX137" fmla="*/ 2449774 w 3398293"/>
              <a:gd name="connsiteY137" fmla="*/ 3514298 h 4203510"/>
              <a:gd name="connsiteX138" fmla="*/ 2511189 w 3398293"/>
              <a:gd name="connsiteY138" fmla="*/ 3480179 h 4203510"/>
              <a:gd name="connsiteX139" fmla="*/ 2490717 w 3398293"/>
              <a:gd name="connsiteY139" fmla="*/ 3473355 h 4203510"/>
              <a:gd name="connsiteX140" fmla="*/ 2565780 w 3398293"/>
              <a:gd name="connsiteY140" fmla="*/ 3452883 h 4203510"/>
              <a:gd name="connsiteX141" fmla="*/ 2661314 w 3398293"/>
              <a:gd name="connsiteY141" fmla="*/ 3425588 h 4203510"/>
              <a:gd name="connsiteX142" fmla="*/ 2722729 w 3398293"/>
              <a:gd name="connsiteY142" fmla="*/ 3398292 h 4203510"/>
              <a:gd name="connsiteX143" fmla="*/ 2743200 w 3398293"/>
              <a:gd name="connsiteY143" fmla="*/ 3405116 h 4203510"/>
              <a:gd name="connsiteX144" fmla="*/ 2797791 w 3398293"/>
              <a:gd name="connsiteY144" fmla="*/ 3398292 h 4203510"/>
              <a:gd name="connsiteX145" fmla="*/ 2859206 w 3398293"/>
              <a:gd name="connsiteY145" fmla="*/ 3350525 h 4203510"/>
              <a:gd name="connsiteX146" fmla="*/ 2920621 w 3398293"/>
              <a:gd name="connsiteY146" fmla="*/ 3309582 h 4203510"/>
              <a:gd name="connsiteX147" fmla="*/ 2941093 w 3398293"/>
              <a:gd name="connsiteY147" fmla="*/ 3295934 h 4203510"/>
              <a:gd name="connsiteX148" fmla="*/ 2954741 w 3398293"/>
              <a:gd name="connsiteY148" fmla="*/ 3316405 h 4203510"/>
              <a:gd name="connsiteX149" fmla="*/ 2995684 w 3398293"/>
              <a:gd name="connsiteY149" fmla="*/ 3336877 h 4203510"/>
              <a:gd name="connsiteX150" fmla="*/ 3016156 w 3398293"/>
              <a:gd name="connsiteY150" fmla="*/ 3330053 h 4203510"/>
              <a:gd name="connsiteX151" fmla="*/ 3057099 w 3398293"/>
              <a:gd name="connsiteY151" fmla="*/ 3302758 h 4203510"/>
              <a:gd name="connsiteX152" fmla="*/ 3084394 w 3398293"/>
              <a:gd name="connsiteY152" fmla="*/ 3295934 h 4203510"/>
              <a:gd name="connsiteX153" fmla="*/ 3125338 w 3398293"/>
              <a:gd name="connsiteY153" fmla="*/ 3268638 h 4203510"/>
              <a:gd name="connsiteX154" fmla="*/ 3166281 w 3398293"/>
              <a:gd name="connsiteY154" fmla="*/ 3282286 h 4203510"/>
              <a:gd name="connsiteX155" fmla="*/ 3186753 w 3398293"/>
              <a:gd name="connsiteY155" fmla="*/ 3275462 h 4203510"/>
              <a:gd name="connsiteX156" fmla="*/ 3254991 w 3398293"/>
              <a:gd name="connsiteY156" fmla="*/ 3241343 h 4203510"/>
              <a:gd name="connsiteX157" fmla="*/ 3282287 w 3398293"/>
              <a:gd name="connsiteY157" fmla="*/ 3248167 h 4203510"/>
              <a:gd name="connsiteX158" fmla="*/ 3302759 w 3398293"/>
              <a:gd name="connsiteY158" fmla="*/ 3254991 h 4203510"/>
              <a:gd name="connsiteX159" fmla="*/ 3309583 w 3398293"/>
              <a:gd name="connsiteY159" fmla="*/ 3234519 h 4203510"/>
              <a:gd name="connsiteX160" fmla="*/ 3323230 w 3398293"/>
              <a:gd name="connsiteY160" fmla="*/ 3207223 h 4203510"/>
              <a:gd name="connsiteX161" fmla="*/ 3306295 w 3398293"/>
              <a:gd name="connsiteY161" fmla="*/ 3141962 h 4203510"/>
              <a:gd name="connsiteX162" fmla="*/ 3305674 w 3398293"/>
              <a:gd name="connsiteY162" fmla="*/ 3039356 h 4203510"/>
              <a:gd name="connsiteX163" fmla="*/ 3304185 w 3398293"/>
              <a:gd name="connsiteY163" fmla="*/ 2933089 h 4203510"/>
              <a:gd name="connsiteX164" fmla="*/ 3303876 w 3398293"/>
              <a:gd name="connsiteY164" fmla="*/ 2767269 h 4203510"/>
              <a:gd name="connsiteX165" fmla="*/ 3299470 w 3398293"/>
              <a:gd name="connsiteY165" fmla="*/ 2558645 h 4203510"/>
              <a:gd name="connsiteX166" fmla="*/ 3291158 w 3398293"/>
              <a:gd name="connsiteY166" fmla="*/ 2329672 h 4203510"/>
              <a:gd name="connsiteX167" fmla="*/ 3284645 w 3398293"/>
              <a:gd name="connsiteY167" fmla="*/ 2089595 h 4203510"/>
              <a:gd name="connsiteX168" fmla="*/ 3289111 w 3398293"/>
              <a:gd name="connsiteY168" fmla="*/ 1985749 h 4203510"/>
              <a:gd name="connsiteX169" fmla="*/ 3282287 w 3398293"/>
              <a:gd name="connsiteY169" fmla="*/ 1897038 h 4203510"/>
              <a:gd name="connsiteX170" fmla="*/ 3261815 w 3398293"/>
              <a:gd name="connsiteY170" fmla="*/ 1890214 h 4203510"/>
              <a:gd name="connsiteX171" fmla="*/ 3118514 w 3398293"/>
              <a:gd name="connsiteY171" fmla="*/ 1887236 h 4203510"/>
              <a:gd name="connsiteX172" fmla="*/ 2941093 w 3398293"/>
              <a:gd name="connsiteY172" fmla="*/ 1890214 h 4203510"/>
              <a:gd name="connsiteX173" fmla="*/ 2818263 w 3398293"/>
              <a:gd name="connsiteY173" fmla="*/ 1897038 h 4203510"/>
              <a:gd name="connsiteX174" fmla="*/ 2702257 w 3398293"/>
              <a:gd name="connsiteY174" fmla="*/ 1903862 h 4203510"/>
              <a:gd name="connsiteX175" fmla="*/ 2695433 w 3398293"/>
              <a:gd name="connsiteY175" fmla="*/ 1883391 h 4203510"/>
              <a:gd name="connsiteX176" fmla="*/ 2681786 w 3398293"/>
              <a:gd name="connsiteY176" fmla="*/ 1781032 h 4203510"/>
              <a:gd name="connsiteX177" fmla="*/ 2681786 w 3398293"/>
              <a:gd name="connsiteY177" fmla="*/ 1433014 h 4203510"/>
              <a:gd name="connsiteX178" fmla="*/ 2689788 w 3398293"/>
              <a:gd name="connsiteY178" fmla="*/ 1276065 h 4203510"/>
              <a:gd name="connsiteX179" fmla="*/ 2757158 w 3398293"/>
              <a:gd name="connsiteY179" fmla="*/ 1440149 h 4203510"/>
              <a:gd name="connsiteX180" fmla="*/ 2856291 w 3398293"/>
              <a:gd name="connsiteY180" fmla="*/ 1454106 h 4203510"/>
              <a:gd name="connsiteX181" fmla="*/ 2843822 w 3398293"/>
              <a:gd name="connsiteY181" fmla="*/ 1282889 h 4203510"/>
              <a:gd name="connsiteX182" fmla="*/ 2837866 w 3398293"/>
              <a:gd name="connsiteY182" fmla="*/ 1211983 h 4203510"/>
              <a:gd name="connsiteX183" fmla="*/ 2843201 w 3398293"/>
              <a:gd name="connsiteY183" fmla="*/ 1175196 h 4203510"/>
              <a:gd name="connsiteX184" fmla="*/ 2862494 w 3398293"/>
              <a:gd name="connsiteY184" fmla="*/ 1118806 h 4203510"/>
              <a:gd name="connsiteX185" fmla="*/ 2859206 w 3398293"/>
              <a:gd name="connsiteY185" fmla="*/ 1071349 h 4203510"/>
              <a:gd name="connsiteX186" fmla="*/ 2881166 w 3398293"/>
              <a:gd name="connsiteY186" fmla="*/ 1051187 h 4203510"/>
              <a:gd name="connsiteX187" fmla="*/ 2896303 w 3398293"/>
              <a:gd name="connsiteY187" fmla="*/ 1034872 h 4203510"/>
              <a:gd name="connsiteX188" fmla="*/ 2933401 w 3398293"/>
              <a:gd name="connsiteY188" fmla="*/ 1023892 h 4203510"/>
              <a:gd name="connsiteX189" fmla="*/ 2947048 w 3398293"/>
              <a:gd name="connsiteY189" fmla="*/ 995418 h 4203510"/>
              <a:gd name="connsiteX190" fmla="*/ 2954741 w 3398293"/>
              <a:gd name="connsiteY190" fmla="*/ 934871 h 4203510"/>
              <a:gd name="connsiteX191" fmla="*/ 2995684 w 3398293"/>
              <a:gd name="connsiteY191" fmla="*/ 914400 h 4203510"/>
              <a:gd name="connsiteX192" fmla="*/ 3050275 w 3398293"/>
              <a:gd name="connsiteY192" fmla="*/ 928047 h 4203510"/>
              <a:gd name="connsiteX193" fmla="*/ 3063923 w 3398293"/>
              <a:gd name="connsiteY193" fmla="*/ 948519 h 4203510"/>
              <a:gd name="connsiteX194" fmla="*/ 3101888 w 3398293"/>
              <a:gd name="connsiteY194" fmla="*/ 1013222 h 4203510"/>
              <a:gd name="connsiteX195" fmla="*/ 3157658 w 3398293"/>
              <a:gd name="connsiteY195" fmla="*/ 1087105 h 4203510"/>
              <a:gd name="connsiteX196" fmla="*/ 3205735 w 3398293"/>
              <a:gd name="connsiteY196" fmla="*/ 1131894 h 4203510"/>
              <a:gd name="connsiteX197" fmla="*/ 3275154 w 3398293"/>
              <a:gd name="connsiteY197" fmla="*/ 1202491 h 4203510"/>
              <a:gd name="connsiteX198" fmla="*/ 3350526 w 3398293"/>
              <a:gd name="connsiteY198" fmla="*/ 1262417 h 4203510"/>
              <a:gd name="connsiteX199" fmla="*/ 3370997 w 3398293"/>
              <a:gd name="connsiteY199" fmla="*/ 1276065 h 4203510"/>
              <a:gd name="connsiteX200" fmla="*/ 3391469 w 3398293"/>
              <a:gd name="connsiteY200" fmla="*/ 1269241 h 4203510"/>
              <a:gd name="connsiteX201" fmla="*/ 3398293 w 3398293"/>
              <a:gd name="connsiteY201" fmla="*/ 1248770 h 4203510"/>
              <a:gd name="connsiteX202" fmla="*/ 3364174 w 3398293"/>
              <a:gd name="connsiteY202" fmla="*/ 1187355 h 4203510"/>
              <a:gd name="connsiteX203" fmla="*/ 3336878 w 3398293"/>
              <a:gd name="connsiteY203" fmla="*/ 1146411 h 4203510"/>
              <a:gd name="connsiteX204" fmla="*/ 3330054 w 3398293"/>
              <a:gd name="connsiteY204" fmla="*/ 1125940 h 4203510"/>
              <a:gd name="connsiteX205" fmla="*/ 3309583 w 3398293"/>
              <a:gd name="connsiteY205" fmla="*/ 1112292 h 4203510"/>
              <a:gd name="connsiteX206" fmla="*/ 3289111 w 3398293"/>
              <a:gd name="connsiteY206" fmla="*/ 1091820 h 4203510"/>
              <a:gd name="connsiteX207" fmla="*/ 3261815 w 3398293"/>
              <a:gd name="connsiteY207" fmla="*/ 1050877 h 4203510"/>
              <a:gd name="connsiteX208" fmla="*/ 3234520 w 3398293"/>
              <a:gd name="connsiteY208" fmla="*/ 1009934 h 4203510"/>
              <a:gd name="connsiteX209" fmla="*/ 3207224 w 3398293"/>
              <a:gd name="connsiteY209" fmla="*/ 968991 h 4203510"/>
              <a:gd name="connsiteX210" fmla="*/ 3166281 w 3398293"/>
              <a:gd name="connsiteY210" fmla="*/ 928047 h 4203510"/>
              <a:gd name="connsiteX211" fmla="*/ 3111690 w 3398293"/>
              <a:gd name="connsiteY211" fmla="*/ 880280 h 4203510"/>
              <a:gd name="connsiteX212" fmla="*/ 3116156 w 3398293"/>
              <a:gd name="connsiteY212" fmla="*/ 850006 h 4203510"/>
              <a:gd name="connsiteX213" fmla="*/ 3077571 w 3398293"/>
              <a:gd name="connsiteY213" fmla="*/ 818865 h 4203510"/>
              <a:gd name="connsiteX214" fmla="*/ 3084394 w 3398293"/>
              <a:gd name="connsiteY214" fmla="*/ 743803 h 4203510"/>
              <a:gd name="connsiteX215" fmla="*/ 3077571 w 3398293"/>
              <a:gd name="connsiteY215" fmla="*/ 627797 h 4203510"/>
              <a:gd name="connsiteX216" fmla="*/ 3057099 w 3398293"/>
              <a:gd name="connsiteY216" fmla="*/ 620973 h 4203510"/>
              <a:gd name="connsiteX217" fmla="*/ 2709081 w 3398293"/>
              <a:gd name="connsiteY217" fmla="*/ 614149 h 4203510"/>
              <a:gd name="connsiteX218" fmla="*/ 2715905 w 3398293"/>
              <a:gd name="connsiteY218" fmla="*/ 532262 h 4203510"/>
              <a:gd name="connsiteX219" fmla="*/ 2688609 w 3398293"/>
              <a:gd name="connsiteY219" fmla="*/ 484495 h 4203510"/>
              <a:gd name="connsiteX220" fmla="*/ 2668138 w 3398293"/>
              <a:gd name="connsiteY220" fmla="*/ 477671 h 4203510"/>
              <a:gd name="connsiteX221" fmla="*/ 2538484 w 3398293"/>
              <a:gd name="connsiteY221" fmla="*/ 457200 h 4203510"/>
              <a:gd name="connsiteX222" fmla="*/ 2456597 w 3398293"/>
              <a:gd name="connsiteY222" fmla="*/ 464023 h 4203510"/>
              <a:gd name="connsiteX223" fmla="*/ 2436126 w 3398293"/>
              <a:gd name="connsiteY223" fmla="*/ 470847 h 4203510"/>
              <a:gd name="connsiteX224" fmla="*/ 2374711 w 3398293"/>
              <a:gd name="connsiteY224" fmla="*/ 464023 h 4203510"/>
              <a:gd name="connsiteX225" fmla="*/ 2299648 w 3398293"/>
              <a:gd name="connsiteY225" fmla="*/ 470847 h 4203510"/>
              <a:gd name="connsiteX226" fmla="*/ 2279177 w 3398293"/>
              <a:gd name="connsiteY226" fmla="*/ 477671 h 4203510"/>
              <a:gd name="connsiteX227" fmla="*/ 2238233 w 3398293"/>
              <a:gd name="connsiteY227" fmla="*/ 504967 h 4203510"/>
              <a:gd name="connsiteX228" fmla="*/ 2197290 w 3398293"/>
              <a:gd name="connsiteY228" fmla="*/ 477671 h 4203510"/>
              <a:gd name="connsiteX229" fmla="*/ 2183642 w 3398293"/>
              <a:gd name="connsiteY229" fmla="*/ 457200 h 4203510"/>
              <a:gd name="connsiteX230" fmla="*/ 2163171 w 3398293"/>
              <a:gd name="connsiteY230" fmla="*/ 450376 h 4203510"/>
              <a:gd name="connsiteX231" fmla="*/ 2101756 w 3398293"/>
              <a:gd name="connsiteY231" fmla="*/ 409432 h 4203510"/>
              <a:gd name="connsiteX232" fmla="*/ 2081284 w 3398293"/>
              <a:gd name="connsiteY232" fmla="*/ 395785 h 4203510"/>
              <a:gd name="connsiteX233" fmla="*/ 2060812 w 3398293"/>
              <a:gd name="connsiteY233" fmla="*/ 388961 h 4203510"/>
              <a:gd name="connsiteX234" fmla="*/ 2019869 w 3398293"/>
              <a:gd name="connsiteY234" fmla="*/ 361665 h 4203510"/>
              <a:gd name="connsiteX235" fmla="*/ 1999397 w 3398293"/>
              <a:gd name="connsiteY235" fmla="*/ 348017 h 4203510"/>
              <a:gd name="connsiteX236" fmla="*/ 1978926 w 3398293"/>
              <a:gd name="connsiteY236" fmla="*/ 341194 h 4203510"/>
              <a:gd name="connsiteX237" fmla="*/ 1979236 w 3398293"/>
              <a:gd name="connsiteY237" fmla="*/ 302608 h 4203510"/>
              <a:gd name="connsiteX238" fmla="*/ 1974212 w 3398293"/>
              <a:gd name="connsiteY238" fmla="*/ 272644 h 4203510"/>
              <a:gd name="connsiteX239" fmla="*/ 1963231 w 3398293"/>
              <a:gd name="connsiteY239" fmla="*/ 227235 h 4203510"/>
              <a:gd name="connsiteX240" fmla="*/ 1924644 w 3398293"/>
              <a:gd name="connsiteY240" fmla="*/ 180646 h 4203510"/>
              <a:gd name="connsiteX241" fmla="*/ 1888726 w 3398293"/>
              <a:gd name="connsiteY241" fmla="*/ 139703 h 4203510"/>
              <a:gd name="connsiteX242" fmla="*/ 1876568 w 3398293"/>
              <a:gd name="connsiteY242" fmla="*/ 129653 h 4203510"/>
              <a:gd name="connsiteX243" fmla="*/ 1869744 w 3398293"/>
              <a:gd name="connsiteY243" fmla="*/ 88710 h 4203510"/>
              <a:gd name="connsiteX244" fmla="*/ 1862920 w 3398293"/>
              <a:gd name="connsiteY244" fmla="*/ 68238 h 4203510"/>
              <a:gd name="connsiteX245" fmla="*/ 1842448 w 3398293"/>
              <a:gd name="connsiteY245" fmla="*/ 61414 h 4203510"/>
              <a:gd name="connsiteX246" fmla="*/ 1801505 w 3398293"/>
              <a:gd name="connsiteY246" fmla="*/ 40943 h 4203510"/>
              <a:gd name="connsiteX247" fmla="*/ 1753738 w 3398293"/>
              <a:gd name="connsiteY247" fmla="*/ 47767 h 4203510"/>
              <a:gd name="connsiteX248" fmla="*/ 1726442 w 3398293"/>
              <a:gd name="connsiteY248" fmla="*/ 88710 h 4203510"/>
              <a:gd name="connsiteX249" fmla="*/ 1705971 w 3398293"/>
              <a:gd name="connsiteY249" fmla="*/ 109182 h 4203510"/>
              <a:gd name="connsiteX250" fmla="*/ 1685499 w 3398293"/>
              <a:gd name="connsiteY250" fmla="*/ 116005 h 4203510"/>
              <a:gd name="connsiteX251" fmla="*/ 1624084 w 3398293"/>
              <a:gd name="connsiteY251" fmla="*/ 102358 h 4203510"/>
              <a:gd name="connsiteX252" fmla="*/ 1610436 w 3398293"/>
              <a:gd name="connsiteY252" fmla="*/ 81886 h 4203510"/>
              <a:gd name="connsiteX253" fmla="*/ 1569493 w 3398293"/>
              <a:gd name="connsiteY253" fmla="*/ 68238 h 4203510"/>
              <a:gd name="connsiteX254" fmla="*/ 1549021 w 3398293"/>
              <a:gd name="connsiteY254" fmla="*/ 47767 h 4203510"/>
              <a:gd name="connsiteX255" fmla="*/ 1528550 w 3398293"/>
              <a:gd name="connsiteY255" fmla="*/ 34119 h 4203510"/>
              <a:gd name="connsiteX256" fmla="*/ 1501254 w 3398293"/>
              <a:gd name="connsiteY256" fmla="*/ 0 h 4203510"/>
              <a:gd name="connsiteX257" fmla="*/ 1480783 w 3398293"/>
              <a:gd name="connsiteY257" fmla="*/ 6823 h 4203510"/>
              <a:gd name="connsiteX258" fmla="*/ 1453487 w 3398293"/>
              <a:gd name="connsiteY258" fmla="*/ 13647 h 4203510"/>
              <a:gd name="connsiteX259" fmla="*/ 1433015 w 3398293"/>
              <a:gd name="connsiteY259" fmla="*/ 27295 h 4203510"/>
              <a:gd name="connsiteX260" fmla="*/ 1412544 w 3398293"/>
              <a:gd name="connsiteY260" fmla="*/ 34119 h 4203510"/>
              <a:gd name="connsiteX261" fmla="*/ 1392072 w 3398293"/>
              <a:gd name="connsiteY261" fmla="*/ 47767 h 4203510"/>
              <a:gd name="connsiteX262" fmla="*/ 1371600 w 3398293"/>
              <a:gd name="connsiteY262" fmla="*/ 54591 h 4203510"/>
              <a:gd name="connsiteX263" fmla="*/ 1330657 w 3398293"/>
              <a:gd name="connsiteY263" fmla="*/ 75062 h 4203510"/>
              <a:gd name="connsiteX264" fmla="*/ 1289714 w 3398293"/>
              <a:gd name="connsiteY264" fmla="*/ 68238 h 4203510"/>
              <a:gd name="connsiteX265" fmla="*/ 1276066 w 3398293"/>
              <a:gd name="connsiteY265" fmla="*/ 47767 h 4203510"/>
              <a:gd name="connsiteX266" fmla="*/ 1255594 w 3398293"/>
              <a:gd name="connsiteY266" fmla="*/ 34119 h 4203510"/>
              <a:gd name="connsiteX267" fmla="*/ 1248771 w 3398293"/>
              <a:gd name="connsiteY267" fmla="*/ 54591 h 4203510"/>
              <a:gd name="connsiteX268" fmla="*/ 1228299 w 3398293"/>
              <a:gd name="connsiteY268" fmla="*/ 61414 h 4203510"/>
              <a:gd name="connsiteX269" fmla="*/ 1207827 w 3398293"/>
              <a:gd name="connsiteY269" fmla="*/ 75062 h 4203510"/>
              <a:gd name="connsiteX270" fmla="*/ 1132765 w 3398293"/>
              <a:gd name="connsiteY270" fmla="*/ 68238 h 4203510"/>
              <a:gd name="connsiteX271" fmla="*/ 1030406 w 3398293"/>
              <a:gd name="connsiteY27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27797 w 3398293"/>
              <a:gd name="connsiteY68" fmla="*/ 3254991 h 4203510"/>
              <a:gd name="connsiteX69" fmla="*/ 675565 w 3398293"/>
              <a:gd name="connsiteY69" fmla="*/ 3316405 h 4203510"/>
              <a:gd name="connsiteX70" fmla="*/ 702860 w 3398293"/>
              <a:gd name="connsiteY70" fmla="*/ 3350525 h 4203510"/>
              <a:gd name="connsiteX71" fmla="*/ 736980 w 3398293"/>
              <a:gd name="connsiteY71" fmla="*/ 3384644 h 4203510"/>
              <a:gd name="connsiteX72" fmla="*/ 771099 w 3398293"/>
              <a:gd name="connsiteY72" fmla="*/ 3418764 h 4203510"/>
              <a:gd name="connsiteX73" fmla="*/ 805218 w 3398293"/>
              <a:gd name="connsiteY73" fmla="*/ 3452883 h 4203510"/>
              <a:gd name="connsiteX74" fmla="*/ 839338 w 3398293"/>
              <a:gd name="connsiteY74" fmla="*/ 3500650 h 4203510"/>
              <a:gd name="connsiteX75" fmla="*/ 859809 w 3398293"/>
              <a:gd name="connsiteY75" fmla="*/ 3514298 h 4203510"/>
              <a:gd name="connsiteX76" fmla="*/ 887105 w 3398293"/>
              <a:gd name="connsiteY76" fmla="*/ 3555241 h 4203510"/>
              <a:gd name="connsiteX77" fmla="*/ 900753 w 3398293"/>
              <a:gd name="connsiteY77" fmla="*/ 3575713 h 4203510"/>
              <a:gd name="connsiteX78" fmla="*/ 921224 w 3398293"/>
              <a:gd name="connsiteY78" fmla="*/ 3589361 h 4203510"/>
              <a:gd name="connsiteX79" fmla="*/ 962168 w 3398293"/>
              <a:gd name="connsiteY79" fmla="*/ 3630304 h 4203510"/>
              <a:gd name="connsiteX80" fmla="*/ 982639 w 3398293"/>
              <a:gd name="connsiteY80" fmla="*/ 3643952 h 4203510"/>
              <a:gd name="connsiteX81" fmla="*/ 1016759 w 3398293"/>
              <a:gd name="connsiteY81" fmla="*/ 3678071 h 4203510"/>
              <a:gd name="connsiteX82" fmla="*/ 1030406 w 3398293"/>
              <a:gd name="connsiteY82" fmla="*/ 3698543 h 4203510"/>
              <a:gd name="connsiteX83" fmla="*/ 1071350 w 3398293"/>
              <a:gd name="connsiteY83" fmla="*/ 3725838 h 4203510"/>
              <a:gd name="connsiteX84" fmla="*/ 1091821 w 3398293"/>
              <a:gd name="connsiteY84" fmla="*/ 3739486 h 4203510"/>
              <a:gd name="connsiteX85" fmla="*/ 1153236 w 3398293"/>
              <a:gd name="connsiteY85" fmla="*/ 3787253 h 4203510"/>
              <a:gd name="connsiteX86" fmla="*/ 1194180 w 3398293"/>
              <a:gd name="connsiteY86" fmla="*/ 3807725 h 4203510"/>
              <a:gd name="connsiteX87" fmla="*/ 1214651 w 3398293"/>
              <a:gd name="connsiteY87" fmla="*/ 3821373 h 4203510"/>
              <a:gd name="connsiteX88" fmla="*/ 1282890 w 3398293"/>
              <a:gd name="connsiteY88" fmla="*/ 3841844 h 4203510"/>
              <a:gd name="connsiteX89" fmla="*/ 1323833 w 3398293"/>
              <a:gd name="connsiteY89" fmla="*/ 3869140 h 4203510"/>
              <a:gd name="connsiteX90" fmla="*/ 1357953 w 3398293"/>
              <a:gd name="connsiteY90" fmla="*/ 3903259 h 4203510"/>
              <a:gd name="connsiteX91" fmla="*/ 1371600 w 3398293"/>
              <a:gd name="connsiteY91" fmla="*/ 3923731 h 4203510"/>
              <a:gd name="connsiteX92" fmla="*/ 1392072 w 3398293"/>
              <a:gd name="connsiteY92" fmla="*/ 3930555 h 4203510"/>
              <a:gd name="connsiteX93" fmla="*/ 1412544 w 3398293"/>
              <a:gd name="connsiteY93" fmla="*/ 3944203 h 4203510"/>
              <a:gd name="connsiteX94" fmla="*/ 1433015 w 3398293"/>
              <a:gd name="connsiteY94" fmla="*/ 3964674 h 4203510"/>
              <a:gd name="connsiteX95" fmla="*/ 1453487 w 3398293"/>
              <a:gd name="connsiteY95" fmla="*/ 3978322 h 4203510"/>
              <a:gd name="connsiteX96" fmla="*/ 1514902 w 3398293"/>
              <a:gd name="connsiteY96" fmla="*/ 4032913 h 4203510"/>
              <a:gd name="connsiteX97" fmla="*/ 1562669 w 3398293"/>
              <a:gd name="connsiteY97" fmla="*/ 4094328 h 4203510"/>
              <a:gd name="connsiteX98" fmla="*/ 1583141 w 3398293"/>
              <a:gd name="connsiteY98" fmla="*/ 4162567 h 4203510"/>
              <a:gd name="connsiteX99" fmla="*/ 1596789 w 3398293"/>
              <a:gd name="connsiteY99" fmla="*/ 4183038 h 4203510"/>
              <a:gd name="connsiteX100" fmla="*/ 1617260 w 3398293"/>
              <a:gd name="connsiteY100" fmla="*/ 4203510 h 4203510"/>
              <a:gd name="connsiteX101" fmla="*/ 1624084 w 3398293"/>
              <a:gd name="connsiteY101" fmla="*/ 4169391 h 4203510"/>
              <a:gd name="connsiteX102" fmla="*/ 1637732 w 3398293"/>
              <a:gd name="connsiteY102" fmla="*/ 4067032 h 4203510"/>
              <a:gd name="connsiteX103" fmla="*/ 1630908 w 3398293"/>
              <a:gd name="connsiteY103" fmla="*/ 4012441 h 4203510"/>
              <a:gd name="connsiteX104" fmla="*/ 1610436 w 3398293"/>
              <a:gd name="connsiteY104" fmla="*/ 3971498 h 4203510"/>
              <a:gd name="connsiteX105" fmla="*/ 1596789 w 3398293"/>
              <a:gd name="connsiteY105" fmla="*/ 3944203 h 4203510"/>
              <a:gd name="connsiteX106" fmla="*/ 1576317 w 3398293"/>
              <a:gd name="connsiteY106" fmla="*/ 3910083 h 4203510"/>
              <a:gd name="connsiteX107" fmla="*/ 1610436 w 3398293"/>
              <a:gd name="connsiteY107" fmla="*/ 3835020 h 4203510"/>
              <a:gd name="connsiteX108" fmla="*/ 1610436 w 3398293"/>
              <a:gd name="connsiteY108" fmla="*/ 3835020 h 4203510"/>
              <a:gd name="connsiteX109" fmla="*/ 1617260 w 3398293"/>
              <a:gd name="connsiteY109" fmla="*/ 3814549 h 4203510"/>
              <a:gd name="connsiteX110" fmla="*/ 1658203 w 3398293"/>
              <a:gd name="connsiteY110" fmla="*/ 3787253 h 4203510"/>
              <a:gd name="connsiteX111" fmla="*/ 1733266 w 3398293"/>
              <a:gd name="connsiteY111" fmla="*/ 3814549 h 4203510"/>
              <a:gd name="connsiteX112" fmla="*/ 1753738 w 3398293"/>
              <a:gd name="connsiteY112" fmla="*/ 3800901 h 4203510"/>
              <a:gd name="connsiteX113" fmla="*/ 1760562 w 3398293"/>
              <a:gd name="connsiteY113" fmla="*/ 3780429 h 4203510"/>
              <a:gd name="connsiteX114" fmla="*/ 1774209 w 3398293"/>
              <a:gd name="connsiteY114" fmla="*/ 3759958 h 4203510"/>
              <a:gd name="connsiteX115" fmla="*/ 1781033 w 3398293"/>
              <a:gd name="connsiteY115" fmla="*/ 3739486 h 4203510"/>
              <a:gd name="connsiteX116" fmla="*/ 1801505 w 3398293"/>
              <a:gd name="connsiteY116" fmla="*/ 3732662 h 4203510"/>
              <a:gd name="connsiteX117" fmla="*/ 1849272 w 3398293"/>
              <a:gd name="connsiteY117" fmla="*/ 3746310 h 4203510"/>
              <a:gd name="connsiteX118" fmla="*/ 1862920 w 3398293"/>
              <a:gd name="connsiteY118" fmla="*/ 3766782 h 4203510"/>
              <a:gd name="connsiteX119" fmla="*/ 1978926 w 3398293"/>
              <a:gd name="connsiteY119" fmla="*/ 3759958 h 4203510"/>
              <a:gd name="connsiteX120" fmla="*/ 1999397 w 3398293"/>
              <a:gd name="connsiteY120" fmla="*/ 3753134 h 4203510"/>
              <a:gd name="connsiteX121" fmla="*/ 2006221 w 3398293"/>
              <a:gd name="connsiteY121" fmla="*/ 3732662 h 4203510"/>
              <a:gd name="connsiteX122" fmla="*/ 2040341 w 3398293"/>
              <a:gd name="connsiteY122" fmla="*/ 3698543 h 4203510"/>
              <a:gd name="connsiteX123" fmla="*/ 2074460 w 3398293"/>
              <a:gd name="connsiteY123" fmla="*/ 3712191 h 4203510"/>
              <a:gd name="connsiteX124" fmla="*/ 2115403 w 3398293"/>
              <a:gd name="connsiteY124" fmla="*/ 3732662 h 4203510"/>
              <a:gd name="connsiteX125" fmla="*/ 2163171 w 3398293"/>
              <a:gd name="connsiteY125" fmla="*/ 3712191 h 4203510"/>
              <a:gd name="connsiteX126" fmla="*/ 2204114 w 3398293"/>
              <a:gd name="connsiteY126" fmla="*/ 3678071 h 4203510"/>
              <a:gd name="connsiteX127" fmla="*/ 2224586 w 3398293"/>
              <a:gd name="connsiteY127" fmla="*/ 3671247 h 4203510"/>
              <a:gd name="connsiteX128" fmla="*/ 2245057 w 3398293"/>
              <a:gd name="connsiteY128" fmla="*/ 3650776 h 4203510"/>
              <a:gd name="connsiteX129" fmla="*/ 2265529 w 3398293"/>
              <a:gd name="connsiteY129" fmla="*/ 3657600 h 4203510"/>
              <a:gd name="connsiteX130" fmla="*/ 2292824 w 3398293"/>
              <a:gd name="connsiteY130" fmla="*/ 3650776 h 4203510"/>
              <a:gd name="connsiteX131" fmla="*/ 2306472 w 3398293"/>
              <a:gd name="connsiteY131" fmla="*/ 3630304 h 4203510"/>
              <a:gd name="connsiteX132" fmla="*/ 2313296 w 3398293"/>
              <a:gd name="connsiteY132" fmla="*/ 3609832 h 4203510"/>
              <a:gd name="connsiteX133" fmla="*/ 2361063 w 3398293"/>
              <a:gd name="connsiteY133" fmla="*/ 3596185 h 4203510"/>
              <a:gd name="connsiteX134" fmla="*/ 2395183 w 3398293"/>
              <a:gd name="connsiteY134" fmla="*/ 3562065 h 4203510"/>
              <a:gd name="connsiteX135" fmla="*/ 2436126 w 3398293"/>
              <a:gd name="connsiteY135" fmla="*/ 3534770 h 4203510"/>
              <a:gd name="connsiteX136" fmla="*/ 2449774 w 3398293"/>
              <a:gd name="connsiteY136" fmla="*/ 3514298 h 4203510"/>
              <a:gd name="connsiteX137" fmla="*/ 2511189 w 3398293"/>
              <a:gd name="connsiteY137" fmla="*/ 3480179 h 4203510"/>
              <a:gd name="connsiteX138" fmla="*/ 2490717 w 3398293"/>
              <a:gd name="connsiteY138" fmla="*/ 3473355 h 4203510"/>
              <a:gd name="connsiteX139" fmla="*/ 2565780 w 3398293"/>
              <a:gd name="connsiteY139" fmla="*/ 3452883 h 4203510"/>
              <a:gd name="connsiteX140" fmla="*/ 2661314 w 3398293"/>
              <a:gd name="connsiteY140" fmla="*/ 3425588 h 4203510"/>
              <a:gd name="connsiteX141" fmla="*/ 2722729 w 3398293"/>
              <a:gd name="connsiteY141" fmla="*/ 3398292 h 4203510"/>
              <a:gd name="connsiteX142" fmla="*/ 2743200 w 3398293"/>
              <a:gd name="connsiteY142" fmla="*/ 3405116 h 4203510"/>
              <a:gd name="connsiteX143" fmla="*/ 2797791 w 3398293"/>
              <a:gd name="connsiteY143" fmla="*/ 3398292 h 4203510"/>
              <a:gd name="connsiteX144" fmla="*/ 2859206 w 3398293"/>
              <a:gd name="connsiteY144" fmla="*/ 3350525 h 4203510"/>
              <a:gd name="connsiteX145" fmla="*/ 2920621 w 3398293"/>
              <a:gd name="connsiteY145" fmla="*/ 3309582 h 4203510"/>
              <a:gd name="connsiteX146" fmla="*/ 2941093 w 3398293"/>
              <a:gd name="connsiteY146" fmla="*/ 3295934 h 4203510"/>
              <a:gd name="connsiteX147" fmla="*/ 2954741 w 3398293"/>
              <a:gd name="connsiteY147" fmla="*/ 3316405 h 4203510"/>
              <a:gd name="connsiteX148" fmla="*/ 2995684 w 3398293"/>
              <a:gd name="connsiteY148" fmla="*/ 3336877 h 4203510"/>
              <a:gd name="connsiteX149" fmla="*/ 3016156 w 3398293"/>
              <a:gd name="connsiteY149" fmla="*/ 3330053 h 4203510"/>
              <a:gd name="connsiteX150" fmla="*/ 3057099 w 3398293"/>
              <a:gd name="connsiteY150" fmla="*/ 3302758 h 4203510"/>
              <a:gd name="connsiteX151" fmla="*/ 3084394 w 3398293"/>
              <a:gd name="connsiteY151" fmla="*/ 3295934 h 4203510"/>
              <a:gd name="connsiteX152" fmla="*/ 3125338 w 3398293"/>
              <a:gd name="connsiteY152" fmla="*/ 3268638 h 4203510"/>
              <a:gd name="connsiteX153" fmla="*/ 3166281 w 3398293"/>
              <a:gd name="connsiteY153" fmla="*/ 3282286 h 4203510"/>
              <a:gd name="connsiteX154" fmla="*/ 3186753 w 3398293"/>
              <a:gd name="connsiteY154" fmla="*/ 3275462 h 4203510"/>
              <a:gd name="connsiteX155" fmla="*/ 3254991 w 3398293"/>
              <a:gd name="connsiteY155" fmla="*/ 3241343 h 4203510"/>
              <a:gd name="connsiteX156" fmla="*/ 3282287 w 3398293"/>
              <a:gd name="connsiteY156" fmla="*/ 3248167 h 4203510"/>
              <a:gd name="connsiteX157" fmla="*/ 3302759 w 3398293"/>
              <a:gd name="connsiteY157" fmla="*/ 3254991 h 4203510"/>
              <a:gd name="connsiteX158" fmla="*/ 3309583 w 3398293"/>
              <a:gd name="connsiteY158" fmla="*/ 3234519 h 4203510"/>
              <a:gd name="connsiteX159" fmla="*/ 3323230 w 3398293"/>
              <a:gd name="connsiteY159" fmla="*/ 3207223 h 4203510"/>
              <a:gd name="connsiteX160" fmla="*/ 3306295 w 3398293"/>
              <a:gd name="connsiteY160" fmla="*/ 3141962 h 4203510"/>
              <a:gd name="connsiteX161" fmla="*/ 3305674 w 3398293"/>
              <a:gd name="connsiteY161" fmla="*/ 3039356 h 4203510"/>
              <a:gd name="connsiteX162" fmla="*/ 3304185 w 3398293"/>
              <a:gd name="connsiteY162" fmla="*/ 2933089 h 4203510"/>
              <a:gd name="connsiteX163" fmla="*/ 3303876 w 3398293"/>
              <a:gd name="connsiteY163" fmla="*/ 2767269 h 4203510"/>
              <a:gd name="connsiteX164" fmla="*/ 3299470 w 3398293"/>
              <a:gd name="connsiteY164" fmla="*/ 2558645 h 4203510"/>
              <a:gd name="connsiteX165" fmla="*/ 3291158 w 3398293"/>
              <a:gd name="connsiteY165" fmla="*/ 2329672 h 4203510"/>
              <a:gd name="connsiteX166" fmla="*/ 3284645 w 3398293"/>
              <a:gd name="connsiteY166" fmla="*/ 2089595 h 4203510"/>
              <a:gd name="connsiteX167" fmla="*/ 3289111 w 3398293"/>
              <a:gd name="connsiteY167" fmla="*/ 1985749 h 4203510"/>
              <a:gd name="connsiteX168" fmla="*/ 3282287 w 3398293"/>
              <a:gd name="connsiteY168" fmla="*/ 1897038 h 4203510"/>
              <a:gd name="connsiteX169" fmla="*/ 3261815 w 3398293"/>
              <a:gd name="connsiteY169" fmla="*/ 1890214 h 4203510"/>
              <a:gd name="connsiteX170" fmla="*/ 3118514 w 3398293"/>
              <a:gd name="connsiteY170" fmla="*/ 1887236 h 4203510"/>
              <a:gd name="connsiteX171" fmla="*/ 2941093 w 3398293"/>
              <a:gd name="connsiteY171" fmla="*/ 1890214 h 4203510"/>
              <a:gd name="connsiteX172" fmla="*/ 2818263 w 3398293"/>
              <a:gd name="connsiteY172" fmla="*/ 1897038 h 4203510"/>
              <a:gd name="connsiteX173" fmla="*/ 2702257 w 3398293"/>
              <a:gd name="connsiteY173" fmla="*/ 1903862 h 4203510"/>
              <a:gd name="connsiteX174" fmla="*/ 2695433 w 3398293"/>
              <a:gd name="connsiteY174" fmla="*/ 1883391 h 4203510"/>
              <a:gd name="connsiteX175" fmla="*/ 2681786 w 3398293"/>
              <a:gd name="connsiteY175" fmla="*/ 1781032 h 4203510"/>
              <a:gd name="connsiteX176" fmla="*/ 2681786 w 3398293"/>
              <a:gd name="connsiteY176" fmla="*/ 1433014 h 4203510"/>
              <a:gd name="connsiteX177" fmla="*/ 2689788 w 3398293"/>
              <a:gd name="connsiteY177" fmla="*/ 1276065 h 4203510"/>
              <a:gd name="connsiteX178" fmla="*/ 2757158 w 3398293"/>
              <a:gd name="connsiteY178" fmla="*/ 1440149 h 4203510"/>
              <a:gd name="connsiteX179" fmla="*/ 2856291 w 3398293"/>
              <a:gd name="connsiteY179" fmla="*/ 1454106 h 4203510"/>
              <a:gd name="connsiteX180" fmla="*/ 2843822 w 3398293"/>
              <a:gd name="connsiteY180" fmla="*/ 1282889 h 4203510"/>
              <a:gd name="connsiteX181" fmla="*/ 2837866 w 3398293"/>
              <a:gd name="connsiteY181" fmla="*/ 1211983 h 4203510"/>
              <a:gd name="connsiteX182" fmla="*/ 2843201 w 3398293"/>
              <a:gd name="connsiteY182" fmla="*/ 1175196 h 4203510"/>
              <a:gd name="connsiteX183" fmla="*/ 2862494 w 3398293"/>
              <a:gd name="connsiteY183" fmla="*/ 1118806 h 4203510"/>
              <a:gd name="connsiteX184" fmla="*/ 2859206 w 3398293"/>
              <a:gd name="connsiteY184" fmla="*/ 1071349 h 4203510"/>
              <a:gd name="connsiteX185" fmla="*/ 2881166 w 3398293"/>
              <a:gd name="connsiteY185" fmla="*/ 1051187 h 4203510"/>
              <a:gd name="connsiteX186" fmla="*/ 2896303 w 3398293"/>
              <a:gd name="connsiteY186" fmla="*/ 1034872 h 4203510"/>
              <a:gd name="connsiteX187" fmla="*/ 2933401 w 3398293"/>
              <a:gd name="connsiteY187" fmla="*/ 1023892 h 4203510"/>
              <a:gd name="connsiteX188" fmla="*/ 2947048 w 3398293"/>
              <a:gd name="connsiteY188" fmla="*/ 995418 h 4203510"/>
              <a:gd name="connsiteX189" fmla="*/ 2954741 w 3398293"/>
              <a:gd name="connsiteY189" fmla="*/ 934871 h 4203510"/>
              <a:gd name="connsiteX190" fmla="*/ 2995684 w 3398293"/>
              <a:gd name="connsiteY190" fmla="*/ 914400 h 4203510"/>
              <a:gd name="connsiteX191" fmla="*/ 3050275 w 3398293"/>
              <a:gd name="connsiteY191" fmla="*/ 928047 h 4203510"/>
              <a:gd name="connsiteX192" fmla="*/ 3063923 w 3398293"/>
              <a:gd name="connsiteY192" fmla="*/ 948519 h 4203510"/>
              <a:gd name="connsiteX193" fmla="*/ 3101888 w 3398293"/>
              <a:gd name="connsiteY193" fmla="*/ 1013222 h 4203510"/>
              <a:gd name="connsiteX194" fmla="*/ 3157658 w 3398293"/>
              <a:gd name="connsiteY194" fmla="*/ 1087105 h 4203510"/>
              <a:gd name="connsiteX195" fmla="*/ 3205735 w 3398293"/>
              <a:gd name="connsiteY195" fmla="*/ 1131894 h 4203510"/>
              <a:gd name="connsiteX196" fmla="*/ 3275154 w 3398293"/>
              <a:gd name="connsiteY196" fmla="*/ 1202491 h 4203510"/>
              <a:gd name="connsiteX197" fmla="*/ 3350526 w 3398293"/>
              <a:gd name="connsiteY197" fmla="*/ 1262417 h 4203510"/>
              <a:gd name="connsiteX198" fmla="*/ 3370997 w 3398293"/>
              <a:gd name="connsiteY198" fmla="*/ 1276065 h 4203510"/>
              <a:gd name="connsiteX199" fmla="*/ 3391469 w 3398293"/>
              <a:gd name="connsiteY199" fmla="*/ 1269241 h 4203510"/>
              <a:gd name="connsiteX200" fmla="*/ 3398293 w 3398293"/>
              <a:gd name="connsiteY200" fmla="*/ 1248770 h 4203510"/>
              <a:gd name="connsiteX201" fmla="*/ 3364174 w 3398293"/>
              <a:gd name="connsiteY201" fmla="*/ 1187355 h 4203510"/>
              <a:gd name="connsiteX202" fmla="*/ 3336878 w 3398293"/>
              <a:gd name="connsiteY202" fmla="*/ 1146411 h 4203510"/>
              <a:gd name="connsiteX203" fmla="*/ 3330054 w 3398293"/>
              <a:gd name="connsiteY203" fmla="*/ 1125940 h 4203510"/>
              <a:gd name="connsiteX204" fmla="*/ 3309583 w 3398293"/>
              <a:gd name="connsiteY204" fmla="*/ 1112292 h 4203510"/>
              <a:gd name="connsiteX205" fmla="*/ 3289111 w 3398293"/>
              <a:gd name="connsiteY205" fmla="*/ 1091820 h 4203510"/>
              <a:gd name="connsiteX206" fmla="*/ 3261815 w 3398293"/>
              <a:gd name="connsiteY206" fmla="*/ 1050877 h 4203510"/>
              <a:gd name="connsiteX207" fmla="*/ 3234520 w 3398293"/>
              <a:gd name="connsiteY207" fmla="*/ 1009934 h 4203510"/>
              <a:gd name="connsiteX208" fmla="*/ 3207224 w 3398293"/>
              <a:gd name="connsiteY208" fmla="*/ 968991 h 4203510"/>
              <a:gd name="connsiteX209" fmla="*/ 3166281 w 3398293"/>
              <a:gd name="connsiteY209" fmla="*/ 928047 h 4203510"/>
              <a:gd name="connsiteX210" fmla="*/ 3111690 w 3398293"/>
              <a:gd name="connsiteY210" fmla="*/ 880280 h 4203510"/>
              <a:gd name="connsiteX211" fmla="*/ 3116156 w 3398293"/>
              <a:gd name="connsiteY211" fmla="*/ 850006 h 4203510"/>
              <a:gd name="connsiteX212" fmla="*/ 3077571 w 3398293"/>
              <a:gd name="connsiteY212" fmla="*/ 818865 h 4203510"/>
              <a:gd name="connsiteX213" fmla="*/ 3084394 w 3398293"/>
              <a:gd name="connsiteY213" fmla="*/ 743803 h 4203510"/>
              <a:gd name="connsiteX214" fmla="*/ 3077571 w 3398293"/>
              <a:gd name="connsiteY214" fmla="*/ 627797 h 4203510"/>
              <a:gd name="connsiteX215" fmla="*/ 3057099 w 3398293"/>
              <a:gd name="connsiteY215" fmla="*/ 620973 h 4203510"/>
              <a:gd name="connsiteX216" fmla="*/ 2709081 w 3398293"/>
              <a:gd name="connsiteY216" fmla="*/ 614149 h 4203510"/>
              <a:gd name="connsiteX217" fmla="*/ 2715905 w 3398293"/>
              <a:gd name="connsiteY217" fmla="*/ 532262 h 4203510"/>
              <a:gd name="connsiteX218" fmla="*/ 2688609 w 3398293"/>
              <a:gd name="connsiteY218" fmla="*/ 484495 h 4203510"/>
              <a:gd name="connsiteX219" fmla="*/ 2668138 w 3398293"/>
              <a:gd name="connsiteY219" fmla="*/ 477671 h 4203510"/>
              <a:gd name="connsiteX220" fmla="*/ 2538484 w 3398293"/>
              <a:gd name="connsiteY220" fmla="*/ 457200 h 4203510"/>
              <a:gd name="connsiteX221" fmla="*/ 2456597 w 3398293"/>
              <a:gd name="connsiteY221" fmla="*/ 464023 h 4203510"/>
              <a:gd name="connsiteX222" fmla="*/ 2436126 w 3398293"/>
              <a:gd name="connsiteY222" fmla="*/ 470847 h 4203510"/>
              <a:gd name="connsiteX223" fmla="*/ 2374711 w 3398293"/>
              <a:gd name="connsiteY223" fmla="*/ 464023 h 4203510"/>
              <a:gd name="connsiteX224" fmla="*/ 2299648 w 3398293"/>
              <a:gd name="connsiteY224" fmla="*/ 470847 h 4203510"/>
              <a:gd name="connsiteX225" fmla="*/ 2279177 w 3398293"/>
              <a:gd name="connsiteY225" fmla="*/ 477671 h 4203510"/>
              <a:gd name="connsiteX226" fmla="*/ 2238233 w 3398293"/>
              <a:gd name="connsiteY226" fmla="*/ 504967 h 4203510"/>
              <a:gd name="connsiteX227" fmla="*/ 2197290 w 3398293"/>
              <a:gd name="connsiteY227" fmla="*/ 477671 h 4203510"/>
              <a:gd name="connsiteX228" fmla="*/ 2183642 w 3398293"/>
              <a:gd name="connsiteY228" fmla="*/ 457200 h 4203510"/>
              <a:gd name="connsiteX229" fmla="*/ 2163171 w 3398293"/>
              <a:gd name="connsiteY229" fmla="*/ 450376 h 4203510"/>
              <a:gd name="connsiteX230" fmla="*/ 2101756 w 3398293"/>
              <a:gd name="connsiteY230" fmla="*/ 409432 h 4203510"/>
              <a:gd name="connsiteX231" fmla="*/ 2081284 w 3398293"/>
              <a:gd name="connsiteY231" fmla="*/ 395785 h 4203510"/>
              <a:gd name="connsiteX232" fmla="*/ 2060812 w 3398293"/>
              <a:gd name="connsiteY232" fmla="*/ 388961 h 4203510"/>
              <a:gd name="connsiteX233" fmla="*/ 2019869 w 3398293"/>
              <a:gd name="connsiteY233" fmla="*/ 361665 h 4203510"/>
              <a:gd name="connsiteX234" fmla="*/ 1999397 w 3398293"/>
              <a:gd name="connsiteY234" fmla="*/ 348017 h 4203510"/>
              <a:gd name="connsiteX235" fmla="*/ 1978926 w 3398293"/>
              <a:gd name="connsiteY235" fmla="*/ 341194 h 4203510"/>
              <a:gd name="connsiteX236" fmla="*/ 1979236 w 3398293"/>
              <a:gd name="connsiteY236" fmla="*/ 302608 h 4203510"/>
              <a:gd name="connsiteX237" fmla="*/ 1974212 w 3398293"/>
              <a:gd name="connsiteY237" fmla="*/ 272644 h 4203510"/>
              <a:gd name="connsiteX238" fmla="*/ 1963231 w 3398293"/>
              <a:gd name="connsiteY238" fmla="*/ 227235 h 4203510"/>
              <a:gd name="connsiteX239" fmla="*/ 1924644 w 3398293"/>
              <a:gd name="connsiteY239" fmla="*/ 180646 h 4203510"/>
              <a:gd name="connsiteX240" fmla="*/ 1888726 w 3398293"/>
              <a:gd name="connsiteY240" fmla="*/ 139703 h 4203510"/>
              <a:gd name="connsiteX241" fmla="*/ 1876568 w 3398293"/>
              <a:gd name="connsiteY241" fmla="*/ 129653 h 4203510"/>
              <a:gd name="connsiteX242" fmla="*/ 1869744 w 3398293"/>
              <a:gd name="connsiteY242" fmla="*/ 88710 h 4203510"/>
              <a:gd name="connsiteX243" fmla="*/ 1862920 w 3398293"/>
              <a:gd name="connsiteY243" fmla="*/ 68238 h 4203510"/>
              <a:gd name="connsiteX244" fmla="*/ 1842448 w 3398293"/>
              <a:gd name="connsiteY244" fmla="*/ 61414 h 4203510"/>
              <a:gd name="connsiteX245" fmla="*/ 1801505 w 3398293"/>
              <a:gd name="connsiteY245" fmla="*/ 40943 h 4203510"/>
              <a:gd name="connsiteX246" fmla="*/ 1753738 w 3398293"/>
              <a:gd name="connsiteY246" fmla="*/ 47767 h 4203510"/>
              <a:gd name="connsiteX247" fmla="*/ 1726442 w 3398293"/>
              <a:gd name="connsiteY247" fmla="*/ 88710 h 4203510"/>
              <a:gd name="connsiteX248" fmla="*/ 1705971 w 3398293"/>
              <a:gd name="connsiteY248" fmla="*/ 109182 h 4203510"/>
              <a:gd name="connsiteX249" fmla="*/ 1685499 w 3398293"/>
              <a:gd name="connsiteY249" fmla="*/ 116005 h 4203510"/>
              <a:gd name="connsiteX250" fmla="*/ 1624084 w 3398293"/>
              <a:gd name="connsiteY250" fmla="*/ 102358 h 4203510"/>
              <a:gd name="connsiteX251" fmla="*/ 1610436 w 3398293"/>
              <a:gd name="connsiteY251" fmla="*/ 81886 h 4203510"/>
              <a:gd name="connsiteX252" fmla="*/ 1569493 w 3398293"/>
              <a:gd name="connsiteY252" fmla="*/ 68238 h 4203510"/>
              <a:gd name="connsiteX253" fmla="*/ 1549021 w 3398293"/>
              <a:gd name="connsiteY253" fmla="*/ 47767 h 4203510"/>
              <a:gd name="connsiteX254" fmla="*/ 1528550 w 3398293"/>
              <a:gd name="connsiteY254" fmla="*/ 34119 h 4203510"/>
              <a:gd name="connsiteX255" fmla="*/ 1501254 w 3398293"/>
              <a:gd name="connsiteY255" fmla="*/ 0 h 4203510"/>
              <a:gd name="connsiteX256" fmla="*/ 1480783 w 3398293"/>
              <a:gd name="connsiteY256" fmla="*/ 6823 h 4203510"/>
              <a:gd name="connsiteX257" fmla="*/ 1453487 w 3398293"/>
              <a:gd name="connsiteY257" fmla="*/ 13647 h 4203510"/>
              <a:gd name="connsiteX258" fmla="*/ 1433015 w 3398293"/>
              <a:gd name="connsiteY258" fmla="*/ 27295 h 4203510"/>
              <a:gd name="connsiteX259" fmla="*/ 1412544 w 3398293"/>
              <a:gd name="connsiteY259" fmla="*/ 34119 h 4203510"/>
              <a:gd name="connsiteX260" fmla="*/ 1392072 w 3398293"/>
              <a:gd name="connsiteY260" fmla="*/ 47767 h 4203510"/>
              <a:gd name="connsiteX261" fmla="*/ 1371600 w 3398293"/>
              <a:gd name="connsiteY261" fmla="*/ 54591 h 4203510"/>
              <a:gd name="connsiteX262" fmla="*/ 1330657 w 3398293"/>
              <a:gd name="connsiteY262" fmla="*/ 75062 h 4203510"/>
              <a:gd name="connsiteX263" fmla="*/ 1289714 w 3398293"/>
              <a:gd name="connsiteY263" fmla="*/ 68238 h 4203510"/>
              <a:gd name="connsiteX264" fmla="*/ 1276066 w 3398293"/>
              <a:gd name="connsiteY264" fmla="*/ 47767 h 4203510"/>
              <a:gd name="connsiteX265" fmla="*/ 1255594 w 3398293"/>
              <a:gd name="connsiteY265" fmla="*/ 34119 h 4203510"/>
              <a:gd name="connsiteX266" fmla="*/ 1248771 w 3398293"/>
              <a:gd name="connsiteY266" fmla="*/ 54591 h 4203510"/>
              <a:gd name="connsiteX267" fmla="*/ 1228299 w 3398293"/>
              <a:gd name="connsiteY267" fmla="*/ 61414 h 4203510"/>
              <a:gd name="connsiteX268" fmla="*/ 1207827 w 3398293"/>
              <a:gd name="connsiteY268" fmla="*/ 75062 h 4203510"/>
              <a:gd name="connsiteX269" fmla="*/ 1132765 w 3398293"/>
              <a:gd name="connsiteY269" fmla="*/ 68238 h 4203510"/>
              <a:gd name="connsiteX270" fmla="*/ 1030406 w 3398293"/>
              <a:gd name="connsiteY27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02860 w 3398293"/>
              <a:gd name="connsiteY69" fmla="*/ 3350525 h 4203510"/>
              <a:gd name="connsiteX70" fmla="*/ 736980 w 3398293"/>
              <a:gd name="connsiteY70" fmla="*/ 3384644 h 4203510"/>
              <a:gd name="connsiteX71" fmla="*/ 771099 w 3398293"/>
              <a:gd name="connsiteY71" fmla="*/ 3418764 h 4203510"/>
              <a:gd name="connsiteX72" fmla="*/ 805218 w 3398293"/>
              <a:gd name="connsiteY72" fmla="*/ 3452883 h 4203510"/>
              <a:gd name="connsiteX73" fmla="*/ 839338 w 3398293"/>
              <a:gd name="connsiteY73" fmla="*/ 3500650 h 4203510"/>
              <a:gd name="connsiteX74" fmla="*/ 859809 w 3398293"/>
              <a:gd name="connsiteY74" fmla="*/ 3514298 h 4203510"/>
              <a:gd name="connsiteX75" fmla="*/ 887105 w 3398293"/>
              <a:gd name="connsiteY75" fmla="*/ 3555241 h 4203510"/>
              <a:gd name="connsiteX76" fmla="*/ 900753 w 3398293"/>
              <a:gd name="connsiteY76" fmla="*/ 3575713 h 4203510"/>
              <a:gd name="connsiteX77" fmla="*/ 921224 w 3398293"/>
              <a:gd name="connsiteY77" fmla="*/ 3589361 h 4203510"/>
              <a:gd name="connsiteX78" fmla="*/ 962168 w 3398293"/>
              <a:gd name="connsiteY78" fmla="*/ 3630304 h 4203510"/>
              <a:gd name="connsiteX79" fmla="*/ 982639 w 3398293"/>
              <a:gd name="connsiteY79" fmla="*/ 3643952 h 4203510"/>
              <a:gd name="connsiteX80" fmla="*/ 1016759 w 3398293"/>
              <a:gd name="connsiteY80" fmla="*/ 3678071 h 4203510"/>
              <a:gd name="connsiteX81" fmla="*/ 1030406 w 3398293"/>
              <a:gd name="connsiteY81" fmla="*/ 3698543 h 4203510"/>
              <a:gd name="connsiteX82" fmla="*/ 1071350 w 3398293"/>
              <a:gd name="connsiteY82" fmla="*/ 3725838 h 4203510"/>
              <a:gd name="connsiteX83" fmla="*/ 1091821 w 3398293"/>
              <a:gd name="connsiteY83" fmla="*/ 3739486 h 4203510"/>
              <a:gd name="connsiteX84" fmla="*/ 1153236 w 3398293"/>
              <a:gd name="connsiteY84" fmla="*/ 3787253 h 4203510"/>
              <a:gd name="connsiteX85" fmla="*/ 1194180 w 3398293"/>
              <a:gd name="connsiteY85" fmla="*/ 3807725 h 4203510"/>
              <a:gd name="connsiteX86" fmla="*/ 1214651 w 3398293"/>
              <a:gd name="connsiteY86" fmla="*/ 3821373 h 4203510"/>
              <a:gd name="connsiteX87" fmla="*/ 1282890 w 3398293"/>
              <a:gd name="connsiteY87" fmla="*/ 3841844 h 4203510"/>
              <a:gd name="connsiteX88" fmla="*/ 1323833 w 3398293"/>
              <a:gd name="connsiteY88" fmla="*/ 3869140 h 4203510"/>
              <a:gd name="connsiteX89" fmla="*/ 1357953 w 3398293"/>
              <a:gd name="connsiteY89" fmla="*/ 3903259 h 4203510"/>
              <a:gd name="connsiteX90" fmla="*/ 1371600 w 3398293"/>
              <a:gd name="connsiteY90" fmla="*/ 3923731 h 4203510"/>
              <a:gd name="connsiteX91" fmla="*/ 1392072 w 3398293"/>
              <a:gd name="connsiteY91" fmla="*/ 3930555 h 4203510"/>
              <a:gd name="connsiteX92" fmla="*/ 1412544 w 3398293"/>
              <a:gd name="connsiteY92" fmla="*/ 3944203 h 4203510"/>
              <a:gd name="connsiteX93" fmla="*/ 1433015 w 3398293"/>
              <a:gd name="connsiteY93" fmla="*/ 3964674 h 4203510"/>
              <a:gd name="connsiteX94" fmla="*/ 1453487 w 3398293"/>
              <a:gd name="connsiteY94" fmla="*/ 3978322 h 4203510"/>
              <a:gd name="connsiteX95" fmla="*/ 1514902 w 3398293"/>
              <a:gd name="connsiteY95" fmla="*/ 4032913 h 4203510"/>
              <a:gd name="connsiteX96" fmla="*/ 1562669 w 3398293"/>
              <a:gd name="connsiteY96" fmla="*/ 4094328 h 4203510"/>
              <a:gd name="connsiteX97" fmla="*/ 1583141 w 3398293"/>
              <a:gd name="connsiteY97" fmla="*/ 4162567 h 4203510"/>
              <a:gd name="connsiteX98" fmla="*/ 1596789 w 3398293"/>
              <a:gd name="connsiteY98" fmla="*/ 4183038 h 4203510"/>
              <a:gd name="connsiteX99" fmla="*/ 1617260 w 3398293"/>
              <a:gd name="connsiteY99" fmla="*/ 4203510 h 4203510"/>
              <a:gd name="connsiteX100" fmla="*/ 1624084 w 3398293"/>
              <a:gd name="connsiteY100" fmla="*/ 4169391 h 4203510"/>
              <a:gd name="connsiteX101" fmla="*/ 1637732 w 3398293"/>
              <a:gd name="connsiteY101" fmla="*/ 4067032 h 4203510"/>
              <a:gd name="connsiteX102" fmla="*/ 1630908 w 3398293"/>
              <a:gd name="connsiteY102" fmla="*/ 4012441 h 4203510"/>
              <a:gd name="connsiteX103" fmla="*/ 1610436 w 3398293"/>
              <a:gd name="connsiteY103" fmla="*/ 3971498 h 4203510"/>
              <a:gd name="connsiteX104" fmla="*/ 1596789 w 3398293"/>
              <a:gd name="connsiteY104" fmla="*/ 3944203 h 4203510"/>
              <a:gd name="connsiteX105" fmla="*/ 1576317 w 3398293"/>
              <a:gd name="connsiteY105" fmla="*/ 3910083 h 4203510"/>
              <a:gd name="connsiteX106" fmla="*/ 1610436 w 3398293"/>
              <a:gd name="connsiteY106" fmla="*/ 3835020 h 4203510"/>
              <a:gd name="connsiteX107" fmla="*/ 1610436 w 3398293"/>
              <a:gd name="connsiteY107" fmla="*/ 3835020 h 4203510"/>
              <a:gd name="connsiteX108" fmla="*/ 1617260 w 3398293"/>
              <a:gd name="connsiteY108" fmla="*/ 3814549 h 4203510"/>
              <a:gd name="connsiteX109" fmla="*/ 1658203 w 3398293"/>
              <a:gd name="connsiteY109" fmla="*/ 3787253 h 4203510"/>
              <a:gd name="connsiteX110" fmla="*/ 1733266 w 3398293"/>
              <a:gd name="connsiteY110" fmla="*/ 3814549 h 4203510"/>
              <a:gd name="connsiteX111" fmla="*/ 1753738 w 3398293"/>
              <a:gd name="connsiteY111" fmla="*/ 3800901 h 4203510"/>
              <a:gd name="connsiteX112" fmla="*/ 1760562 w 3398293"/>
              <a:gd name="connsiteY112" fmla="*/ 3780429 h 4203510"/>
              <a:gd name="connsiteX113" fmla="*/ 1774209 w 3398293"/>
              <a:gd name="connsiteY113" fmla="*/ 3759958 h 4203510"/>
              <a:gd name="connsiteX114" fmla="*/ 1781033 w 3398293"/>
              <a:gd name="connsiteY114" fmla="*/ 3739486 h 4203510"/>
              <a:gd name="connsiteX115" fmla="*/ 1801505 w 3398293"/>
              <a:gd name="connsiteY115" fmla="*/ 3732662 h 4203510"/>
              <a:gd name="connsiteX116" fmla="*/ 1849272 w 3398293"/>
              <a:gd name="connsiteY116" fmla="*/ 3746310 h 4203510"/>
              <a:gd name="connsiteX117" fmla="*/ 1862920 w 3398293"/>
              <a:gd name="connsiteY117" fmla="*/ 3766782 h 4203510"/>
              <a:gd name="connsiteX118" fmla="*/ 1978926 w 3398293"/>
              <a:gd name="connsiteY118" fmla="*/ 3759958 h 4203510"/>
              <a:gd name="connsiteX119" fmla="*/ 1999397 w 3398293"/>
              <a:gd name="connsiteY119" fmla="*/ 3753134 h 4203510"/>
              <a:gd name="connsiteX120" fmla="*/ 2006221 w 3398293"/>
              <a:gd name="connsiteY120" fmla="*/ 3732662 h 4203510"/>
              <a:gd name="connsiteX121" fmla="*/ 2040341 w 3398293"/>
              <a:gd name="connsiteY121" fmla="*/ 3698543 h 4203510"/>
              <a:gd name="connsiteX122" fmla="*/ 2074460 w 3398293"/>
              <a:gd name="connsiteY122" fmla="*/ 3712191 h 4203510"/>
              <a:gd name="connsiteX123" fmla="*/ 2115403 w 3398293"/>
              <a:gd name="connsiteY123" fmla="*/ 3732662 h 4203510"/>
              <a:gd name="connsiteX124" fmla="*/ 2163171 w 3398293"/>
              <a:gd name="connsiteY124" fmla="*/ 3712191 h 4203510"/>
              <a:gd name="connsiteX125" fmla="*/ 2204114 w 3398293"/>
              <a:gd name="connsiteY125" fmla="*/ 3678071 h 4203510"/>
              <a:gd name="connsiteX126" fmla="*/ 2224586 w 3398293"/>
              <a:gd name="connsiteY126" fmla="*/ 3671247 h 4203510"/>
              <a:gd name="connsiteX127" fmla="*/ 2245057 w 3398293"/>
              <a:gd name="connsiteY127" fmla="*/ 3650776 h 4203510"/>
              <a:gd name="connsiteX128" fmla="*/ 2265529 w 3398293"/>
              <a:gd name="connsiteY128" fmla="*/ 3657600 h 4203510"/>
              <a:gd name="connsiteX129" fmla="*/ 2292824 w 3398293"/>
              <a:gd name="connsiteY129" fmla="*/ 3650776 h 4203510"/>
              <a:gd name="connsiteX130" fmla="*/ 2306472 w 3398293"/>
              <a:gd name="connsiteY130" fmla="*/ 3630304 h 4203510"/>
              <a:gd name="connsiteX131" fmla="*/ 2313296 w 3398293"/>
              <a:gd name="connsiteY131" fmla="*/ 3609832 h 4203510"/>
              <a:gd name="connsiteX132" fmla="*/ 2361063 w 3398293"/>
              <a:gd name="connsiteY132" fmla="*/ 3596185 h 4203510"/>
              <a:gd name="connsiteX133" fmla="*/ 2395183 w 3398293"/>
              <a:gd name="connsiteY133" fmla="*/ 3562065 h 4203510"/>
              <a:gd name="connsiteX134" fmla="*/ 2436126 w 3398293"/>
              <a:gd name="connsiteY134" fmla="*/ 3534770 h 4203510"/>
              <a:gd name="connsiteX135" fmla="*/ 2449774 w 3398293"/>
              <a:gd name="connsiteY135" fmla="*/ 3514298 h 4203510"/>
              <a:gd name="connsiteX136" fmla="*/ 2511189 w 3398293"/>
              <a:gd name="connsiteY136" fmla="*/ 3480179 h 4203510"/>
              <a:gd name="connsiteX137" fmla="*/ 2490717 w 3398293"/>
              <a:gd name="connsiteY137" fmla="*/ 3473355 h 4203510"/>
              <a:gd name="connsiteX138" fmla="*/ 2565780 w 3398293"/>
              <a:gd name="connsiteY138" fmla="*/ 3452883 h 4203510"/>
              <a:gd name="connsiteX139" fmla="*/ 2661314 w 3398293"/>
              <a:gd name="connsiteY139" fmla="*/ 3425588 h 4203510"/>
              <a:gd name="connsiteX140" fmla="*/ 2722729 w 3398293"/>
              <a:gd name="connsiteY140" fmla="*/ 3398292 h 4203510"/>
              <a:gd name="connsiteX141" fmla="*/ 2743200 w 3398293"/>
              <a:gd name="connsiteY141" fmla="*/ 3405116 h 4203510"/>
              <a:gd name="connsiteX142" fmla="*/ 2797791 w 3398293"/>
              <a:gd name="connsiteY142" fmla="*/ 3398292 h 4203510"/>
              <a:gd name="connsiteX143" fmla="*/ 2859206 w 3398293"/>
              <a:gd name="connsiteY143" fmla="*/ 3350525 h 4203510"/>
              <a:gd name="connsiteX144" fmla="*/ 2920621 w 3398293"/>
              <a:gd name="connsiteY144" fmla="*/ 3309582 h 4203510"/>
              <a:gd name="connsiteX145" fmla="*/ 2941093 w 3398293"/>
              <a:gd name="connsiteY145" fmla="*/ 3295934 h 4203510"/>
              <a:gd name="connsiteX146" fmla="*/ 2954741 w 3398293"/>
              <a:gd name="connsiteY146" fmla="*/ 3316405 h 4203510"/>
              <a:gd name="connsiteX147" fmla="*/ 2995684 w 3398293"/>
              <a:gd name="connsiteY147" fmla="*/ 3336877 h 4203510"/>
              <a:gd name="connsiteX148" fmla="*/ 3016156 w 3398293"/>
              <a:gd name="connsiteY148" fmla="*/ 3330053 h 4203510"/>
              <a:gd name="connsiteX149" fmla="*/ 3057099 w 3398293"/>
              <a:gd name="connsiteY149" fmla="*/ 3302758 h 4203510"/>
              <a:gd name="connsiteX150" fmla="*/ 3084394 w 3398293"/>
              <a:gd name="connsiteY150" fmla="*/ 3295934 h 4203510"/>
              <a:gd name="connsiteX151" fmla="*/ 3125338 w 3398293"/>
              <a:gd name="connsiteY151" fmla="*/ 3268638 h 4203510"/>
              <a:gd name="connsiteX152" fmla="*/ 3166281 w 3398293"/>
              <a:gd name="connsiteY152" fmla="*/ 3282286 h 4203510"/>
              <a:gd name="connsiteX153" fmla="*/ 3186753 w 3398293"/>
              <a:gd name="connsiteY153" fmla="*/ 3275462 h 4203510"/>
              <a:gd name="connsiteX154" fmla="*/ 3254991 w 3398293"/>
              <a:gd name="connsiteY154" fmla="*/ 3241343 h 4203510"/>
              <a:gd name="connsiteX155" fmla="*/ 3282287 w 3398293"/>
              <a:gd name="connsiteY155" fmla="*/ 3248167 h 4203510"/>
              <a:gd name="connsiteX156" fmla="*/ 3302759 w 3398293"/>
              <a:gd name="connsiteY156" fmla="*/ 3254991 h 4203510"/>
              <a:gd name="connsiteX157" fmla="*/ 3309583 w 3398293"/>
              <a:gd name="connsiteY157" fmla="*/ 3234519 h 4203510"/>
              <a:gd name="connsiteX158" fmla="*/ 3323230 w 3398293"/>
              <a:gd name="connsiteY158" fmla="*/ 3207223 h 4203510"/>
              <a:gd name="connsiteX159" fmla="*/ 3306295 w 3398293"/>
              <a:gd name="connsiteY159" fmla="*/ 3141962 h 4203510"/>
              <a:gd name="connsiteX160" fmla="*/ 3305674 w 3398293"/>
              <a:gd name="connsiteY160" fmla="*/ 3039356 h 4203510"/>
              <a:gd name="connsiteX161" fmla="*/ 3304185 w 3398293"/>
              <a:gd name="connsiteY161" fmla="*/ 2933089 h 4203510"/>
              <a:gd name="connsiteX162" fmla="*/ 3303876 w 3398293"/>
              <a:gd name="connsiteY162" fmla="*/ 2767269 h 4203510"/>
              <a:gd name="connsiteX163" fmla="*/ 3299470 w 3398293"/>
              <a:gd name="connsiteY163" fmla="*/ 2558645 h 4203510"/>
              <a:gd name="connsiteX164" fmla="*/ 3291158 w 3398293"/>
              <a:gd name="connsiteY164" fmla="*/ 2329672 h 4203510"/>
              <a:gd name="connsiteX165" fmla="*/ 3284645 w 3398293"/>
              <a:gd name="connsiteY165" fmla="*/ 2089595 h 4203510"/>
              <a:gd name="connsiteX166" fmla="*/ 3289111 w 3398293"/>
              <a:gd name="connsiteY166" fmla="*/ 1985749 h 4203510"/>
              <a:gd name="connsiteX167" fmla="*/ 3282287 w 3398293"/>
              <a:gd name="connsiteY167" fmla="*/ 1897038 h 4203510"/>
              <a:gd name="connsiteX168" fmla="*/ 3261815 w 3398293"/>
              <a:gd name="connsiteY168" fmla="*/ 1890214 h 4203510"/>
              <a:gd name="connsiteX169" fmla="*/ 3118514 w 3398293"/>
              <a:gd name="connsiteY169" fmla="*/ 1887236 h 4203510"/>
              <a:gd name="connsiteX170" fmla="*/ 2941093 w 3398293"/>
              <a:gd name="connsiteY170" fmla="*/ 1890214 h 4203510"/>
              <a:gd name="connsiteX171" fmla="*/ 2818263 w 3398293"/>
              <a:gd name="connsiteY171" fmla="*/ 1897038 h 4203510"/>
              <a:gd name="connsiteX172" fmla="*/ 2702257 w 3398293"/>
              <a:gd name="connsiteY172" fmla="*/ 1903862 h 4203510"/>
              <a:gd name="connsiteX173" fmla="*/ 2695433 w 3398293"/>
              <a:gd name="connsiteY173" fmla="*/ 1883391 h 4203510"/>
              <a:gd name="connsiteX174" fmla="*/ 2681786 w 3398293"/>
              <a:gd name="connsiteY174" fmla="*/ 1781032 h 4203510"/>
              <a:gd name="connsiteX175" fmla="*/ 2681786 w 3398293"/>
              <a:gd name="connsiteY175" fmla="*/ 1433014 h 4203510"/>
              <a:gd name="connsiteX176" fmla="*/ 2689788 w 3398293"/>
              <a:gd name="connsiteY176" fmla="*/ 1276065 h 4203510"/>
              <a:gd name="connsiteX177" fmla="*/ 2757158 w 3398293"/>
              <a:gd name="connsiteY177" fmla="*/ 1440149 h 4203510"/>
              <a:gd name="connsiteX178" fmla="*/ 2856291 w 3398293"/>
              <a:gd name="connsiteY178" fmla="*/ 1454106 h 4203510"/>
              <a:gd name="connsiteX179" fmla="*/ 2843822 w 3398293"/>
              <a:gd name="connsiteY179" fmla="*/ 1282889 h 4203510"/>
              <a:gd name="connsiteX180" fmla="*/ 2837866 w 3398293"/>
              <a:gd name="connsiteY180" fmla="*/ 1211983 h 4203510"/>
              <a:gd name="connsiteX181" fmla="*/ 2843201 w 3398293"/>
              <a:gd name="connsiteY181" fmla="*/ 1175196 h 4203510"/>
              <a:gd name="connsiteX182" fmla="*/ 2862494 w 3398293"/>
              <a:gd name="connsiteY182" fmla="*/ 1118806 h 4203510"/>
              <a:gd name="connsiteX183" fmla="*/ 2859206 w 3398293"/>
              <a:gd name="connsiteY183" fmla="*/ 1071349 h 4203510"/>
              <a:gd name="connsiteX184" fmla="*/ 2881166 w 3398293"/>
              <a:gd name="connsiteY184" fmla="*/ 1051187 h 4203510"/>
              <a:gd name="connsiteX185" fmla="*/ 2896303 w 3398293"/>
              <a:gd name="connsiteY185" fmla="*/ 1034872 h 4203510"/>
              <a:gd name="connsiteX186" fmla="*/ 2933401 w 3398293"/>
              <a:gd name="connsiteY186" fmla="*/ 1023892 h 4203510"/>
              <a:gd name="connsiteX187" fmla="*/ 2947048 w 3398293"/>
              <a:gd name="connsiteY187" fmla="*/ 995418 h 4203510"/>
              <a:gd name="connsiteX188" fmla="*/ 2954741 w 3398293"/>
              <a:gd name="connsiteY188" fmla="*/ 934871 h 4203510"/>
              <a:gd name="connsiteX189" fmla="*/ 2995684 w 3398293"/>
              <a:gd name="connsiteY189" fmla="*/ 914400 h 4203510"/>
              <a:gd name="connsiteX190" fmla="*/ 3050275 w 3398293"/>
              <a:gd name="connsiteY190" fmla="*/ 928047 h 4203510"/>
              <a:gd name="connsiteX191" fmla="*/ 3063923 w 3398293"/>
              <a:gd name="connsiteY191" fmla="*/ 948519 h 4203510"/>
              <a:gd name="connsiteX192" fmla="*/ 3101888 w 3398293"/>
              <a:gd name="connsiteY192" fmla="*/ 1013222 h 4203510"/>
              <a:gd name="connsiteX193" fmla="*/ 3157658 w 3398293"/>
              <a:gd name="connsiteY193" fmla="*/ 1087105 h 4203510"/>
              <a:gd name="connsiteX194" fmla="*/ 3205735 w 3398293"/>
              <a:gd name="connsiteY194" fmla="*/ 1131894 h 4203510"/>
              <a:gd name="connsiteX195" fmla="*/ 3275154 w 3398293"/>
              <a:gd name="connsiteY195" fmla="*/ 1202491 h 4203510"/>
              <a:gd name="connsiteX196" fmla="*/ 3350526 w 3398293"/>
              <a:gd name="connsiteY196" fmla="*/ 1262417 h 4203510"/>
              <a:gd name="connsiteX197" fmla="*/ 3370997 w 3398293"/>
              <a:gd name="connsiteY197" fmla="*/ 1276065 h 4203510"/>
              <a:gd name="connsiteX198" fmla="*/ 3391469 w 3398293"/>
              <a:gd name="connsiteY198" fmla="*/ 1269241 h 4203510"/>
              <a:gd name="connsiteX199" fmla="*/ 3398293 w 3398293"/>
              <a:gd name="connsiteY199" fmla="*/ 1248770 h 4203510"/>
              <a:gd name="connsiteX200" fmla="*/ 3364174 w 3398293"/>
              <a:gd name="connsiteY200" fmla="*/ 1187355 h 4203510"/>
              <a:gd name="connsiteX201" fmla="*/ 3336878 w 3398293"/>
              <a:gd name="connsiteY201" fmla="*/ 1146411 h 4203510"/>
              <a:gd name="connsiteX202" fmla="*/ 3330054 w 3398293"/>
              <a:gd name="connsiteY202" fmla="*/ 1125940 h 4203510"/>
              <a:gd name="connsiteX203" fmla="*/ 3309583 w 3398293"/>
              <a:gd name="connsiteY203" fmla="*/ 1112292 h 4203510"/>
              <a:gd name="connsiteX204" fmla="*/ 3289111 w 3398293"/>
              <a:gd name="connsiteY204" fmla="*/ 1091820 h 4203510"/>
              <a:gd name="connsiteX205" fmla="*/ 3261815 w 3398293"/>
              <a:gd name="connsiteY205" fmla="*/ 1050877 h 4203510"/>
              <a:gd name="connsiteX206" fmla="*/ 3234520 w 3398293"/>
              <a:gd name="connsiteY206" fmla="*/ 1009934 h 4203510"/>
              <a:gd name="connsiteX207" fmla="*/ 3207224 w 3398293"/>
              <a:gd name="connsiteY207" fmla="*/ 968991 h 4203510"/>
              <a:gd name="connsiteX208" fmla="*/ 3166281 w 3398293"/>
              <a:gd name="connsiteY208" fmla="*/ 928047 h 4203510"/>
              <a:gd name="connsiteX209" fmla="*/ 3111690 w 3398293"/>
              <a:gd name="connsiteY209" fmla="*/ 880280 h 4203510"/>
              <a:gd name="connsiteX210" fmla="*/ 3116156 w 3398293"/>
              <a:gd name="connsiteY210" fmla="*/ 850006 h 4203510"/>
              <a:gd name="connsiteX211" fmla="*/ 3077571 w 3398293"/>
              <a:gd name="connsiteY211" fmla="*/ 818865 h 4203510"/>
              <a:gd name="connsiteX212" fmla="*/ 3084394 w 3398293"/>
              <a:gd name="connsiteY212" fmla="*/ 743803 h 4203510"/>
              <a:gd name="connsiteX213" fmla="*/ 3077571 w 3398293"/>
              <a:gd name="connsiteY213" fmla="*/ 627797 h 4203510"/>
              <a:gd name="connsiteX214" fmla="*/ 3057099 w 3398293"/>
              <a:gd name="connsiteY214" fmla="*/ 620973 h 4203510"/>
              <a:gd name="connsiteX215" fmla="*/ 2709081 w 3398293"/>
              <a:gd name="connsiteY215" fmla="*/ 614149 h 4203510"/>
              <a:gd name="connsiteX216" fmla="*/ 2715905 w 3398293"/>
              <a:gd name="connsiteY216" fmla="*/ 532262 h 4203510"/>
              <a:gd name="connsiteX217" fmla="*/ 2688609 w 3398293"/>
              <a:gd name="connsiteY217" fmla="*/ 484495 h 4203510"/>
              <a:gd name="connsiteX218" fmla="*/ 2668138 w 3398293"/>
              <a:gd name="connsiteY218" fmla="*/ 477671 h 4203510"/>
              <a:gd name="connsiteX219" fmla="*/ 2538484 w 3398293"/>
              <a:gd name="connsiteY219" fmla="*/ 457200 h 4203510"/>
              <a:gd name="connsiteX220" fmla="*/ 2456597 w 3398293"/>
              <a:gd name="connsiteY220" fmla="*/ 464023 h 4203510"/>
              <a:gd name="connsiteX221" fmla="*/ 2436126 w 3398293"/>
              <a:gd name="connsiteY221" fmla="*/ 470847 h 4203510"/>
              <a:gd name="connsiteX222" fmla="*/ 2374711 w 3398293"/>
              <a:gd name="connsiteY222" fmla="*/ 464023 h 4203510"/>
              <a:gd name="connsiteX223" fmla="*/ 2299648 w 3398293"/>
              <a:gd name="connsiteY223" fmla="*/ 470847 h 4203510"/>
              <a:gd name="connsiteX224" fmla="*/ 2279177 w 3398293"/>
              <a:gd name="connsiteY224" fmla="*/ 477671 h 4203510"/>
              <a:gd name="connsiteX225" fmla="*/ 2238233 w 3398293"/>
              <a:gd name="connsiteY225" fmla="*/ 504967 h 4203510"/>
              <a:gd name="connsiteX226" fmla="*/ 2197290 w 3398293"/>
              <a:gd name="connsiteY226" fmla="*/ 477671 h 4203510"/>
              <a:gd name="connsiteX227" fmla="*/ 2183642 w 3398293"/>
              <a:gd name="connsiteY227" fmla="*/ 457200 h 4203510"/>
              <a:gd name="connsiteX228" fmla="*/ 2163171 w 3398293"/>
              <a:gd name="connsiteY228" fmla="*/ 450376 h 4203510"/>
              <a:gd name="connsiteX229" fmla="*/ 2101756 w 3398293"/>
              <a:gd name="connsiteY229" fmla="*/ 409432 h 4203510"/>
              <a:gd name="connsiteX230" fmla="*/ 2081284 w 3398293"/>
              <a:gd name="connsiteY230" fmla="*/ 395785 h 4203510"/>
              <a:gd name="connsiteX231" fmla="*/ 2060812 w 3398293"/>
              <a:gd name="connsiteY231" fmla="*/ 388961 h 4203510"/>
              <a:gd name="connsiteX232" fmla="*/ 2019869 w 3398293"/>
              <a:gd name="connsiteY232" fmla="*/ 361665 h 4203510"/>
              <a:gd name="connsiteX233" fmla="*/ 1999397 w 3398293"/>
              <a:gd name="connsiteY233" fmla="*/ 348017 h 4203510"/>
              <a:gd name="connsiteX234" fmla="*/ 1978926 w 3398293"/>
              <a:gd name="connsiteY234" fmla="*/ 341194 h 4203510"/>
              <a:gd name="connsiteX235" fmla="*/ 1979236 w 3398293"/>
              <a:gd name="connsiteY235" fmla="*/ 302608 h 4203510"/>
              <a:gd name="connsiteX236" fmla="*/ 1974212 w 3398293"/>
              <a:gd name="connsiteY236" fmla="*/ 272644 h 4203510"/>
              <a:gd name="connsiteX237" fmla="*/ 1963231 w 3398293"/>
              <a:gd name="connsiteY237" fmla="*/ 227235 h 4203510"/>
              <a:gd name="connsiteX238" fmla="*/ 1924644 w 3398293"/>
              <a:gd name="connsiteY238" fmla="*/ 180646 h 4203510"/>
              <a:gd name="connsiteX239" fmla="*/ 1888726 w 3398293"/>
              <a:gd name="connsiteY239" fmla="*/ 139703 h 4203510"/>
              <a:gd name="connsiteX240" fmla="*/ 1876568 w 3398293"/>
              <a:gd name="connsiteY240" fmla="*/ 129653 h 4203510"/>
              <a:gd name="connsiteX241" fmla="*/ 1869744 w 3398293"/>
              <a:gd name="connsiteY241" fmla="*/ 88710 h 4203510"/>
              <a:gd name="connsiteX242" fmla="*/ 1862920 w 3398293"/>
              <a:gd name="connsiteY242" fmla="*/ 68238 h 4203510"/>
              <a:gd name="connsiteX243" fmla="*/ 1842448 w 3398293"/>
              <a:gd name="connsiteY243" fmla="*/ 61414 h 4203510"/>
              <a:gd name="connsiteX244" fmla="*/ 1801505 w 3398293"/>
              <a:gd name="connsiteY244" fmla="*/ 40943 h 4203510"/>
              <a:gd name="connsiteX245" fmla="*/ 1753738 w 3398293"/>
              <a:gd name="connsiteY245" fmla="*/ 47767 h 4203510"/>
              <a:gd name="connsiteX246" fmla="*/ 1726442 w 3398293"/>
              <a:gd name="connsiteY246" fmla="*/ 88710 h 4203510"/>
              <a:gd name="connsiteX247" fmla="*/ 1705971 w 3398293"/>
              <a:gd name="connsiteY247" fmla="*/ 109182 h 4203510"/>
              <a:gd name="connsiteX248" fmla="*/ 1685499 w 3398293"/>
              <a:gd name="connsiteY248" fmla="*/ 116005 h 4203510"/>
              <a:gd name="connsiteX249" fmla="*/ 1624084 w 3398293"/>
              <a:gd name="connsiteY249" fmla="*/ 102358 h 4203510"/>
              <a:gd name="connsiteX250" fmla="*/ 1610436 w 3398293"/>
              <a:gd name="connsiteY250" fmla="*/ 81886 h 4203510"/>
              <a:gd name="connsiteX251" fmla="*/ 1569493 w 3398293"/>
              <a:gd name="connsiteY251" fmla="*/ 68238 h 4203510"/>
              <a:gd name="connsiteX252" fmla="*/ 1549021 w 3398293"/>
              <a:gd name="connsiteY252" fmla="*/ 47767 h 4203510"/>
              <a:gd name="connsiteX253" fmla="*/ 1528550 w 3398293"/>
              <a:gd name="connsiteY253" fmla="*/ 34119 h 4203510"/>
              <a:gd name="connsiteX254" fmla="*/ 1501254 w 3398293"/>
              <a:gd name="connsiteY254" fmla="*/ 0 h 4203510"/>
              <a:gd name="connsiteX255" fmla="*/ 1480783 w 3398293"/>
              <a:gd name="connsiteY255" fmla="*/ 6823 h 4203510"/>
              <a:gd name="connsiteX256" fmla="*/ 1453487 w 3398293"/>
              <a:gd name="connsiteY256" fmla="*/ 13647 h 4203510"/>
              <a:gd name="connsiteX257" fmla="*/ 1433015 w 3398293"/>
              <a:gd name="connsiteY257" fmla="*/ 27295 h 4203510"/>
              <a:gd name="connsiteX258" fmla="*/ 1412544 w 3398293"/>
              <a:gd name="connsiteY258" fmla="*/ 34119 h 4203510"/>
              <a:gd name="connsiteX259" fmla="*/ 1392072 w 3398293"/>
              <a:gd name="connsiteY259" fmla="*/ 47767 h 4203510"/>
              <a:gd name="connsiteX260" fmla="*/ 1371600 w 3398293"/>
              <a:gd name="connsiteY260" fmla="*/ 54591 h 4203510"/>
              <a:gd name="connsiteX261" fmla="*/ 1330657 w 3398293"/>
              <a:gd name="connsiteY261" fmla="*/ 75062 h 4203510"/>
              <a:gd name="connsiteX262" fmla="*/ 1289714 w 3398293"/>
              <a:gd name="connsiteY262" fmla="*/ 68238 h 4203510"/>
              <a:gd name="connsiteX263" fmla="*/ 1276066 w 3398293"/>
              <a:gd name="connsiteY263" fmla="*/ 47767 h 4203510"/>
              <a:gd name="connsiteX264" fmla="*/ 1255594 w 3398293"/>
              <a:gd name="connsiteY264" fmla="*/ 34119 h 4203510"/>
              <a:gd name="connsiteX265" fmla="*/ 1248771 w 3398293"/>
              <a:gd name="connsiteY265" fmla="*/ 54591 h 4203510"/>
              <a:gd name="connsiteX266" fmla="*/ 1228299 w 3398293"/>
              <a:gd name="connsiteY266" fmla="*/ 61414 h 4203510"/>
              <a:gd name="connsiteX267" fmla="*/ 1207827 w 3398293"/>
              <a:gd name="connsiteY267" fmla="*/ 75062 h 4203510"/>
              <a:gd name="connsiteX268" fmla="*/ 1132765 w 3398293"/>
              <a:gd name="connsiteY268" fmla="*/ 68238 h 4203510"/>
              <a:gd name="connsiteX269" fmla="*/ 1030406 w 3398293"/>
              <a:gd name="connsiteY26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59809 w 3398293"/>
              <a:gd name="connsiteY73" fmla="*/ 3514298 h 4203510"/>
              <a:gd name="connsiteX74" fmla="*/ 887105 w 3398293"/>
              <a:gd name="connsiteY74" fmla="*/ 3555241 h 4203510"/>
              <a:gd name="connsiteX75" fmla="*/ 900753 w 3398293"/>
              <a:gd name="connsiteY75" fmla="*/ 3575713 h 4203510"/>
              <a:gd name="connsiteX76" fmla="*/ 921224 w 3398293"/>
              <a:gd name="connsiteY76" fmla="*/ 3589361 h 4203510"/>
              <a:gd name="connsiteX77" fmla="*/ 962168 w 3398293"/>
              <a:gd name="connsiteY77" fmla="*/ 3630304 h 4203510"/>
              <a:gd name="connsiteX78" fmla="*/ 982639 w 3398293"/>
              <a:gd name="connsiteY78" fmla="*/ 3643952 h 4203510"/>
              <a:gd name="connsiteX79" fmla="*/ 1016759 w 3398293"/>
              <a:gd name="connsiteY79" fmla="*/ 3678071 h 4203510"/>
              <a:gd name="connsiteX80" fmla="*/ 1030406 w 3398293"/>
              <a:gd name="connsiteY80" fmla="*/ 3698543 h 4203510"/>
              <a:gd name="connsiteX81" fmla="*/ 1071350 w 3398293"/>
              <a:gd name="connsiteY81" fmla="*/ 3725838 h 4203510"/>
              <a:gd name="connsiteX82" fmla="*/ 1091821 w 3398293"/>
              <a:gd name="connsiteY82" fmla="*/ 3739486 h 4203510"/>
              <a:gd name="connsiteX83" fmla="*/ 1153236 w 3398293"/>
              <a:gd name="connsiteY83" fmla="*/ 3787253 h 4203510"/>
              <a:gd name="connsiteX84" fmla="*/ 1194180 w 3398293"/>
              <a:gd name="connsiteY84" fmla="*/ 3807725 h 4203510"/>
              <a:gd name="connsiteX85" fmla="*/ 1214651 w 3398293"/>
              <a:gd name="connsiteY85" fmla="*/ 3821373 h 4203510"/>
              <a:gd name="connsiteX86" fmla="*/ 1282890 w 3398293"/>
              <a:gd name="connsiteY86" fmla="*/ 3841844 h 4203510"/>
              <a:gd name="connsiteX87" fmla="*/ 1323833 w 3398293"/>
              <a:gd name="connsiteY87" fmla="*/ 3869140 h 4203510"/>
              <a:gd name="connsiteX88" fmla="*/ 1357953 w 3398293"/>
              <a:gd name="connsiteY88" fmla="*/ 3903259 h 4203510"/>
              <a:gd name="connsiteX89" fmla="*/ 1371600 w 3398293"/>
              <a:gd name="connsiteY89" fmla="*/ 3923731 h 4203510"/>
              <a:gd name="connsiteX90" fmla="*/ 1392072 w 3398293"/>
              <a:gd name="connsiteY90" fmla="*/ 3930555 h 4203510"/>
              <a:gd name="connsiteX91" fmla="*/ 1412544 w 3398293"/>
              <a:gd name="connsiteY91" fmla="*/ 3944203 h 4203510"/>
              <a:gd name="connsiteX92" fmla="*/ 1433015 w 3398293"/>
              <a:gd name="connsiteY92" fmla="*/ 3964674 h 4203510"/>
              <a:gd name="connsiteX93" fmla="*/ 1453487 w 3398293"/>
              <a:gd name="connsiteY93" fmla="*/ 3978322 h 4203510"/>
              <a:gd name="connsiteX94" fmla="*/ 1514902 w 3398293"/>
              <a:gd name="connsiteY94" fmla="*/ 4032913 h 4203510"/>
              <a:gd name="connsiteX95" fmla="*/ 1562669 w 3398293"/>
              <a:gd name="connsiteY95" fmla="*/ 4094328 h 4203510"/>
              <a:gd name="connsiteX96" fmla="*/ 1583141 w 3398293"/>
              <a:gd name="connsiteY96" fmla="*/ 4162567 h 4203510"/>
              <a:gd name="connsiteX97" fmla="*/ 1596789 w 3398293"/>
              <a:gd name="connsiteY97" fmla="*/ 4183038 h 4203510"/>
              <a:gd name="connsiteX98" fmla="*/ 1617260 w 3398293"/>
              <a:gd name="connsiteY98" fmla="*/ 4203510 h 4203510"/>
              <a:gd name="connsiteX99" fmla="*/ 1624084 w 3398293"/>
              <a:gd name="connsiteY99" fmla="*/ 4169391 h 4203510"/>
              <a:gd name="connsiteX100" fmla="*/ 1637732 w 3398293"/>
              <a:gd name="connsiteY100" fmla="*/ 4067032 h 4203510"/>
              <a:gd name="connsiteX101" fmla="*/ 1630908 w 3398293"/>
              <a:gd name="connsiteY101" fmla="*/ 4012441 h 4203510"/>
              <a:gd name="connsiteX102" fmla="*/ 1610436 w 3398293"/>
              <a:gd name="connsiteY102" fmla="*/ 3971498 h 4203510"/>
              <a:gd name="connsiteX103" fmla="*/ 1596789 w 3398293"/>
              <a:gd name="connsiteY103" fmla="*/ 3944203 h 4203510"/>
              <a:gd name="connsiteX104" fmla="*/ 1576317 w 3398293"/>
              <a:gd name="connsiteY104" fmla="*/ 3910083 h 4203510"/>
              <a:gd name="connsiteX105" fmla="*/ 1610436 w 3398293"/>
              <a:gd name="connsiteY105" fmla="*/ 3835020 h 4203510"/>
              <a:gd name="connsiteX106" fmla="*/ 1610436 w 3398293"/>
              <a:gd name="connsiteY106" fmla="*/ 3835020 h 4203510"/>
              <a:gd name="connsiteX107" fmla="*/ 1617260 w 3398293"/>
              <a:gd name="connsiteY107" fmla="*/ 3814549 h 4203510"/>
              <a:gd name="connsiteX108" fmla="*/ 1658203 w 3398293"/>
              <a:gd name="connsiteY108" fmla="*/ 3787253 h 4203510"/>
              <a:gd name="connsiteX109" fmla="*/ 1733266 w 3398293"/>
              <a:gd name="connsiteY109" fmla="*/ 3814549 h 4203510"/>
              <a:gd name="connsiteX110" fmla="*/ 1753738 w 3398293"/>
              <a:gd name="connsiteY110" fmla="*/ 3800901 h 4203510"/>
              <a:gd name="connsiteX111" fmla="*/ 1760562 w 3398293"/>
              <a:gd name="connsiteY111" fmla="*/ 3780429 h 4203510"/>
              <a:gd name="connsiteX112" fmla="*/ 1774209 w 3398293"/>
              <a:gd name="connsiteY112" fmla="*/ 3759958 h 4203510"/>
              <a:gd name="connsiteX113" fmla="*/ 1781033 w 3398293"/>
              <a:gd name="connsiteY113" fmla="*/ 3739486 h 4203510"/>
              <a:gd name="connsiteX114" fmla="*/ 1801505 w 3398293"/>
              <a:gd name="connsiteY114" fmla="*/ 3732662 h 4203510"/>
              <a:gd name="connsiteX115" fmla="*/ 1849272 w 3398293"/>
              <a:gd name="connsiteY115" fmla="*/ 3746310 h 4203510"/>
              <a:gd name="connsiteX116" fmla="*/ 1862920 w 3398293"/>
              <a:gd name="connsiteY116" fmla="*/ 3766782 h 4203510"/>
              <a:gd name="connsiteX117" fmla="*/ 1978926 w 3398293"/>
              <a:gd name="connsiteY117" fmla="*/ 3759958 h 4203510"/>
              <a:gd name="connsiteX118" fmla="*/ 1999397 w 3398293"/>
              <a:gd name="connsiteY118" fmla="*/ 3753134 h 4203510"/>
              <a:gd name="connsiteX119" fmla="*/ 2006221 w 3398293"/>
              <a:gd name="connsiteY119" fmla="*/ 3732662 h 4203510"/>
              <a:gd name="connsiteX120" fmla="*/ 2040341 w 3398293"/>
              <a:gd name="connsiteY120" fmla="*/ 3698543 h 4203510"/>
              <a:gd name="connsiteX121" fmla="*/ 2074460 w 3398293"/>
              <a:gd name="connsiteY121" fmla="*/ 3712191 h 4203510"/>
              <a:gd name="connsiteX122" fmla="*/ 2115403 w 3398293"/>
              <a:gd name="connsiteY122" fmla="*/ 3732662 h 4203510"/>
              <a:gd name="connsiteX123" fmla="*/ 2163171 w 3398293"/>
              <a:gd name="connsiteY123" fmla="*/ 3712191 h 4203510"/>
              <a:gd name="connsiteX124" fmla="*/ 2204114 w 3398293"/>
              <a:gd name="connsiteY124" fmla="*/ 3678071 h 4203510"/>
              <a:gd name="connsiteX125" fmla="*/ 2224586 w 3398293"/>
              <a:gd name="connsiteY125" fmla="*/ 3671247 h 4203510"/>
              <a:gd name="connsiteX126" fmla="*/ 2245057 w 3398293"/>
              <a:gd name="connsiteY126" fmla="*/ 3650776 h 4203510"/>
              <a:gd name="connsiteX127" fmla="*/ 2265529 w 3398293"/>
              <a:gd name="connsiteY127" fmla="*/ 3657600 h 4203510"/>
              <a:gd name="connsiteX128" fmla="*/ 2292824 w 3398293"/>
              <a:gd name="connsiteY128" fmla="*/ 3650776 h 4203510"/>
              <a:gd name="connsiteX129" fmla="*/ 2306472 w 3398293"/>
              <a:gd name="connsiteY129" fmla="*/ 3630304 h 4203510"/>
              <a:gd name="connsiteX130" fmla="*/ 2313296 w 3398293"/>
              <a:gd name="connsiteY130" fmla="*/ 3609832 h 4203510"/>
              <a:gd name="connsiteX131" fmla="*/ 2361063 w 3398293"/>
              <a:gd name="connsiteY131" fmla="*/ 3596185 h 4203510"/>
              <a:gd name="connsiteX132" fmla="*/ 2395183 w 3398293"/>
              <a:gd name="connsiteY132" fmla="*/ 3562065 h 4203510"/>
              <a:gd name="connsiteX133" fmla="*/ 2436126 w 3398293"/>
              <a:gd name="connsiteY133" fmla="*/ 3534770 h 4203510"/>
              <a:gd name="connsiteX134" fmla="*/ 2449774 w 3398293"/>
              <a:gd name="connsiteY134" fmla="*/ 3514298 h 4203510"/>
              <a:gd name="connsiteX135" fmla="*/ 2511189 w 3398293"/>
              <a:gd name="connsiteY135" fmla="*/ 3480179 h 4203510"/>
              <a:gd name="connsiteX136" fmla="*/ 2490717 w 3398293"/>
              <a:gd name="connsiteY136" fmla="*/ 3473355 h 4203510"/>
              <a:gd name="connsiteX137" fmla="*/ 2565780 w 3398293"/>
              <a:gd name="connsiteY137" fmla="*/ 3452883 h 4203510"/>
              <a:gd name="connsiteX138" fmla="*/ 2661314 w 3398293"/>
              <a:gd name="connsiteY138" fmla="*/ 3425588 h 4203510"/>
              <a:gd name="connsiteX139" fmla="*/ 2722729 w 3398293"/>
              <a:gd name="connsiteY139" fmla="*/ 3398292 h 4203510"/>
              <a:gd name="connsiteX140" fmla="*/ 2743200 w 3398293"/>
              <a:gd name="connsiteY140" fmla="*/ 3405116 h 4203510"/>
              <a:gd name="connsiteX141" fmla="*/ 2797791 w 3398293"/>
              <a:gd name="connsiteY141" fmla="*/ 3398292 h 4203510"/>
              <a:gd name="connsiteX142" fmla="*/ 2859206 w 3398293"/>
              <a:gd name="connsiteY142" fmla="*/ 3350525 h 4203510"/>
              <a:gd name="connsiteX143" fmla="*/ 2920621 w 3398293"/>
              <a:gd name="connsiteY143" fmla="*/ 3309582 h 4203510"/>
              <a:gd name="connsiteX144" fmla="*/ 2941093 w 3398293"/>
              <a:gd name="connsiteY144" fmla="*/ 3295934 h 4203510"/>
              <a:gd name="connsiteX145" fmla="*/ 2954741 w 3398293"/>
              <a:gd name="connsiteY145" fmla="*/ 3316405 h 4203510"/>
              <a:gd name="connsiteX146" fmla="*/ 2995684 w 3398293"/>
              <a:gd name="connsiteY146" fmla="*/ 3336877 h 4203510"/>
              <a:gd name="connsiteX147" fmla="*/ 3016156 w 3398293"/>
              <a:gd name="connsiteY147" fmla="*/ 3330053 h 4203510"/>
              <a:gd name="connsiteX148" fmla="*/ 3057099 w 3398293"/>
              <a:gd name="connsiteY148" fmla="*/ 3302758 h 4203510"/>
              <a:gd name="connsiteX149" fmla="*/ 3084394 w 3398293"/>
              <a:gd name="connsiteY149" fmla="*/ 3295934 h 4203510"/>
              <a:gd name="connsiteX150" fmla="*/ 3125338 w 3398293"/>
              <a:gd name="connsiteY150" fmla="*/ 3268638 h 4203510"/>
              <a:gd name="connsiteX151" fmla="*/ 3166281 w 3398293"/>
              <a:gd name="connsiteY151" fmla="*/ 3282286 h 4203510"/>
              <a:gd name="connsiteX152" fmla="*/ 3186753 w 3398293"/>
              <a:gd name="connsiteY152" fmla="*/ 3275462 h 4203510"/>
              <a:gd name="connsiteX153" fmla="*/ 3254991 w 3398293"/>
              <a:gd name="connsiteY153" fmla="*/ 3241343 h 4203510"/>
              <a:gd name="connsiteX154" fmla="*/ 3282287 w 3398293"/>
              <a:gd name="connsiteY154" fmla="*/ 3248167 h 4203510"/>
              <a:gd name="connsiteX155" fmla="*/ 3302759 w 3398293"/>
              <a:gd name="connsiteY155" fmla="*/ 3254991 h 4203510"/>
              <a:gd name="connsiteX156" fmla="*/ 3309583 w 3398293"/>
              <a:gd name="connsiteY156" fmla="*/ 3234519 h 4203510"/>
              <a:gd name="connsiteX157" fmla="*/ 3323230 w 3398293"/>
              <a:gd name="connsiteY157" fmla="*/ 3207223 h 4203510"/>
              <a:gd name="connsiteX158" fmla="*/ 3306295 w 3398293"/>
              <a:gd name="connsiteY158" fmla="*/ 3141962 h 4203510"/>
              <a:gd name="connsiteX159" fmla="*/ 3305674 w 3398293"/>
              <a:gd name="connsiteY159" fmla="*/ 3039356 h 4203510"/>
              <a:gd name="connsiteX160" fmla="*/ 3304185 w 3398293"/>
              <a:gd name="connsiteY160" fmla="*/ 2933089 h 4203510"/>
              <a:gd name="connsiteX161" fmla="*/ 3303876 w 3398293"/>
              <a:gd name="connsiteY161" fmla="*/ 2767269 h 4203510"/>
              <a:gd name="connsiteX162" fmla="*/ 3299470 w 3398293"/>
              <a:gd name="connsiteY162" fmla="*/ 2558645 h 4203510"/>
              <a:gd name="connsiteX163" fmla="*/ 3291158 w 3398293"/>
              <a:gd name="connsiteY163" fmla="*/ 2329672 h 4203510"/>
              <a:gd name="connsiteX164" fmla="*/ 3284645 w 3398293"/>
              <a:gd name="connsiteY164" fmla="*/ 2089595 h 4203510"/>
              <a:gd name="connsiteX165" fmla="*/ 3289111 w 3398293"/>
              <a:gd name="connsiteY165" fmla="*/ 1985749 h 4203510"/>
              <a:gd name="connsiteX166" fmla="*/ 3282287 w 3398293"/>
              <a:gd name="connsiteY166" fmla="*/ 1897038 h 4203510"/>
              <a:gd name="connsiteX167" fmla="*/ 3261815 w 3398293"/>
              <a:gd name="connsiteY167" fmla="*/ 1890214 h 4203510"/>
              <a:gd name="connsiteX168" fmla="*/ 3118514 w 3398293"/>
              <a:gd name="connsiteY168" fmla="*/ 1887236 h 4203510"/>
              <a:gd name="connsiteX169" fmla="*/ 2941093 w 3398293"/>
              <a:gd name="connsiteY169" fmla="*/ 1890214 h 4203510"/>
              <a:gd name="connsiteX170" fmla="*/ 2818263 w 3398293"/>
              <a:gd name="connsiteY170" fmla="*/ 1897038 h 4203510"/>
              <a:gd name="connsiteX171" fmla="*/ 2702257 w 3398293"/>
              <a:gd name="connsiteY171" fmla="*/ 1903862 h 4203510"/>
              <a:gd name="connsiteX172" fmla="*/ 2695433 w 3398293"/>
              <a:gd name="connsiteY172" fmla="*/ 1883391 h 4203510"/>
              <a:gd name="connsiteX173" fmla="*/ 2681786 w 3398293"/>
              <a:gd name="connsiteY173" fmla="*/ 1781032 h 4203510"/>
              <a:gd name="connsiteX174" fmla="*/ 2681786 w 3398293"/>
              <a:gd name="connsiteY174" fmla="*/ 1433014 h 4203510"/>
              <a:gd name="connsiteX175" fmla="*/ 2689788 w 3398293"/>
              <a:gd name="connsiteY175" fmla="*/ 1276065 h 4203510"/>
              <a:gd name="connsiteX176" fmla="*/ 2757158 w 3398293"/>
              <a:gd name="connsiteY176" fmla="*/ 1440149 h 4203510"/>
              <a:gd name="connsiteX177" fmla="*/ 2856291 w 3398293"/>
              <a:gd name="connsiteY177" fmla="*/ 1454106 h 4203510"/>
              <a:gd name="connsiteX178" fmla="*/ 2843822 w 3398293"/>
              <a:gd name="connsiteY178" fmla="*/ 1282889 h 4203510"/>
              <a:gd name="connsiteX179" fmla="*/ 2837866 w 3398293"/>
              <a:gd name="connsiteY179" fmla="*/ 1211983 h 4203510"/>
              <a:gd name="connsiteX180" fmla="*/ 2843201 w 3398293"/>
              <a:gd name="connsiteY180" fmla="*/ 1175196 h 4203510"/>
              <a:gd name="connsiteX181" fmla="*/ 2862494 w 3398293"/>
              <a:gd name="connsiteY181" fmla="*/ 1118806 h 4203510"/>
              <a:gd name="connsiteX182" fmla="*/ 2859206 w 3398293"/>
              <a:gd name="connsiteY182" fmla="*/ 1071349 h 4203510"/>
              <a:gd name="connsiteX183" fmla="*/ 2881166 w 3398293"/>
              <a:gd name="connsiteY183" fmla="*/ 1051187 h 4203510"/>
              <a:gd name="connsiteX184" fmla="*/ 2896303 w 3398293"/>
              <a:gd name="connsiteY184" fmla="*/ 1034872 h 4203510"/>
              <a:gd name="connsiteX185" fmla="*/ 2933401 w 3398293"/>
              <a:gd name="connsiteY185" fmla="*/ 1023892 h 4203510"/>
              <a:gd name="connsiteX186" fmla="*/ 2947048 w 3398293"/>
              <a:gd name="connsiteY186" fmla="*/ 995418 h 4203510"/>
              <a:gd name="connsiteX187" fmla="*/ 2954741 w 3398293"/>
              <a:gd name="connsiteY187" fmla="*/ 934871 h 4203510"/>
              <a:gd name="connsiteX188" fmla="*/ 2995684 w 3398293"/>
              <a:gd name="connsiteY188" fmla="*/ 914400 h 4203510"/>
              <a:gd name="connsiteX189" fmla="*/ 3050275 w 3398293"/>
              <a:gd name="connsiteY189" fmla="*/ 928047 h 4203510"/>
              <a:gd name="connsiteX190" fmla="*/ 3063923 w 3398293"/>
              <a:gd name="connsiteY190" fmla="*/ 948519 h 4203510"/>
              <a:gd name="connsiteX191" fmla="*/ 3101888 w 3398293"/>
              <a:gd name="connsiteY191" fmla="*/ 1013222 h 4203510"/>
              <a:gd name="connsiteX192" fmla="*/ 3157658 w 3398293"/>
              <a:gd name="connsiteY192" fmla="*/ 1087105 h 4203510"/>
              <a:gd name="connsiteX193" fmla="*/ 3205735 w 3398293"/>
              <a:gd name="connsiteY193" fmla="*/ 1131894 h 4203510"/>
              <a:gd name="connsiteX194" fmla="*/ 3275154 w 3398293"/>
              <a:gd name="connsiteY194" fmla="*/ 1202491 h 4203510"/>
              <a:gd name="connsiteX195" fmla="*/ 3350526 w 3398293"/>
              <a:gd name="connsiteY195" fmla="*/ 1262417 h 4203510"/>
              <a:gd name="connsiteX196" fmla="*/ 3370997 w 3398293"/>
              <a:gd name="connsiteY196" fmla="*/ 1276065 h 4203510"/>
              <a:gd name="connsiteX197" fmla="*/ 3391469 w 3398293"/>
              <a:gd name="connsiteY197" fmla="*/ 1269241 h 4203510"/>
              <a:gd name="connsiteX198" fmla="*/ 3398293 w 3398293"/>
              <a:gd name="connsiteY198" fmla="*/ 1248770 h 4203510"/>
              <a:gd name="connsiteX199" fmla="*/ 3364174 w 3398293"/>
              <a:gd name="connsiteY199" fmla="*/ 1187355 h 4203510"/>
              <a:gd name="connsiteX200" fmla="*/ 3336878 w 3398293"/>
              <a:gd name="connsiteY200" fmla="*/ 1146411 h 4203510"/>
              <a:gd name="connsiteX201" fmla="*/ 3330054 w 3398293"/>
              <a:gd name="connsiteY201" fmla="*/ 1125940 h 4203510"/>
              <a:gd name="connsiteX202" fmla="*/ 3309583 w 3398293"/>
              <a:gd name="connsiteY202" fmla="*/ 1112292 h 4203510"/>
              <a:gd name="connsiteX203" fmla="*/ 3289111 w 3398293"/>
              <a:gd name="connsiteY203" fmla="*/ 1091820 h 4203510"/>
              <a:gd name="connsiteX204" fmla="*/ 3261815 w 3398293"/>
              <a:gd name="connsiteY204" fmla="*/ 1050877 h 4203510"/>
              <a:gd name="connsiteX205" fmla="*/ 3234520 w 3398293"/>
              <a:gd name="connsiteY205" fmla="*/ 1009934 h 4203510"/>
              <a:gd name="connsiteX206" fmla="*/ 3207224 w 3398293"/>
              <a:gd name="connsiteY206" fmla="*/ 968991 h 4203510"/>
              <a:gd name="connsiteX207" fmla="*/ 3166281 w 3398293"/>
              <a:gd name="connsiteY207" fmla="*/ 928047 h 4203510"/>
              <a:gd name="connsiteX208" fmla="*/ 3111690 w 3398293"/>
              <a:gd name="connsiteY208" fmla="*/ 880280 h 4203510"/>
              <a:gd name="connsiteX209" fmla="*/ 3116156 w 3398293"/>
              <a:gd name="connsiteY209" fmla="*/ 850006 h 4203510"/>
              <a:gd name="connsiteX210" fmla="*/ 3077571 w 3398293"/>
              <a:gd name="connsiteY210" fmla="*/ 818865 h 4203510"/>
              <a:gd name="connsiteX211" fmla="*/ 3084394 w 3398293"/>
              <a:gd name="connsiteY211" fmla="*/ 743803 h 4203510"/>
              <a:gd name="connsiteX212" fmla="*/ 3077571 w 3398293"/>
              <a:gd name="connsiteY212" fmla="*/ 627797 h 4203510"/>
              <a:gd name="connsiteX213" fmla="*/ 3057099 w 3398293"/>
              <a:gd name="connsiteY213" fmla="*/ 620973 h 4203510"/>
              <a:gd name="connsiteX214" fmla="*/ 2709081 w 3398293"/>
              <a:gd name="connsiteY214" fmla="*/ 614149 h 4203510"/>
              <a:gd name="connsiteX215" fmla="*/ 2715905 w 3398293"/>
              <a:gd name="connsiteY215" fmla="*/ 532262 h 4203510"/>
              <a:gd name="connsiteX216" fmla="*/ 2688609 w 3398293"/>
              <a:gd name="connsiteY216" fmla="*/ 484495 h 4203510"/>
              <a:gd name="connsiteX217" fmla="*/ 2668138 w 3398293"/>
              <a:gd name="connsiteY217" fmla="*/ 477671 h 4203510"/>
              <a:gd name="connsiteX218" fmla="*/ 2538484 w 3398293"/>
              <a:gd name="connsiteY218" fmla="*/ 457200 h 4203510"/>
              <a:gd name="connsiteX219" fmla="*/ 2456597 w 3398293"/>
              <a:gd name="connsiteY219" fmla="*/ 464023 h 4203510"/>
              <a:gd name="connsiteX220" fmla="*/ 2436126 w 3398293"/>
              <a:gd name="connsiteY220" fmla="*/ 470847 h 4203510"/>
              <a:gd name="connsiteX221" fmla="*/ 2374711 w 3398293"/>
              <a:gd name="connsiteY221" fmla="*/ 464023 h 4203510"/>
              <a:gd name="connsiteX222" fmla="*/ 2299648 w 3398293"/>
              <a:gd name="connsiteY222" fmla="*/ 470847 h 4203510"/>
              <a:gd name="connsiteX223" fmla="*/ 2279177 w 3398293"/>
              <a:gd name="connsiteY223" fmla="*/ 477671 h 4203510"/>
              <a:gd name="connsiteX224" fmla="*/ 2238233 w 3398293"/>
              <a:gd name="connsiteY224" fmla="*/ 504967 h 4203510"/>
              <a:gd name="connsiteX225" fmla="*/ 2197290 w 3398293"/>
              <a:gd name="connsiteY225" fmla="*/ 477671 h 4203510"/>
              <a:gd name="connsiteX226" fmla="*/ 2183642 w 3398293"/>
              <a:gd name="connsiteY226" fmla="*/ 457200 h 4203510"/>
              <a:gd name="connsiteX227" fmla="*/ 2163171 w 3398293"/>
              <a:gd name="connsiteY227" fmla="*/ 450376 h 4203510"/>
              <a:gd name="connsiteX228" fmla="*/ 2101756 w 3398293"/>
              <a:gd name="connsiteY228" fmla="*/ 409432 h 4203510"/>
              <a:gd name="connsiteX229" fmla="*/ 2081284 w 3398293"/>
              <a:gd name="connsiteY229" fmla="*/ 395785 h 4203510"/>
              <a:gd name="connsiteX230" fmla="*/ 2060812 w 3398293"/>
              <a:gd name="connsiteY230" fmla="*/ 388961 h 4203510"/>
              <a:gd name="connsiteX231" fmla="*/ 2019869 w 3398293"/>
              <a:gd name="connsiteY231" fmla="*/ 361665 h 4203510"/>
              <a:gd name="connsiteX232" fmla="*/ 1999397 w 3398293"/>
              <a:gd name="connsiteY232" fmla="*/ 348017 h 4203510"/>
              <a:gd name="connsiteX233" fmla="*/ 1978926 w 3398293"/>
              <a:gd name="connsiteY233" fmla="*/ 341194 h 4203510"/>
              <a:gd name="connsiteX234" fmla="*/ 1979236 w 3398293"/>
              <a:gd name="connsiteY234" fmla="*/ 302608 h 4203510"/>
              <a:gd name="connsiteX235" fmla="*/ 1974212 w 3398293"/>
              <a:gd name="connsiteY235" fmla="*/ 272644 h 4203510"/>
              <a:gd name="connsiteX236" fmla="*/ 1963231 w 3398293"/>
              <a:gd name="connsiteY236" fmla="*/ 227235 h 4203510"/>
              <a:gd name="connsiteX237" fmla="*/ 1924644 w 3398293"/>
              <a:gd name="connsiteY237" fmla="*/ 180646 h 4203510"/>
              <a:gd name="connsiteX238" fmla="*/ 1888726 w 3398293"/>
              <a:gd name="connsiteY238" fmla="*/ 139703 h 4203510"/>
              <a:gd name="connsiteX239" fmla="*/ 1876568 w 3398293"/>
              <a:gd name="connsiteY239" fmla="*/ 129653 h 4203510"/>
              <a:gd name="connsiteX240" fmla="*/ 1869744 w 3398293"/>
              <a:gd name="connsiteY240" fmla="*/ 88710 h 4203510"/>
              <a:gd name="connsiteX241" fmla="*/ 1862920 w 3398293"/>
              <a:gd name="connsiteY241" fmla="*/ 68238 h 4203510"/>
              <a:gd name="connsiteX242" fmla="*/ 1842448 w 3398293"/>
              <a:gd name="connsiteY242" fmla="*/ 61414 h 4203510"/>
              <a:gd name="connsiteX243" fmla="*/ 1801505 w 3398293"/>
              <a:gd name="connsiteY243" fmla="*/ 40943 h 4203510"/>
              <a:gd name="connsiteX244" fmla="*/ 1753738 w 3398293"/>
              <a:gd name="connsiteY244" fmla="*/ 47767 h 4203510"/>
              <a:gd name="connsiteX245" fmla="*/ 1726442 w 3398293"/>
              <a:gd name="connsiteY245" fmla="*/ 88710 h 4203510"/>
              <a:gd name="connsiteX246" fmla="*/ 1705971 w 3398293"/>
              <a:gd name="connsiteY246" fmla="*/ 109182 h 4203510"/>
              <a:gd name="connsiteX247" fmla="*/ 1685499 w 3398293"/>
              <a:gd name="connsiteY247" fmla="*/ 116005 h 4203510"/>
              <a:gd name="connsiteX248" fmla="*/ 1624084 w 3398293"/>
              <a:gd name="connsiteY248" fmla="*/ 102358 h 4203510"/>
              <a:gd name="connsiteX249" fmla="*/ 1610436 w 3398293"/>
              <a:gd name="connsiteY249" fmla="*/ 81886 h 4203510"/>
              <a:gd name="connsiteX250" fmla="*/ 1569493 w 3398293"/>
              <a:gd name="connsiteY250" fmla="*/ 68238 h 4203510"/>
              <a:gd name="connsiteX251" fmla="*/ 1549021 w 3398293"/>
              <a:gd name="connsiteY251" fmla="*/ 47767 h 4203510"/>
              <a:gd name="connsiteX252" fmla="*/ 1528550 w 3398293"/>
              <a:gd name="connsiteY252" fmla="*/ 34119 h 4203510"/>
              <a:gd name="connsiteX253" fmla="*/ 1501254 w 3398293"/>
              <a:gd name="connsiteY253" fmla="*/ 0 h 4203510"/>
              <a:gd name="connsiteX254" fmla="*/ 1480783 w 3398293"/>
              <a:gd name="connsiteY254" fmla="*/ 6823 h 4203510"/>
              <a:gd name="connsiteX255" fmla="*/ 1453487 w 3398293"/>
              <a:gd name="connsiteY255" fmla="*/ 13647 h 4203510"/>
              <a:gd name="connsiteX256" fmla="*/ 1433015 w 3398293"/>
              <a:gd name="connsiteY256" fmla="*/ 27295 h 4203510"/>
              <a:gd name="connsiteX257" fmla="*/ 1412544 w 3398293"/>
              <a:gd name="connsiteY257" fmla="*/ 34119 h 4203510"/>
              <a:gd name="connsiteX258" fmla="*/ 1392072 w 3398293"/>
              <a:gd name="connsiteY258" fmla="*/ 47767 h 4203510"/>
              <a:gd name="connsiteX259" fmla="*/ 1371600 w 3398293"/>
              <a:gd name="connsiteY259" fmla="*/ 54591 h 4203510"/>
              <a:gd name="connsiteX260" fmla="*/ 1330657 w 3398293"/>
              <a:gd name="connsiteY260" fmla="*/ 75062 h 4203510"/>
              <a:gd name="connsiteX261" fmla="*/ 1289714 w 3398293"/>
              <a:gd name="connsiteY261" fmla="*/ 68238 h 4203510"/>
              <a:gd name="connsiteX262" fmla="*/ 1276066 w 3398293"/>
              <a:gd name="connsiteY262" fmla="*/ 47767 h 4203510"/>
              <a:gd name="connsiteX263" fmla="*/ 1255594 w 3398293"/>
              <a:gd name="connsiteY263" fmla="*/ 34119 h 4203510"/>
              <a:gd name="connsiteX264" fmla="*/ 1248771 w 3398293"/>
              <a:gd name="connsiteY264" fmla="*/ 54591 h 4203510"/>
              <a:gd name="connsiteX265" fmla="*/ 1228299 w 3398293"/>
              <a:gd name="connsiteY265" fmla="*/ 61414 h 4203510"/>
              <a:gd name="connsiteX266" fmla="*/ 1207827 w 3398293"/>
              <a:gd name="connsiteY266" fmla="*/ 75062 h 4203510"/>
              <a:gd name="connsiteX267" fmla="*/ 1132765 w 3398293"/>
              <a:gd name="connsiteY267" fmla="*/ 68238 h 4203510"/>
              <a:gd name="connsiteX268" fmla="*/ 1030406 w 3398293"/>
              <a:gd name="connsiteY26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21224 w 3398293"/>
              <a:gd name="connsiteY75" fmla="*/ 3589361 h 4203510"/>
              <a:gd name="connsiteX76" fmla="*/ 962168 w 3398293"/>
              <a:gd name="connsiteY76" fmla="*/ 3630304 h 4203510"/>
              <a:gd name="connsiteX77" fmla="*/ 982639 w 3398293"/>
              <a:gd name="connsiteY77" fmla="*/ 3643952 h 4203510"/>
              <a:gd name="connsiteX78" fmla="*/ 1016759 w 3398293"/>
              <a:gd name="connsiteY78" fmla="*/ 3678071 h 4203510"/>
              <a:gd name="connsiteX79" fmla="*/ 1030406 w 3398293"/>
              <a:gd name="connsiteY79" fmla="*/ 3698543 h 4203510"/>
              <a:gd name="connsiteX80" fmla="*/ 1071350 w 3398293"/>
              <a:gd name="connsiteY80" fmla="*/ 3725838 h 4203510"/>
              <a:gd name="connsiteX81" fmla="*/ 1091821 w 3398293"/>
              <a:gd name="connsiteY81" fmla="*/ 3739486 h 4203510"/>
              <a:gd name="connsiteX82" fmla="*/ 1153236 w 3398293"/>
              <a:gd name="connsiteY82" fmla="*/ 3787253 h 4203510"/>
              <a:gd name="connsiteX83" fmla="*/ 1194180 w 3398293"/>
              <a:gd name="connsiteY83" fmla="*/ 3807725 h 4203510"/>
              <a:gd name="connsiteX84" fmla="*/ 1214651 w 3398293"/>
              <a:gd name="connsiteY84" fmla="*/ 3821373 h 4203510"/>
              <a:gd name="connsiteX85" fmla="*/ 1282890 w 3398293"/>
              <a:gd name="connsiteY85" fmla="*/ 3841844 h 4203510"/>
              <a:gd name="connsiteX86" fmla="*/ 1323833 w 3398293"/>
              <a:gd name="connsiteY86" fmla="*/ 3869140 h 4203510"/>
              <a:gd name="connsiteX87" fmla="*/ 1357953 w 3398293"/>
              <a:gd name="connsiteY87" fmla="*/ 3903259 h 4203510"/>
              <a:gd name="connsiteX88" fmla="*/ 1371600 w 3398293"/>
              <a:gd name="connsiteY88" fmla="*/ 3923731 h 4203510"/>
              <a:gd name="connsiteX89" fmla="*/ 1392072 w 3398293"/>
              <a:gd name="connsiteY89" fmla="*/ 3930555 h 4203510"/>
              <a:gd name="connsiteX90" fmla="*/ 1412544 w 3398293"/>
              <a:gd name="connsiteY90" fmla="*/ 3944203 h 4203510"/>
              <a:gd name="connsiteX91" fmla="*/ 1433015 w 3398293"/>
              <a:gd name="connsiteY91" fmla="*/ 3964674 h 4203510"/>
              <a:gd name="connsiteX92" fmla="*/ 1453487 w 3398293"/>
              <a:gd name="connsiteY92" fmla="*/ 3978322 h 4203510"/>
              <a:gd name="connsiteX93" fmla="*/ 1514902 w 3398293"/>
              <a:gd name="connsiteY93" fmla="*/ 4032913 h 4203510"/>
              <a:gd name="connsiteX94" fmla="*/ 1562669 w 3398293"/>
              <a:gd name="connsiteY94" fmla="*/ 4094328 h 4203510"/>
              <a:gd name="connsiteX95" fmla="*/ 1583141 w 3398293"/>
              <a:gd name="connsiteY95" fmla="*/ 4162567 h 4203510"/>
              <a:gd name="connsiteX96" fmla="*/ 1596789 w 3398293"/>
              <a:gd name="connsiteY96" fmla="*/ 4183038 h 4203510"/>
              <a:gd name="connsiteX97" fmla="*/ 1617260 w 3398293"/>
              <a:gd name="connsiteY97" fmla="*/ 4203510 h 4203510"/>
              <a:gd name="connsiteX98" fmla="*/ 1624084 w 3398293"/>
              <a:gd name="connsiteY98" fmla="*/ 4169391 h 4203510"/>
              <a:gd name="connsiteX99" fmla="*/ 1637732 w 3398293"/>
              <a:gd name="connsiteY99" fmla="*/ 4067032 h 4203510"/>
              <a:gd name="connsiteX100" fmla="*/ 1630908 w 3398293"/>
              <a:gd name="connsiteY100" fmla="*/ 4012441 h 4203510"/>
              <a:gd name="connsiteX101" fmla="*/ 1610436 w 3398293"/>
              <a:gd name="connsiteY101" fmla="*/ 3971498 h 4203510"/>
              <a:gd name="connsiteX102" fmla="*/ 1596789 w 3398293"/>
              <a:gd name="connsiteY102" fmla="*/ 3944203 h 4203510"/>
              <a:gd name="connsiteX103" fmla="*/ 1576317 w 3398293"/>
              <a:gd name="connsiteY103" fmla="*/ 3910083 h 4203510"/>
              <a:gd name="connsiteX104" fmla="*/ 1610436 w 3398293"/>
              <a:gd name="connsiteY104" fmla="*/ 3835020 h 4203510"/>
              <a:gd name="connsiteX105" fmla="*/ 1610436 w 3398293"/>
              <a:gd name="connsiteY105" fmla="*/ 3835020 h 4203510"/>
              <a:gd name="connsiteX106" fmla="*/ 1617260 w 3398293"/>
              <a:gd name="connsiteY106" fmla="*/ 3814549 h 4203510"/>
              <a:gd name="connsiteX107" fmla="*/ 1658203 w 3398293"/>
              <a:gd name="connsiteY107" fmla="*/ 3787253 h 4203510"/>
              <a:gd name="connsiteX108" fmla="*/ 1733266 w 3398293"/>
              <a:gd name="connsiteY108" fmla="*/ 3814549 h 4203510"/>
              <a:gd name="connsiteX109" fmla="*/ 1753738 w 3398293"/>
              <a:gd name="connsiteY109" fmla="*/ 3800901 h 4203510"/>
              <a:gd name="connsiteX110" fmla="*/ 1760562 w 3398293"/>
              <a:gd name="connsiteY110" fmla="*/ 3780429 h 4203510"/>
              <a:gd name="connsiteX111" fmla="*/ 1774209 w 3398293"/>
              <a:gd name="connsiteY111" fmla="*/ 3759958 h 4203510"/>
              <a:gd name="connsiteX112" fmla="*/ 1781033 w 3398293"/>
              <a:gd name="connsiteY112" fmla="*/ 3739486 h 4203510"/>
              <a:gd name="connsiteX113" fmla="*/ 1801505 w 3398293"/>
              <a:gd name="connsiteY113" fmla="*/ 3732662 h 4203510"/>
              <a:gd name="connsiteX114" fmla="*/ 1849272 w 3398293"/>
              <a:gd name="connsiteY114" fmla="*/ 3746310 h 4203510"/>
              <a:gd name="connsiteX115" fmla="*/ 1862920 w 3398293"/>
              <a:gd name="connsiteY115" fmla="*/ 3766782 h 4203510"/>
              <a:gd name="connsiteX116" fmla="*/ 1978926 w 3398293"/>
              <a:gd name="connsiteY116" fmla="*/ 3759958 h 4203510"/>
              <a:gd name="connsiteX117" fmla="*/ 1999397 w 3398293"/>
              <a:gd name="connsiteY117" fmla="*/ 3753134 h 4203510"/>
              <a:gd name="connsiteX118" fmla="*/ 2006221 w 3398293"/>
              <a:gd name="connsiteY118" fmla="*/ 3732662 h 4203510"/>
              <a:gd name="connsiteX119" fmla="*/ 2040341 w 3398293"/>
              <a:gd name="connsiteY119" fmla="*/ 3698543 h 4203510"/>
              <a:gd name="connsiteX120" fmla="*/ 2074460 w 3398293"/>
              <a:gd name="connsiteY120" fmla="*/ 3712191 h 4203510"/>
              <a:gd name="connsiteX121" fmla="*/ 2115403 w 3398293"/>
              <a:gd name="connsiteY121" fmla="*/ 3732662 h 4203510"/>
              <a:gd name="connsiteX122" fmla="*/ 2163171 w 3398293"/>
              <a:gd name="connsiteY122" fmla="*/ 3712191 h 4203510"/>
              <a:gd name="connsiteX123" fmla="*/ 2204114 w 3398293"/>
              <a:gd name="connsiteY123" fmla="*/ 3678071 h 4203510"/>
              <a:gd name="connsiteX124" fmla="*/ 2224586 w 3398293"/>
              <a:gd name="connsiteY124" fmla="*/ 3671247 h 4203510"/>
              <a:gd name="connsiteX125" fmla="*/ 2245057 w 3398293"/>
              <a:gd name="connsiteY125" fmla="*/ 3650776 h 4203510"/>
              <a:gd name="connsiteX126" fmla="*/ 2265529 w 3398293"/>
              <a:gd name="connsiteY126" fmla="*/ 3657600 h 4203510"/>
              <a:gd name="connsiteX127" fmla="*/ 2292824 w 3398293"/>
              <a:gd name="connsiteY127" fmla="*/ 3650776 h 4203510"/>
              <a:gd name="connsiteX128" fmla="*/ 2306472 w 3398293"/>
              <a:gd name="connsiteY128" fmla="*/ 3630304 h 4203510"/>
              <a:gd name="connsiteX129" fmla="*/ 2313296 w 3398293"/>
              <a:gd name="connsiteY129" fmla="*/ 3609832 h 4203510"/>
              <a:gd name="connsiteX130" fmla="*/ 2361063 w 3398293"/>
              <a:gd name="connsiteY130" fmla="*/ 3596185 h 4203510"/>
              <a:gd name="connsiteX131" fmla="*/ 2395183 w 3398293"/>
              <a:gd name="connsiteY131" fmla="*/ 3562065 h 4203510"/>
              <a:gd name="connsiteX132" fmla="*/ 2436126 w 3398293"/>
              <a:gd name="connsiteY132" fmla="*/ 3534770 h 4203510"/>
              <a:gd name="connsiteX133" fmla="*/ 2449774 w 3398293"/>
              <a:gd name="connsiteY133" fmla="*/ 3514298 h 4203510"/>
              <a:gd name="connsiteX134" fmla="*/ 2511189 w 3398293"/>
              <a:gd name="connsiteY134" fmla="*/ 3480179 h 4203510"/>
              <a:gd name="connsiteX135" fmla="*/ 2490717 w 3398293"/>
              <a:gd name="connsiteY135" fmla="*/ 3473355 h 4203510"/>
              <a:gd name="connsiteX136" fmla="*/ 2565780 w 3398293"/>
              <a:gd name="connsiteY136" fmla="*/ 3452883 h 4203510"/>
              <a:gd name="connsiteX137" fmla="*/ 2661314 w 3398293"/>
              <a:gd name="connsiteY137" fmla="*/ 3425588 h 4203510"/>
              <a:gd name="connsiteX138" fmla="*/ 2722729 w 3398293"/>
              <a:gd name="connsiteY138" fmla="*/ 3398292 h 4203510"/>
              <a:gd name="connsiteX139" fmla="*/ 2743200 w 3398293"/>
              <a:gd name="connsiteY139" fmla="*/ 3405116 h 4203510"/>
              <a:gd name="connsiteX140" fmla="*/ 2797791 w 3398293"/>
              <a:gd name="connsiteY140" fmla="*/ 3398292 h 4203510"/>
              <a:gd name="connsiteX141" fmla="*/ 2859206 w 3398293"/>
              <a:gd name="connsiteY141" fmla="*/ 3350525 h 4203510"/>
              <a:gd name="connsiteX142" fmla="*/ 2920621 w 3398293"/>
              <a:gd name="connsiteY142" fmla="*/ 3309582 h 4203510"/>
              <a:gd name="connsiteX143" fmla="*/ 2941093 w 3398293"/>
              <a:gd name="connsiteY143" fmla="*/ 3295934 h 4203510"/>
              <a:gd name="connsiteX144" fmla="*/ 2954741 w 3398293"/>
              <a:gd name="connsiteY144" fmla="*/ 3316405 h 4203510"/>
              <a:gd name="connsiteX145" fmla="*/ 2995684 w 3398293"/>
              <a:gd name="connsiteY145" fmla="*/ 3336877 h 4203510"/>
              <a:gd name="connsiteX146" fmla="*/ 3016156 w 3398293"/>
              <a:gd name="connsiteY146" fmla="*/ 3330053 h 4203510"/>
              <a:gd name="connsiteX147" fmla="*/ 3057099 w 3398293"/>
              <a:gd name="connsiteY147" fmla="*/ 3302758 h 4203510"/>
              <a:gd name="connsiteX148" fmla="*/ 3084394 w 3398293"/>
              <a:gd name="connsiteY148" fmla="*/ 3295934 h 4203510"/>
              <a:gd name="connsiteX149" fmla="*/ 3125338 w 3398293"/>
              <a:gd name="connsiteY149" fmla="*/ 3268638 h 4203510"/>
              <a:gd name="connsiteX150" fmla="*/ 3166281 w 3398293"/>
              <a:gd name="connsiteY150" fmla="*/ 3282286 h 4203510"/>
              <a:gd name="connsiteX151" fmla="*/ 3186753 w 3398293"/>
              <a:gd name="connsiteY151" fmla="*/ 3275462 h 4203510"/>
              <a:gd name="connsiteX152" fmla="*/ 3254991 w 3398293"/>
              <a:gd name="connsiteY152" fmla="*/ 3241343 h 4203510"/>
              <a:gd name="connsiteX153" fmla="*/ 3282287 w 3398293"/>
              <a:gd name="connsiteY153" fmla="*/ 3248167 h 4203510"/>
              <a:gd name="connsiteX154" fmla="*/ 3302759 w 3398293"/>
              <a:gd name="connsiteY154" fmla="*/ 3254991 h 4203510"/>
              <a:gd name="connsiteX155" fmla="*/ 3309583 w 3398293"/>
              <a:gd name="connsiteY155" fmla="*/ 3234519 h 4203510"/>
              <a:gd name="connsiteX156" fmla="*/ 3323230 w 3398293"/>
              <a:gd name="connsiteY156" fmla="*/ 3207223 h 4203510"/>
              <a:gd name="connsiteX157" fmla="*/ 3306295 w 3398293"/>
              <a:gd name="connsiteY157" fmla="*/ 3141962 h 4203510"/>
              <a:gd name="connsiteX158" fmla="*/ 3305674 w 3398293"/>
              <a:gd name="connsiteY158" fmla="*/ 3039356 h 4203510"/>
              <a:gd name="connsiteX159" fmla="*/ 3304185 w 3398293"/>
              <a:gd name="connsiteY159" fmla="*/ 2933089 h 4203510"/>
              <a:gd name="connsiteX160" fmla="*/ 3303876 w 3398293"/>
              <a:gd name="connsiteY160" fmla="*/ 2767269 h 4203510"/>
              <a:gd name="connsiteX161" fmla="*/ 3299470 w 3398293"/>
              <a:gd name="connsiteY161" fmla="*/ 2558645 h 4203510"/>
              <a:gd name="connsiteX162" fmla="*/ 3291158 w 3398293"/>
              <a:gd name="connsiteY162" fmla="*/ 2329672 h 4203510"/>
              <a:gd name="connsiteX163" fmla="*/ 3284645 w 3398293"/>
              <a:gd name="connsiteY163" fmla="*/ 2089595 h 4203510"/>
              <a:gd name="connsiteX164" fmla="*/ 3289111 w 3398293"/>
              <a:gd name="connsiteY164" fmla="*/ 1985749 h 4203510"/>
              <a:gd name="connsiteX165" fmla="*/ 3282287 w 3398293"/>
              <a:gd name="connsiteY165" fmla="*/ 1897038 h 4203510"/>
              <a:gd name="connsiteX166" fmla="*/ 3261815 w 3398293"/>
              <a:gd name="connsiteY166" fmla="*/ 1890214 h 4203510"/>
              <a:gd name="connsiteX167" fmla="*/ 3118514 w 3398293"/>
              <a:gd name="connsiteY167" fmla="*/ 1887236 h 4203510"/>
              <a:gd name="connsiteX168" fmla="*/ 2941093 w 3398293"/>
              <a:gd name="connsiteY168" fmla="*/ 1890214 h 4203510"/>
              <a:gd name="connsiteX169" fmla="*/ 2818263 w 3398293"/>
              <a:gd name="connsiteY169" fmla="*/ 1897038 h 4203510"/>
              <a:gd name="connsiteX170" fmla="*/ 2702257 w 3398293"/>
              <a:gd name="connsiteY170" fmla="*/ 1903862 h 4203510"/>
              <a:gd name="connsiteX171" fmla="*/ 2695433 w 3398293"/>
              <a:gd name="connsiteY171" fmla="*/ 1883391 h 4203510"/>
              <a:gd name="connsiteX172" fmla="*/ 2681786 w 3398293"/>
              <a:gd name="connsiteY172" fmla="*/ 1781032 h 4203510"/>
              <a:gd name="connsiteX173" fmla="*/ 2681786 w 3398293"/>
              <a:gd name="connsiteY173" fmla="*/ 1433014 h 4203510"/>
              <a:gd name="connsiteX174" fmla="*/ 2689788 w 3398293"/>
              <a:gd name="connsiteY174" fmla="*/ 1276065 h 4203510"/>
              <a:gd name="connsiteX175" fmla="*/ 2757158 w 3398293"/>
              <a:gd name="connsiteY175" fmla="*/ 1440149 h 4203510"/>
              <a:gd name="connsiteX176" fmla="*/ 2856291 w 3398293"/>
              <a:gd name="connsiteY176" fmla="*/ 1454106 h 4203510"/>
              <a:gd name="connsiteX177" fmla="*/ 2843822 w 3398293"/>
              <a:gd name="connsiteY177" fmla="*/ 1282889 h 4203510"/>
              <a:gd name="connsiteX178" fmla="*/ 2837866 w 3398293"/>
              <a:gd name="connsiteY178" fmla="*/ 1211983 h 4203510"/>
              <a:gd name="connsiteX179" fmla="*/ 2843201 w 3398293"/>
              <a:gd name="connsiteY179" fmla="*/ 1175196 h 4203510"/>
              <a:gd name="connsiteX180" fmla="*/ 2862494 w 3398293"/>
              <a:gd name="connsiteY180" fmla="*/ 1118806 h 4203510"/>
              <a:gd name="connsiteX181" fmla="*/ 2859206 w 3398293"/>
              <a:gd name="connsiteY181" fmla="*/ 1071349 h 4203510"/>
              <a:gd name="connsiteX182" fmla="*/ 2881166 w 3398293"/>
              <a:gd name="connsiteY182" fmla="*/ 1051187 h 4203510"/>
              <a:gd name="connsiteX183" fmla="*/ 2896303 w 3398293"/>
              <a:gd name="connsiteY183" fmla="*/ 1034872 h 4203510"/>
              <a:gd name="connsiteX184" fmla="*/ 2933401 w 3398293"/>
              <a:gd name="connsiteY184" fmla="*/ 1023892 h 4203510"/>
              <a:gd name="connsiteX185" fmla="*/ 2947048 w 3398293"/>
              <a:gd name="connsiteY185" fmla="*/ 995418 h 4203510"/>
              <a:gd name="connsiteX186" fmla="*/ 2954741 w 3398293"/>
              <a:gd name="connsiteY186" fmla="*/ 934871 h 4203510"/>
              <a:gd name="connsiteX187" fmla="*/ 2995684 w 3398293"/>
              <a:gd name="connsiteY187" fmla="*/ 914400 h 4203510"/>
              <a:gd name="connsiteX188" fmla="*/ 3050275 w 3398293"/>
              <a:gd name="connsiteY188" fmla="*/ 928047 h 4203510"/>
              <a:gd name="connsiteX189" fmla="*/ 3063923 w 3398293"/>
              <a:gd name="connsiteY189" fmla="*/ 948519 h 4203510"/>
              <a:gd name="connsiteX190" fmla="*/ 3101888 w 3398293"/>
              <a:gd name="connsiteY190" fmla="*/ 1013222 h 4203510"/>
              <a:gd name="connsiteX191" fmla="*/ 3157658 w 3398293"/>
              <a:gd name="connsiteY191" fmla="*/ 1087105 h 4203510"/>
              <a:gd name="connsiteX192" fmla="*/ 3205735 w 3398293"/>
              <a:gd name="connsiteY192" fmla="*/ 1131894 h 4203510"/>
              <a:gd name="connsiteX193" fmla="*/ 3275154 w 3398293"/>
              <a:gd name="connsiteY193" fmla="*/ 1202491 h 4203510"/>
              <a:gd name="connsiteX194" fmla="*/ 3350526 w 3398293"/>
              <a:gd name="connsiteY194" fmla="*/ 1262417 h 4203510"/>
              <a:gd name="connsiteX195" fmla="*/ 3370997 w 3398293"/>
              <a:gd name="connsiteY195" fmla="*/ 1276065 h 4203510"/>
              <a:gd name="connsiteX196" fmla="*/ 3391469 w 3398293"/>
              <a:gd name="connsiteY196" fmla="*/ 1269241 h 4203510"/>
              <a:gd name="connsiteX197" fmla="*/ 3398293 w 3398293"/>
              <a:gd name="connsiteY197" fmla="*/ 1248770 h 4203510"/>
              <a:gd name="connsiteX198" fmla="*/ 3364174 w 3398293"/>
              <a:gd name="connsiteY198" fmla="*/ 1187355 h 4203510"/>
              <a:gd name="connsiteX199" fmla="*/ 3336878 w 3398293"/>
              <a:gd name="connsiteY199" fmla="*/ 1146411 h 4203510"/>
              <a:gd name="connsiteX200" fmla="*/ 3330054 w 3398293"/>
              <a:gd name="connsiteY200" fmla="*/ 1125940 h 4203510"/>
              <a:gd name="connsiteX201" fmla="*/ 3309583 w 3398293"/>
              <a:gd name="connsiteY201" fmla="*/ 1112292 h 4203510"/>
              <a:gd name="connsiteX202" fmla="*/ 3289111 w 3398293"/>
              <a:gd name="connsiteY202" fmla="*/ 1091820 h 4203510"/>
              <a:gd name="connsiteX203" fmla="*/ 3261815 w 3398293"/>
              <a:gd name="connsiteY203" fmla="*/ 1050877 h 4203510"/>
              <a:gd name="connsiteX204" fmla="*/ 3234520 w 3398293"/>
              <a:gd name="connsiteY204" fmla="*/ 1009934 h 4203510"/>
              <a:gd name="connsiteX205" fmla="*/ 3207224 w 3398293"/>
              <a:gd name="connsiteY205" fmla="*/ 968991 h 4203510"/>
              <a:gd name="connsiteX206" fmla="*/ 3166281 w 3398293"/>
              <a:gd name="connsiteY206" fmla="*/ 928047 h 4203510"/>
              <a:gd name="connsiteX207" fmla="*/ 3111690 w 3398293"/>
              <a:gd name="connsiteY207" fmla="*/ 880280 h 4203510"/>
              <a:gd name="connsiteX208" fmla="*/ 3116156 w 3398293"/>
              <a:gd name="connsiteY208" fmla="*/ 850006 h 4203510"/>
              <a:gd name="connsiteX209" fmla="*/ 3077571 w 3398293"/>
              <a:gd name="connsiteY209" fmla="*/ 818865 h 4203510"/>
              <a:gd name="connsiteX210" fmla="*/ 3084394 w 3398293"/>
              <a:gd name="connsiteY210" fmla="*/ 743803 h 4203510"/>
              <a:gd name="connsiteX211" fmla="*/ 3077571 w 3398293"/>
              <a:gd name="connsiteY211" fmla="*/ 627797 h 4203510"/>
              <a:gd name="connsiteX212" fmla="*/ 3057099 w 3398293"/>
              <a:gd name="connsiteY212" fmla="*/ 620973 h 4203510"/>
              <a:gd name="connsiteX213" fmla="*/ 2709081 w 3398293"/>
              <a:gd name="connsiteY213" fmla="*/ 614149 h 4203510"/>
              <a:gd name="connsiteX214" fmla="*/ 2715905 w 3398293"/>
              <a:gd name="connsiteY214" fmla="*/ 532262 h 4203510"/>
              <a:gd name="connsiteX215" fmla="*/ 2688609 w 3398293"/>
              <a:gd name="connsiteY215" fmla="*/ 484495 h 4203510"/>
              <a:gd name="connsiteX216" fmla="*/ 2668138 w 3398293"/>
              <a:gd name="connsiteY216" fmla="*/ 477671 h 4203510"/>
              <a:gd name="connsiteX217" fmla="*/ 2538484 w 3398293"/>
              <a:gd name="connsiteY217" fmla="*/ 457200 h 4203510"/>
              <a:gd name="connsiteX218" fmla="*/ 2456597 w 3398293"/>
              <a:gd name="connsiteY218" fmla="*/ 464023 h 4203510"/>
              <a:gd name="connsiteX219" fmla="*/ 2436126 w 3398293"/>
              <a:gd name="connsiteY219" fmla="*/ 470847 h 4203510"/>
              <a:gd name="connsiteX220" fmla="*/ 2374711 w 3398293"/>
              <a:gd name="connsiteY220" fmla="*/ 464023 h 4203510"/>
              <a:gd name="connsiteX221" fmla="*/ 2299648 w 3398293"/>
              <a:gd name="connsiteY221" fmla="*/ 470847 h 4203510"/>
              <a:gd name="connsiteX222" fmla="*/ 2279177 w 3398293"/>
              <a:gd name="connsiteY222" fmla="*/ 477671 h 4203510"/>
              <a:gd name="connsiteX223" fmla="*/ 2238233 w 3398293"/>
              <a:gd name="connsiteY223" fmla="*/ 504967 h 4203510"/>
              <a:gd name="connsiteX224" fmla="*/ 2197290 w 3398293"/>
              <a:gd name="connsiteY224" fmla="*/ 477671 h 4203510"/>
              <a:gd name="connsiteX225" fmla="*/ 2183642 w 3398293"/>
              <a:gd name="connsiteY225" fmla="*/ 457200 h 4203510"/>
              <a:gd name="connsiteX226" fmla="*/ 2163171 w 3398293"/>
              <a:gd name="connsiteY226" fmla="*/ 450376 h 4203510"/>
              <a:gd name="connsiteX227" fmla="*/ 2101756 w 3398293"/>
              <a:gd name="connsiteY227" fmla="*/ 409432 h 4203510"/>
              <a:gd name="connsiteX228" fmla="*/ 2081284 w 3398293"/>
              <a:gd name="connsiteY228" fmla="*/ 395785 h 4203510"/>
              <a:gd name="connsiteX229" fmla="*/ 2060812 w 3398293"/>
              <a:gd name="connsiteY229" fmla="*/ 388961 h 4203510"/>
              <a:gd name="connsiteX230" fmla="*/ 2019869 w 3398293"/>
              <a:gd name="connsiteY230" fmla="*/ 361665 h 4203510"/>
              <a:gd name="connsiteX231" fmla="*/ 1999397 w 3398293"/>
              <a:gd name="connsiteY231" fmla="*/ 348017 h 4203510"/>
              <a:gd name="connsiteX232" fmla="*/ 1978926 w 3398293"/>
              <a:gd name="connsiteY232" fmla="*/ 341194 h 4203510"/>
              <a:gd name="connsiteX233" fmla="*/ 1979236 w 3398293"/>
              <a:gd name="connsiteY233" fmla="*/ 302608 h 4203510"/>
              <a:gd name="connsiteX234" fmla="*/ 1974212 w 3398293"/>
              <a:gd name="connsiteY234" fmla="*/ 272644 h 4203510"/>
              <a:gd name="connsiteX235" fmla="*/ 1963231 w 3398293"/>
              <a:gd name="connsiteY235" fmla="*/ 227235 h 4203510"/>
              <a:gd name="connsiteX236" fmla="*/ 1924644 w 3398293"/>
              <a:gd name="connsiteY236" fmla="*/ 180646 h 4203510"/>
              <a:gd name="connsiteX237" fmla="*/ 1888726 w 3398293"/>
              <a:gd name="connsiteY237" fmla="*/ 139703 h 4203510"/>
              <a:gd name="connsiteX238" fmla="*/ 1876568 w 3398293"/>
              <a:gd name="connsiteY238" fmla="*/ 129653 h 4203510"/>
              <a:gd name="connsiteX239" fmla="*/ 1869744 w 3398293"/>
              <a:gd name="connsiteY239" fmla="*/ 88710 h 4203510"/>
              <a:gd name="connsiteX240" fmla="*/ 1862920 w 3398293"/>
              <a:gd name="connsiteY240" fmla="*/ 68238 h 4203510"/>
              <a:gd name="connsiteX241" fmla="*/ 1842448 w 3398293"/>
              <a:gd name="connsiteY241" fmla="*/ 61414 h 4203510"/>
              <a:gd name="connsiteX242" fmla="*/ 1801505 w 3398293"/>
              <a:gd name="connsiteY242" fmla="*/ 40943 h 4203510"/>
              <a:gd name="connsiteX243" fmla="*/ 1753738 w 3398293"/>
              <a:gd name="connsiteY243" fmla="*/ 47767 h 4203510"/>
              <a:gd name="connsiteX244" fmla="*/ 1726442 w 3398293"/>
              <a:gd name="connsiteY244" fmla="*/ 88710 h 4203510"/>
              <a:gd name="connsiteX245" fmla="*/ 1705971 w 3398293"/>
              <a:gd name="connsiteY245" fmla="*/ 109182 h 4203510"/>
              <a:gd name="connsiteX246" fmla="*/ 1685499 w 3398293"/>
              <a:gd name="connsiteY246" fmla="*/ 116005 h 4203510"/>
              <a:gd name="connsiteX247" fmla="*/ 1624084 w 3398293"/>
              <a:gd name="connsiteY247" fmla="*/ 102358 h 4203510"/>
              <a:gd name="connsiteX248" fmla="*/ 1610436 w 3398293"/>
              <a:gd name="connsiteY248" fmla="*/ 81886 h 4203510"/>
              <a:gd name="connsiteX249" fmla="*/ 1569493 w 3398293"/>
              <a:gd name="connsiteY249" fmla="*/ 68238 h 4203510"/>
              <a:gd name="connsiteX250" fmla="*/ 1549021 w 3398293"/>
              <a:gd name="connsiteY250" fmla="*/ 47767 h 4203510"/>
              <a:gd name="connsiteX251" fmla="*/ 1528550 w 3398293"/>
              <a:gd name="connsiteY251" fmla="*/ 34119 h 4203510"/>
              <a:gd name="connsiteX252" fmla="*/ 1501254 w 3398293"/>
              <a:gd name="connsiteY252" fmla="*/ 0 h 4203510"/>
              <a:gd name="connsiteX253" fmla="*/ 1480783 w 3398293"/>
              <a:gd name="connsiteY253" fmla="*/ 6823 h 4203510"/>
              <a:gd name="connsiteX254" fmla="*/ 1453487 w 3398293"/>
              <a:gd name="connsiteY254" fmla="*/ 13647 h 4203510"/>
              <a:gd name="connsiteX255" fmla="*/ 1433015 w 3398293"/>
              <a:gd name="connsiteY255" fmla="*/ 27295 h 4203510"/>
              <a:gd name="connsiteX256" fmla="*/ 1412544 w 3398293"/>
              <a:gd name="connsiteY256" fmla="*/ 34119 h 4203510"/>
              <a:gd name="connsiteX257" fmla="*/ 1392072 w 3398293"/>
              <a:gd name="connsiteY257" fmla="*/ 47767 h 4203510"/>
              <a:gd name="connsiteX258" fmla="*/ 1371600 w 3398293"/>
              <a:gd name="connsiteY258" fmla="*/ 54591 h 4203510"/>
              <a:gd name="connsiteX259" fmla="*/ 1330657 w 3398293"/>
              <a:gd name="connsiteY259" fmla="*/ 75062 h 4203510"/>
              <a:gd name="connsiteX260" fmla="*/ 1289714 w 3398293"/>
              <a:gd name="connsiteY260" fmla="*/ 68238 h 4203510"/>
              <a:gd name="connsiteX261" fmla="*/ 1276066 w 3398293"/>
              <a:gd name="connsiteY261" fmla="*/ 47767 h 4203510"/>
              <a:gd name="connsiteX262" fmla="*/ 1255594 w 3398293"/>
              <a:gd name="connsiteY262" fmla="*/ 34119 h 4203510"/>
              <a:gd name="connsiteX263" fmla="*/ 1248771 w 3398293"/>
              <a:gd name="connsiteY263" fmla="*/ 54591 h 4203510"/>
              <a:gd name="connsiteX264" fmla="*/ 1228299 w 3398293"/>
              <a:gd name="connsiteY264" fmla="*/ 61414 h 4203510"/>
              <a:gd name="connsiteX265" fmla="*/ 1207827 w 3398293"/>
              <a:gd name="connsiteY265" fmla="*/ 75062 h 4203510"/>
              <a:gd name="connsiteX266" fmla="*/ 1132765 w 3398293"/>
              <a:gd name="connsiteY266" fmla="*/ 68238 h 4203510"/>
              <a:gd name="connsiteX267" fmla="*/ 1030406 w 3398293"/>
              <a:gd name="connsiteY26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62168 w 3398293"/>
              <a:gd name="connsiteY75" fmla="*/ 3630304 h 4203510"/>
              <a:gd name="connsiteX76" fmla="*/ 982639 w 3398293"/>
              <a:gd name="connsiteY76" fmla="*/ 3643952 h 4203510"/>
              <a:gd name="connsiteX77" fmla="*/ 1016759 w 3398293"/>
              <a:gd name="connsiteY77" fmla="*/ 3678071 h 4203510"/>
              <a:gd name="connsiteX78" fmla="*/ 1030406 w 3398293"/>
              <a:gd name="connsiteY78" fmla="*/ 3698543 h 4203510"/>
              <a:gd name="connsiteX79" fmla="*/ 1071350 w 3398293"/>
              <a:gd name="connsiteY79" fmla="*/ 3725838 h 4203510"/>
              <a:gd name="connsiteX80" fmla="*/ 1091821 w 3398293"/>
              <a:gd name="connsiteY80" fmla="*/ 3739486 h 4203510"/>
              <a:gd name="connsiteX81" fmla="*/ 1153236 w 3398293"/>
              <a:gd name="connsiteY81" fmla="*/ 3787253 h 4203510"/>
              <a:gd name="connsiteX82" fmla="*/ 1194180 w 3398293"/>
              <a:gd name="connsiteY82" fmla="*/ 3807725 h 4203510"/>
              <a:gd name="connsiteX83" fmla="*/ 1214651 w 3398293"/>
              <a:gd name="connsiteY83" fmla="*/ 3821373 h 4203510"/>
              <a:gd name="connsiteX84" fmla="*/ 1282890 w 3398293"/>
              <a:gd name="connsiteY84" fmla="*/ 3841844 h 4203510"/>
              <a:gd name="connsiteX85" fmla="*/ 1323833 w 3398293"/>
              <a:gd name="connsiteY85" fmla="*/ 3869140 h 4203510"/>
              <a:gd name="connsiteX86" fmla="*/ 1357953 w 3398293"/>
              <a:gd name="connsiteY86" fmla="*/ 3903259 h 4203510"/>
              <a:gd name="connsiteX87" fmla="*/ 1371600 w 3398293"/>
              <a:gd name="connsiteY87" fmla="*/ 3923731 h 4203510"/>
              <a:gd name="connsiteX88" fmla="*/ 1392072 w 3398293"/>
              <a:gd name="connsiteY88" fmla="*/ 3930555 h 4203510"/>
              <a:gd name="connsiteX89" fmla="*/ 1412544 w 3398293"/>
              <a:gd name="connsiteY89" fmla="*/ 3944203 h 4203510"/>
              <a:gd name="connsiteX90" fmla="*/ 1433015 w 3398293"/>
              <a:gd name="connsiteY90" fmla="*/ 3964674 h 4203510"/>
              <a:gd name="connsiteX91" fmla="*/ 1453487 w 3398293"/>
              <a:gd name="connsiteY91" fmla="*/ 3978322 h 4203510"/>
              <a:gd name="connsiteX92" fmla="*/ 1514902 w 3398293"/>
              <a:gd name="connsiteY92" fmla="*/ 4032913 h 4203510"/>
              <a:gd name="connsiteX93" fmla="*/ 1562669 w 3398293"/>
              <a:gd name="connsiteY93" fmla="*/ 4094328 h 4203510"/>
              <a:gd name="connsiteX94" fmla="*/ 1583141 w 3398293"/>
              <a:gd name="connsiteY94" fmla="*/ 4162567 h 4203510"/>
              <a:gd name="connsiteX95" fmla="*/ 1596789 w 3398293"/>
              <a:gd name="connsiteY95" fmla="*/ 4183038 h 4203510"/>
              <a:gd name="connsiteX96" fmla="*/ 1617260 w 3398293"/>
              <a:gd name="connsiteY96" fmla="*/ 4203510 h 4203510"/>
              <a:gd name="connsiteX97" fmla="*/ 1624084 w 3398293"/>
              <a:gd name="connsiteY97" fmla="*/ 4169391 h 4203510"/>
              <a:gd name="connsiteX98" fmla="*/ 1637732 w 3398293"/>
              <a:gd name="connsiteY98" fmla="*/ 4067032 h 4203510"/>
              <a:gd name="connsiteX99" fmla="*/ 1630908 w 3398293"/>
              <a:gd name="connsiteY99" fmla="*/ 4012441 h 4203510"/>
              <a:gd name="connsiteX100" fmla="*/ 1610436 w 3398293"/>
              <a:gd name="connsiteY100" fmla="*/ 3971498 h 4203510"/>
              <a:gd name="connsiteX101" fmla="*/ 1596789 w 3398293"/>
              <a:gd name="connsiteY101" fmla="*/ 3944203 h 4203510"/>
              <a:gd name="connsiteX102" fmla="*/ 1576317 w 3398293"/>
              <a:gd name="connsiteY102" fmla="*/ 3910083 h 4203510"/>
              <a:gd name="connsiteX103" fmla="*/ 1610436 w 3398293"/>
              <a:gd name="connsiteY103" fmla="*/ 3835020 h 4203510"/>
              <a:gd name="connsiteX104" fmla="*/ 1610436 w 3398293"/>
              <a:gd name="connsiteY104" fmla="*/ 3835020 h 4203510"/>
              <a:gd name="connsiteX105" fmla="*/ 1617260 w 3398293"/>
              <a:gd name="connsiteY105" fmla="*/ 3814549 h 4203510"/>
              <a:gd name="connsiteX106" fmla="*/ 1658203 w 3398293"/>
              <a:gd name="connsiteY106" fmla="*/ 3787253 h 4203510"/>
              <a:gd name="connsiteX107" fmla="*/ 1733266 w 3398293"/>
              <a:gd name="connsiteY107" fmla="*/ 3814549 h 4203510"/>
              <a:gd name="connsiteX108" fmla="*/ 1753738 w 3398293"/>
              <a:gd name="connsiteY108" fmla="*/ 3800901 h 4203510"/>
              <a:gd name="connsiteX109" fmla="*/ 1760562 w 3398293"/>
              <a:gd name="connsiteY109" fmla="*/ 3780429 h 4203510"/>
              <a:gd name="connsiteX110" fmla="*/ 1774209 w 3398293"/>
              <a:gd name="connsiteY110" fmla="*/ 3759958 h 4203510"/>
              <a:gd name="connsiteX111" fmla="*/ 1781033 w 3398293"/>
              <a:gd name="connsiteY111" fmla="*/ 3739486 h 4203510"/>
              <a:gd name="connsiteX112" fmla="*/ 1801505 w 3398293"/>
              <a:gd name="connsiteY112" fmla="*/ 3732662 h 4203510"/>
              <a:gd name="connsiteX113" fmla="*/ 1849272 w 3398293"/>
              <a:gd name="connsiteY113" fmla="*/ 3746310 h 4203510"/>
              <a:gd name="connsiteX114" fmla="*/ 1862920 w 3398293"/>
              <a:gd name="connsiteY114" fmla="*/ 3766782 h 4203510"/>
              <a:gd name="connsiteX115" fmla="*/ 1978926 w 3398293"/>
              <a:gd name="connsiteY115" fmla="*/ 3759958 h 4203510"/>
              <a:gd name="connsiteX116" fmla="*/ 1999397 w 3398293"/>
              <a:gd name="connsiteY116" fmla="*/ 3753134 h 4203510"/>
              <a:gd name="connsiteX117" fmla="*/ 2006221 w 3398293"/>
              <a:gd name="connsiteY117" fmla="*/ 3732662 h 4203510"/>
              <a:gd name="connsiteX118" fmla="*/ 2040341 w 3398293"/>
              <a:gd name="connsiteY118" fmla="*/ 3698543 h 4203510"/>
              <a:gd name="connsiteX119" fmla="*/ 2074460 w 3398293"/>
              <a:gd name="connsiteY119" fmla="*/ 3712191 h 4203510"/>
              <a:gd name="connsiteX120" fmla="*/ 2115403 w 3398293"/>
              <a:gd name="connsiteY120" fmla="*/ 3732662 h 4203510"/>
              <a:gd name="connsiteX121" fmla="*/ 2163171 w 3398293"/>
              <a:gd name="connsiteY121" fmla="*/ 3712191 h 4203510"/>
              <a:gd name="connsiteX122" fmla="*/ 2204114 w 3398293"/>
              <a:gd name="connsiteY122" fmla="*/ 3678071 h 4203510"/>
              <a:gd name="connsiteX123" fmla="*/ 2224586 w 3398293"/>
              <a:gd name="connsiteY123" fmla="*/ 3671247 h 4203510"/>
              <a:gd name="connsiteX124" fmla="*/ 2245057 w 3398293"/>
              <a:gd name="connsiteY124" fmla="*/ 3650776 h 4203510"/>
              <a:gd name="connsiteX125" fmla="*/ 2265529 w 3398293"/>
              <a:gd name="connsiteY125" fmla="*/ 3657600 h 4203510"/>
              <a:gd name="connsiteX126" fmla="*/ 2292824 w 3398293"/>
              <a:gd name="connsiteY126" fmla="*/ 3650776 h 4203510"/>
              <a:gd name="connsiteX127" fmla="*/ 2306472 w 3398293"/>
              <a:gd name="connsiteY127" fmla="*/ 3630304 h 4203510"/>
              <a:gd name="connsiteX128" fmla="*/ 2313296 w 3398293"/>
              <a:gd name="connsiteY128" fmla="*/ 3609832 h 4203510"/>
              <a:gd name="connsiteX129" fmla="*/ 2361063 w 3398293"/>
              <a:gd name="connsiteY129" fmla="*/ 3596185 h 4203510"/>
              <a:gd name="connsiteX130" fmla="*/ 2395183 w 3398293"/>
              <a:gd name="connsiteY130" fmla="*/ 3562065 h 4203510"/>
              <a:gd name="connsiteX131" fmla="*/ 2436126 w 3398293"/>
              <a:gd name="connsiteY131" fmla="*/ 3534770 h 4203510"/>
              <a:gd name="connsiteX132" fmla="*/ 2449774 w 3398293"/>
              <a:gd name="connsiteY132" fmla="*/ 3514298 h 4203510"/>
              <a:gd name="connsiteX133" fmla="*/ 2511189 w 3398293"/>
              <a:gd name="connsiteY133" fmla="*/ 3480179 h 4203510"/>
              <a:gd name="connsiteX134" fmla="*/ 2490717 w 3398293"/>
              <a:gd name="connsiteY134" fmla="*/ 3473355 h 4203510"/>
              <a:gd name="connsiteX135" fmla="*/ 2565780 w 3398293"/>
              <a:gd name="connsiteY135" fmla="*/ 3452883 h 4203510"/>
              <a:gd name="connsiteX136" fmla="*/ 2661314 w 3398293"/>
              <a:gd name="connsiteY136" fmla="*/ 3425588 h 4203510"/>
              <a:gd name="connsiteX137" fmla="*/ 2722729 w 3398293"/>
              <a:gd name="connsiteY137" fmla="*/ 3398292 h 4203510"/>
              <a:gd name="connsiteX138" fmla="*/ 2743200 w 3398293"/>
              <a:gd name="connsiteY138" fmla="*/ 3405116 h 4203510"/>
              <a:gd name="connsiteX139" fmla="*/ 2797791 w 3398293"/>
              <a:gd name="connsiteY139" fmla="*/ 3398292 h 4203510"/>
              <a:gd name="connsiteX140" fmla="*/ 2859206 w 3398293"/>
              <a:gd name="connsiteY140" fmla="*/ 3350525 h 4203510"/>
              <a:gd name="connsiteX141" fmla="*/ 2920621 w 3398293"/>
              <a:gd name="connsiteY141" fmla="*/ 3309582 h 4203510"/>
              <a:gd name="connsiteX142" fmla="*/ 2941093 w 3398293"/>
              <a:gd name="connsiteY142" fmla="*/ 3295934 h 4203510"/>
              <a:gd name="connsiteX143" fmla="*/ 2954741 w 3398293"/>
              <a:gd name="connsiteY143" fmla="*/ 3316405 h 4203510"/>
              <a:gd name="connsiteX144" fmla="*/ 2995684 w 3398293"/>
              <a:gd name="connsiteY144" fmla="*/ 3336877 h 4203510"/>
              <a:gd name="connsiteX145" fmla="*/ 3016156 w 3398293"/>
              <a:gd name="connsiteY145" fmla="*/ 3330053 h 4203510"/>
              <a:gd name="connsiteX146" fmla="*/ 3057099 w 3398293"/>
              <a:gd name="connsiteY146" fmla="*/ 3302758 h 4203510"/>
              <a:gd name="connsiteX147" fmla="*/ 3084394 w 3398293"/>
              <a:gd name="connsiteY147" fmla="*/ 3295934 h 4203510"/>
              <a:gd name="connsiteX148" fmla="*/ 3125338 w 3398293"/>
              <a:gd name="connsiteY148" fmla="*/ 3268638 h 4203510"/>
              <a:gd name="connsiteX149" fmla="*/ 3166281 w 3398293"/>
              <a:gd name="connsiteY149" fmla="*/ 3282286 h 4203510"/>
              <a:gd name="connsiteX150" fmla="*/ 3186753 w 3398293"/>
              <a:gd name="connsiteY150" fmla="*/ 3275462 h 4203510"/>
              <a:gd name="connsiteX151" fmla="*/ 3254991 w 3398293"/>
              <a:gd name="connsiteY151" fmla="*/ 3241343 h 4203510"/>
              <a:gd name="connsiteX152" fmla="*/ 3282287 w 3398293"/>
              <a:gd name="connsiteY152" fmla="*/ 3248167 h 4203510"/>
              <a:gd name="connsiteX153" fmla="*/ 3302759 w 3398293"/>
              <a:gd name="connsiteY153" fmla="*/ 3254991 h 4203510"/>
              <a:gd name="connsiteX154" fmla="*/ 3309583 w 3398293"/>
              <a:gd name="connsiteY154" fmla="*/ 3234519 h 4203510"/>
              <a:gd name="connsiteX155" fmla="*/ 3323230 w 3398293"/>
              <a:gd name="connsiteY155" fmla="*/ 3207223 h 4203510"/>
              <a:gd name="connsiteX156" fmla="*/ 3306295 w 3398293"/>
              <a:gd name="connsiteY156" fmla="*/ 3141962 h 4203510"/>
              <a:gd name="connsiteX157" fmla="*/ 3305674 w 3398293"/>
              <a:gd name="connsiteY157" fmla="*/ 3039356 h 4203510"/>
              <a:gd name="connsiteX158" fmla="*/ 3304185 w 3398293"/>
              <a:gd name="connsiteY158" fmla="*/ 2933089 h 4203510"/>
              <a:gd name="connsiteX159" fmla="*/ 3303876 w 3398293"/>
              <a:gd name="connsiteY159" fmla="*/ 2767269 h 4203510"/>
              <a:gd name="connsiteX160" fmla="*/ 3299470 w 3398293"/>
              <a:gd name="connsiteY160" fmla="*/ 2558645 h 4203510"/>
              <a:gd name="connsiteX161" fmla="*/ 3291158 w 3398293"/>
              <a:gd name="connsiteY161" fmla="*/ 2329672 h 4203510"/>
              <a:gd name="connsiteX162" fmla="*/ 3284645 w 3398293"/>
              <a:gd name="connsiteY162" fmla="*/ 2089595 h 4203510"/>
              <a:gd name="connsiteX163" fmla="*/ 3289111 w 3398293"/>
              <a:gd name="connsiteY163" fmla="*/ 1985749 h 4203510"/>
              <a:gd name="connsiteX164" fmla="*/ 3282287 w 3398293"/>
              <a:gd name="connsiteY164" fmla="*/ 1897038 h 4203510"/>
              <a:gd name="connsiteX165" fmla="*/ 3261815 w 3398293"/>
              <a:gd name="connsiteY165" fmla="*/ 1890214 h 4203510"/>
              <a:gd name="connsiteX166" fmla="*/ 3118514 w 3398293"/>
              <a:gd name="connsiteY166" fmla="*/ 1887236 h 4203510"/>
              <a:gd name="connsiteX167" fmla="*/ 2941093 w 3398293"/>
              <a:gd name="connsiteY167" fmla="*/ 1890214 h 4203510"/>
              <a:gd name="connsiteX168" fmla="*/ 2818263 w 3398293"/>
              <a:gd name="connsiteY168" fmla="*/ 1897038 h 4203510"/>
              <a:gd name="connsiteX169" fmla="*/ 2702257 w 3398293"/>
              <a:gd name="connsiteY169" fmla="*/ 1903862 h 4203510"/>
              <a:gd name="connsiteX170" fmla="*/ 2695433 w 3398293"/>
              <a:gd name="connsiteY170" fmla="*/ 1883391 h 4203510"/>
              <a:gd name="connsiteX171" fmla="*/ 2681786 w 3398293"/>
              <a:gd name="connsiteY171" fmla="*/ 1781032 h 4203510"/>
              <a:gd name="connsiteX172" fmla="*/ 2681786 w 3398293"/>
              <a:gd name="connsiteY172" fmla="*/ 1433014 h 4203510"/>
              <a:gd name="connsiteX173" fmla="*/ 2689788 w 3398293"/>
              <a:gd name="connsiteY173" fmla="*/ 1276065 h 4203510"/>
              <a:gd name="connsiteX174" fmla="*/ 2757158 w 3398293"/>
              <a:gd name="connsiteY174" fmla="*/ 1440149 h 4203510"/>
              <a:gd name="connsiteX175" fmla="*/ 2856291 w 3398293"/>
              <a:gd name="connsiteY175" fmla="*/ 1454106 h 4203510"/>
              <a:gd name="connsiteX176" fmla="*/ 2843822 w 3398293"/>
              <a:gd name="connsiteY176" fmla="*/ 1282889 h 4203510"/>
              <a:gd name="connsiteX177" fmla="*/ 2837866 w 3398293"/>
              <a:gd name="connsiteY177" fmla="*/ 1211983 h 4203510"/>
              <a:gd name="connsiteX178" fmla="*/ 2843201 w 3398293"/>
              <a:gd name="connsiteY178" fmla="*/ 1175196 h 4203510"/>
              <a:gd name="connsiteX179" fmla="*/ 2862494 w 3398293"/>
              <a:gd name="connsiteY179" fmla="*/ 1118806 h 4203510"/>
              <a:gd name="connsiteX180" fmla="*/ 2859206 w 3398293"/>
              <a:gd name="connsiteY180" fmla="*/ 1071349 h 4203510"/>
              <a:gd name="connsiteX181" fmla="*/ 2881166 w 3398293"/>
              <a:gd name="connsiteY181" fmla="*/ 1051187 h 4203510"/>
              <a:gd name="connsiteX182" fmla="*/ 2896303 w 3398293"/>
              <a:gd name="connsiteY182" fmla="*/ 1034872 h 4203510"/>
              <a:gd name="connsiteX183" fmla="*/ 2933401 w 3398293"/>
              <a:gd name="connsiteY183" fmla="*/ 1023892 h 4203510"/>
              <a:gd name="connsiteX184" fmla="*/ 2947048 w 3398293"/>
              <a:gd name="connsiteY184" fmla="*/ 995418 h 4203510"/>
              <a:gd name="connsiteX185" fmla="*/ 2954741 w 3398293"/>
              <a:gd name="connsiteY185" fmla="*/ 934871 h 4203510"/>
              <a:gd name="connsiteX186" fmla="*/ 2995684 w 3398293"/>
              <a:gd name="connsiteY186" fmla="*/ 914400 h 4203510"/>
              <a:gd name="connsiteX187" fmla="*/ 3050275 w 3398293"/>
              <a:gd name="connsiteY187" fmla="*/ 928047 h 4203510"/>
              <a:gd name="connsiteX188" fmla="*/ 3063923 w 3398293"/>
              <a:gd name="connsiteY188" fmla="*/ 948519 h 4203510"/>
              <a:gd name="connsiteX189" fmla="*/ 3101888 w 3398293"/>
              <a:gd name="connsiteY189" fmla="*/ 1013222 h 4203510"/>
              <a:gd name="connsiteX190" fmla="*/ 3157658 w 3398293"/>
              <a:gd name="connsiteY190" fmla="*/ 1087105 h 4203510"/>
              <a:gd name="connsiteX191" fmla="*/ 3205735 w 3398293"/>
              <a:gd name="connsiteY191" fmla="*/ 1131894 h 4203510"/>
              <a:gd name="connsiteX192" fmla="*/ 3275154 w 3398293"/>
              <a:gd name="connsiteY192" fmla="*/ 1202491 h 4203510"/>
              <a:gd name="connsiteX193" fmla="*/ 3350526 w 3398293"/>
              <a:gd name="connsiteY193" fmla="*/ 1262417 h 4203510"/>
              <a:gd name="connsiteX194" fmla="*/ 3370997 w 3398293"/>
              <a:gd name="connsiteY194" fmla="*/ 1276065 h 4203510"/>
              <a:gd name="connsiteX195" fmla="*/ 3391469 w 3398293"/>
              <a:gd name="connsiteY195" fmla="*/ 1269241 h 4203510"/>
              <a:gd name="connsiteX196" fmla="*/ 3398293 w 3398293"/>
              <a:gd name="connsiteY196" fmla="*/ 1248770 h 4203510"/>
              <a:gd name="connsiteX197" fmla="*/ 3364174 w 3398293"/>
              <a:gd name="connsiteY197" fmla="*/ 1187355 h 4203510"/>
              <a:gd name="connsiteX198" fmla="*/ 3336878 w 3398293"/>
              <a:gd name="connsiteY198" fmla="*/ 1146411 h 4203510"/>
              <a:gd name="connsiteX199" fmla="*/ 3330054 w 3398293"/>
              <a:gd name="connsiteY199" fmla="*/ 1125940 h 4203510"/>
              <a:gd name="connsiteX200" fmla="*/ 3309583 w 3398293"/>
              <a:gd name="connsiteY200" fmla="*/ 1112292 h 4203510"/>
              <a:gd name="connsiteX201" fmla="*/ 3289111 w 3398293"/>
              <a:gd name="connsiteY201" fmla="*/ 1091820 h 4203510"/>
              <a:gd name="connsiteX202" fmla="*/ 3261815 w 3398293"/>
              <a:gd name="connsiteY202" fmla="*/ 1050877 h 4203510"/>
              <a:gd name="connsiteX203" fmla="*/ 3234520 w 3398293"/>
              <a:gd name="connsiteY203" fmla="*/ 1009934 h 4203510"/>
              <a:gd name="connsiteX204" fmla="*/ 3207224 w 3398293"/>
              <a:gd name="connsiteY204" fmla="*/ 968991 h 4203510"/>
              <a:gd name="connsiteX205" fmla="*/ 3166281 w 3398293"/>
              <a:gd name="connsiteY205" fmla="*/ 928047 h 4203510"/>
              <a:gd name="connsiteX206" fmla="*/ 3111690 w 3398293"/>
              <a:gd name="connsiteY206" fmla="*/ 880280 h 4203510"/>
              <a:gd name="connsiteX207" fmla="*/ 3116156 w 3398293"/>
              <a:gd name="connsiteY207" fmla="*/ 850006 h 4203510"/>
              <a:gd name="connsiteX208" fmla="*/ 3077571 w 3398293"/>
              <a:gd name="connsiteY208" fmla="*/ 818865 h 4203510"/>
              <a:gd name="connsiteX209" fmla="*/ 3084394 w 3398293"/>
              <a:gd name="connsiteY209" fmla="*/ 743803 h 4203510"/>
              <a:gd name="connsiteX210" fmla="*/ 3077571 w 3398293"/>
              <a:gd name="connsiteY210" fmla="*/ 627797 h 4203510"/>
              <a:gd name="connsiteX211" fmla="*/ 3057099 w 3398293"/>
              <a:gd name="connsiteY211" fmla="*/ 620973 h 4203510"/>
              <a:gd name="connsiteX212" fmla="*/ 2709081 w 3398293"/>
              <a:gd name="connsiteY212" fmla="*/ 614149 h 4203510"/>
              <a:gd name="connsiteX213" fmla="*/ 2715905 w 3398293"/>
              <a:gd name="connsiteY213" fmla="*/ 532262 h 4203510"/>
              <a:gd name="connsiteX214" fmla="*/ 2688609 w 3398293"/>
              <a:gd name="connsiteY214" fmla="*/ 484495 h 4203510"/>
              <a:gd name="connsiteX215" fmla="*/ 2668138 w 3398293"/>
              <a:gd name="connsiteY215" fmla="*/ 477671 h 4203510"/>
              <a:gd name="connsiteX216" fmla="*/ 2538484 w 3398293"/>
              <a:gd name="connsiteY216" fmla="*/ 457200 h 4203510"/>
              <a:gd name="connsiteX217" fmla="*/ 2456597 w 3398293"/>
              <a:gd name="connsiteY217" fmla="*/ 464023 h 4203510"/>
              <a:gd name="connsiteX218" fmla="*/ 2436126 w 3398293"/>
              <a:gd name="connsiteY218" fmla="*/ 470847 h 4203510"/>
              <a:gd name="connsiteX219" fmla="*/ 2374711 w 3398293"/>
              <a:gd name="connsiteY219" fmla="*/ 464023 h 4203510"/>
              <a:gd name="connsiteX220" fmla="*/ 2299648 w 3398293"/>
              <a:gd name="connsiteY220" fmla="*/ 470847 h 4203510"/>
              <a:gd name="connsiteX221" fmla="*/ 2279177 w 3398293"/>
              <a:gd name="connsiteY221" fmla="*/ 477671 h 4203510"/>
              <a:gd name="connsiteX222" fmla="*/ 2238233 w 3398293"/>
              <a:gd name="connsiteY222" fmla="*/ 504967 h 4203510"/>
              <a:gd name="connsiteX223" fmla="*/ 2197290 w 3398293"/>
              <a:gd name="connsiteY223" fmla="*/ 477671 h 4203510"/>
              <a:gd name="connsiteX224" fmla="*/ 2183642 w 3398293"/>
              <a:gd name="connsiteY224" fmla="*/ 457200 h 4203510"/>
              <a:gd name="connsiteX225" fmla="*/ 2163171 w 3398293"/>
              <a:gd name="connsiteY225" fmla="*/ 450376 h 4203510"/>
              <a:gd name="connsiteX226" fmla="*/ 2101756 w 3398293"/>
              <a:gd name="connsiteY226" fmla="*/ 409432 h 4203510"/>
              <a:gd name="connsiteX227" fmla="*/ 2081284 w 3398293"/>
              <a:gd name="connsiteY227" fmla="*/ 395785 h 4203510"/>
              <a:gd name="connsiteX228" fmla="*/ 2060812 w 3398293"/>
              <a:gd name="connsiteY228" fmla="*/ 388961 h 4203510"/>
              <a:gd name="connsiteX229" fmla="*/ 2019869 w 3398293"/>
              <a:gd name="connsiteY229" fmla="*/ 361665 h 4203510"/>
              <a:gd name="connsiteX230" fmla="*/ 1999397 w 3398293"/>
              <a:gd name="connsiteY230" fmla="*/ 348017 h 4203510"/>
              <a:gd name="connsiteX231" fmla="*/ 1978926 w 3398293"/>
              <a:gd name="connsiteY231" fmla="*/ 341194 h 4203510"/>
              <a:gd name="connsiteX232" fmla="*/ 1979236 w 3398293"/>
              <a:gd name="connsiteY232" fmla="*/ 302608 h 4203510"/>
              <a:gd name="connsiteX233" fmla="*/ 1974212 w 3398293"/>
              <a:gd name="connsiteY233" fmla="*/ 272644 h 4203510"/>
              <a:gd name="connsiteX234" fmla="*/ 1963231 w 3398293"/>
              <a:gd name="connsiteY234" fmla="*/ 227235 h 4203510"/>
              <a:gd name="connsiteX235" fmla="*/ 1924644 w 3398293"/>
              <a:gd name="connsiteY235" fmla="*/ 180646 h 4203510"/>
              <a:gd name="connsiteX236" fmla="*/ 1888726 w 3398293"/>
              <a:gd name="connsiteY236" fmla="*/ 139703 h 4203510"/>
              <a:gd name="connsiteX237" fmla="*/ 1876568 w 3398293"/>
              <a:gd name="connsiteY237" fmla="*/ 129653 h 4203510"/>
              <a:gd name="connsiteX238" fmla="*/ 1869744 w 3398293"/>
              <a:gd name="connsiteY238" fmla="*/ 88710 h 4203510"/>
              <a:gd name="connsiteX239" fmla="*/ 1862920 w 3398293"/>
              <a:gd name="connsiteY239" fmla="*/ 68238 h 4203510"/>
              <a:gd name="connsiteX240" fmla="*/ 1842448 w 3398293"/>
              <a:gd name="connsiteY240" fmla="*/ 61414 h 4203510"/>
              <a:gd name="connsiteX241" fmla="*/ 1801505 w 3398293"/>
              <a:gd name="connsiteY241" fmla="*/ 40943 h 4203510"/>
              <a:gd name="connsiteX242" fmla="*/ 1753738 w 3398293"/>
              <a:gd name="connsiteY242" fmla="*/ 47767 h 4203510"/>
              <a:gd name="connsiteX243" fmla="*/ 1726442 w 3398293"/>
              <a:gd name="connsiteY243" fmla="*/ 88710 h 4203510"/>
              <a:gd name="connsiteX244" fmla="*/ 1705971 w 3398293"/>
              <a:gd name="connsiteY244" fmla="*/ 109182 h 4203510"/>
              <a:gd name="connsiteX245" fmla="*/ 1685499 w 3398293"/>
              <a:gd name="connsiteY245" fmla="*/ 116005 h 4203510"/>
              <a:gd name="connsiteX246" fmla="*/ 1624084 w 3398293"/>
              <a:gd name="connsiteY246" fmla="*/ 102358 h 4203510"/>
              <a:gd name="connsiteX247" fmla="*/ 1610436 w 3398293"/>
              <a:gd name="connsiteY247" fmla="*/ 81886 h 4203510"/>
              <a:gd name="connsiteX248" fmla="*/ 1569493 w 3398293"/>
              <a:gd name="connsiteY248" fmla="*/ 68238 h 4203510"/>
              <a:gd name="connsiteX249" fmla="*/ 1549021 w 3398293"/>
              <a:gd name="connsiteY249" fmla="*/ 47767 h 4203510"/>
              <a:gd name="connsiteX250" fmla="*/ 1528550 w 3398293"/>
              <a:gd name="connsiteY250" fmla="*/ 34119 h 4203510"/>
              <a:gd name="connsiteX251" fmla="*/ 1501254 w 3398293"/>
              <a:gd name="connsiteY251" fmla="*/ 0 h 4203510"/>
              <a:gd name="connsiteX252" fmla="*/ 1480783 w 3398293"/>
              <a:gd name="connsiteY252" fmla="*/ 6823 h 4203510"/>
              <a:gd name="connsiteX253" fmla="*/ 1453487 w 3398293"/>
              <a:gd name="connsiteY253" fmla="*/ 13647 h 4203510"/>
              <a:gd name="connsiteX254" fmla="*/ 1433015 w 3398293"/>
              <a:gd name="connsiteY254" fmla="*/ 27295 h 4203510"/>
              <a:gd name="connsiteX255" fmla="*/ 1412544 w 3398293"/>
              <a:gd name="connsiteY255" fmla="*/ 34119 h 4203510"/>
              <a:gd name="connsiteX256" fmla="*/ 1392072 w 3398293"/>
              <a:gd name="connsiteY256" fmla="*/ 47767 h 4203510"/>
              <a:gd name="connsiteX257" fmla="*/ 1371600 w 3398293"/>
              <a:gd name="connsiteY257" fmla="*/ 54591 h 4203510"/>
              <a:gd name="connsiteX258" fmla="*/ 1330657 w 3398293"/>
              <a:gd name="connsiteY258" fmla="*/ 75062 h 4203510"/>
              <a:gd name="connsiteX259" fmla="*/ 1289714 w 3398293"/>
              <a:gd name="connsiteY259" fmla="*/ 68238 h 4203510"/>
              <a:gd name="connsiteX260" fmla="*/ 1276066 w 3398293"/>
              <a:gd name="connsiteY260" fmla="*/ 47767 h 4203510"/>
              <a:gd name="connsiteX261" fmla="*/ 1255594 w 3398293"/>
              <a:gd name="connsiteY261" fmla="*/ 34119 h 4203510"/>
              <a:gd name="connsiteX262" fmla="*/ 1248771 w 3398293"/>
              <a:gd name="connsiteY262" fmla="*/ 54591 h 4203510"/>
              <a:gd name="connsiteX263" fmla="*/ 1228299 w 3398293"/>
              <a:gd name="connsiteY263" fmla="*/ 61414 h 4203510"/>
              <a:gd name="connsiteX264" fmla="*/ 1207827 w 3398293"/>
              <a:gd name="connsiteY264" fmla="*/ 75062 h 4203510"/>
              <a:gd name="connsiteX265" fmla="*/ 1132765 w 3398293"/>
              <a:gd name="connsiteY265" fmla="*/ 68238 h 4203510"/>
              <a:gd name="connsiteX266" fmla="*/ 1030406 w 3398293"/>
              <a:gd name="connsiteY26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62168 w 3398293"/>
              <a:gd name="connsiteY75" fmla="*/ 3630304 h 4203510"/>
              <a:gd name="connsiteX76" fmla="*/ 982639 w 3398293"/>
              <a:gd name="connsiteY76" fmla="*/ 3643952 h 4203510"/>
              <a:gd name="connsiteX77" fmla="*/ 1016759 w 3398293"/>
              <a:gd name="connsiteY77" fmla="*/ 3678071 h 4203510"/>
              <a:gd name="connsiteX78" fmla="*/ 1030406 w 3398293"/>
              <a:gd name="connsiteY78" fmla="*/ 3698543 h 4203510"/>
              <a:gd name="connsiteX79" fmla="*/ 1071350 w 3398293"/>
              <a:gd name="connsiteY79" fmla="*/ 3725838 h 4203510"/>
              <a:gd name="connsiteX80" fmla="*/ 1091821 w 3398293"/>
              <a:gd name="connsiteY80" fmla="*/ 3739486 h 4203510"/>
              <a:gd name="connsiteX81" fmla="*/ 1153236 w 3398293"/>
              <a:gd name="connsiteY81" fmla="*/ 3787253 h 4203510"/>
              <a:gd name="connsiteX82" fmla="*/ 1194180 w 3398293"/>
              <a:gd name="connsiteY82" fmla="*/ 3807725 h 4203510"/>
              <a:gd name="connsiteX83" fmla="*/ 1214651 w 3398293"/>
              <a:gd name="connsiteY83" fmla="*/ 3821373 h 4203510"/>
              <a:gd name="connsiteX84" fmla="*/ 1220545 w 3398293"/>
              <a:gd name="connsiteY84" fmla="*/ 3821497 h 4203510"/>
              <a:gd name="connsiteX85" fmla="*/ 1282890 w 3398293"/>
              <a:gd name="connsiteY85" fmla="*/ 3841844 h 4203510"/>
              <a:gd name="connsiteX86" fmla="*/ 1323833 w 3398293"/>
              <a:gd name="connsiteY86" fmla="*/ 3869140 h 4203510"/>
              <a:gd name="connsiteX87" fmla="*/ 1357953 w 3398293"/>
              <a:gd name="connsiteY87" fmla="*/ 3903259 h 4203510"/>
              <a:gd name="connsiteX88" fmla="*/ 1371600 w 3398293"/>
              <a:gd name="connsiteY88" fmla="*/ 3923731 h 4203510"/>
              <a:gd name="connsiteX89" fmla="*/ 1392072 w 3398293"/>
              <a:gd name="connsiteY89" fmla="*/ 3930555 h 4203510"/>
              <a:gd name="connsiteX90" fmla="*/ 1412544 w 3398293"/>
              <a:gd name="connsiteY90" fmla="*/ 3944203 h 4203510"/>
              <a:gd name="connsiteX91" fmla="*/ 1433015 w 3398293"/>
              <a:gd name="connsiteY91" fmla="*/ 3964674 h 4203510"/>
              <a:gd name="connsiteX92" fmla="*/ 1453487 w 3398293"/>
              <a:gd name="connsiteY92" fmla="*/ 3978322 h 4203510"/>
              <a:gd name="connsiteX93" fmla="*/ 1514902 w 3398293"/>
              <a:gd name="connsiteY93" fmla="*/ 4032913 h 4203510"/>
              <a:gd name="connsiteX94" fmla="*/ 1562669 w 3398293"/>
              <a:gd name="connsiteY94" fmla="*/ 4094328 h 4203510"/>
              <a:gd name="connsiteX95" fmla="*/ 1583141 w 3398293"/>
              <a:gd name="connsiteY95" fmla="*/ 4162567 h 4203510"/>
              <a:gd name="connsiteX96" fmla="*/ 1596789 w 3398293"/>
              <a:gd name="connsiteY96" fmla="*/ 4183038 h 4203510"/>
              <a:gd name="connsiteX97" fmla="*/ 1617260 w 3398293"/>
              <a:gd name="connsiteY97" fmla="*/ 4203510 h 4203510"/>
              <a:gd name="connsiteX98" fmla="*/ 1624084 w 3398293"/>
              <a:gd name="connsiteY98" fmla="*/ 4169391 h 4203510"/>
              <a:gd name="connsiteX99" fmla="*/ 1637732 w 3398293"/>
              <a:gd name="connsiteY99" fmla="*/ 4067032 h 4203510"/>
              <a:gd name="connsiteX100" fmla="*/ 1630908 w 3398293"/>
              <a:gd name="connsiteY100" fmla="*/ 4012441 h 4203510"/>
              <a:gd name="connsiteX101" fmla="*/ 1610436 w 3398293"/>
              <a:gd name="connsiteY101" fmla="*/ 3971498 h 4203510"/>
              <a:gd name="connsiteX102" fmla="*/ 1596789 w 3398293"/>
              <a:gd name="connsiteY102" fmla="*/ 3944203 h 4203510"/>
              <a:gd name="connsiteX103" fmla="*/ 1576317 w 3398293"/>
              <a:gd name="connsiteY103" fmla="*/ 3910083 h 4203510"/>
              <a:gd name="connsiteX104" fmla="*/ 1610436 w 3398293"/>
              <a:gd name="connsiteY104" fmla="*/ 3835020 h 4203510"/>
              <a:gd name="connsiteX105" fmla="*/ 1610436 w 3398293"/>
              <a:gd name="connsiteY105" fmla="*/ 3835020 h 4203510"/>
              <a:gd name="connsiteX106" fmla="*/ 1617260 w 3398293"/>
              <a:gd name="connsiteY106" fmla="*/ 3814549 h 4203510"/>
              <a:gd name="connsiteX107" fmla="*/ 1658203 w 3398293"/>
              <a:gd name="connsiteY107" fmla="*/ 3787253 h 4203510"/>
              <a:gd name="connsiteX108" fmla="*/ 1733266 w 3398293"/>
              <a:gd name="connsiteY108" fmla="*/ 3814549 h 4203510"/>
              <a:gd name="connsiteX109" fmla="*/ 1753738 w 3398293"/>
              <a:gd name="connsiteY109" fmla="*/ 3800901 h 4203510"/>
              <a:gd name="connsiteX110" fmla="*/ 1760562 w 3398293"/>
              <a:gd name="connsiteY110" fmla="*/ 3780429 h 4203510"/>
              <a:gd name="connsiteX111" fmla="*/ 1774209 w 3398293"/>
              <a:gd name="connsiteY111" fmla="*/ 3759958 h 4203510"/>
              <a:gd name="connsiteX112" fmla="*/ 1781033 w 3398293"/>
              <a:gd name="connsiteY112" fmla="*/ 3739486 h 4203510"/>
              <a:gd name="connsiteX113" fmla="*/ 1801505 w 3398293"/>
              <a:gd name="connsiteY113" fmla="*/ 3732662 h 4203510"/>
              <a:gd name="connsiteX114" fmla="*/ 1849272 w 3398293"/>
              <a:gd name="connsiteY114" fmla="*/ 3746310 h 4203510"/>
              <a:gd name="connsiteX115" fmla="*/ 1862920 w 3398293"/>
              <a:gd name="connsiteY115" fmla="*/ 3766782 h 4203510"/>
              <a:gd name="connsiteX116" fmla="*/ 1978926 w 3398293"/>
              <a:gd name="connsiteY116" fmla="*/ 3759958 h 4203510"/>
              <a:gd name="connsiteX117" fmla="*/ 1999397 w 3398293"/>
              <a:gd name="connsiteY117" fmla="*/ 3753134 h 4203510"/>
              <a:gd name="connsiteX118" fmla="*/ 2006221 w 3398293"/>
              <a:gd name="connsiteY118" fmla="*/ 3732662 h 4203510"/>
              <a:gd name="connsiteX119" fmla="*/ 2040341 w 3398293"/>
              <a:gd name="connsiteY119" fmla="*/ 3698543 h 4203510"/>
              <a:gd name="connsiteX120" fmla="*/ 2074460 w 3398293"/>
              <a:gd name="connsiteY120" fmla="*/ 3712191 h 4203510"/>
              <a:gd name="connsiteX121" fmla="*/ 2115403 w 3398293"/>
              <a:gd name="connsiteY121" fmla="*/ 3732662 h 4203510"/>
              <a:gd name="connsiteX122" fmla="*/ 2163171 w 3398293"/>
              <a:gd name="connsiteY122" fmla="*/ 3712191 h 4203510"/>
              <a:gd name="connsiteX123" fmla="*/ 2204114 w 3398293"/>
              <a:gd name="connsiteY123" fmla="*/ 3678071 h 4203510"/>
              <a:gd name="connsiteX124" fmla="*/ 2224586 w 3398293"/>
              <a:gd name="connsiteY124" fmla="*/ 3671247 h 4203510"/>
              <a:gd name="connsiteX125" fmla="*/ 2245057 w 3398293"/>
              <a:gd name="connsiteY125" fmla="*/ 3650776 h 4203510"/>
              <a:gd name="connsiteX126" fmla="*/ 2265529 w 3398293"/>
              <a:gd name="connsiteY126" fmla="*/ 3657600 h 4203510"/>
              <a:gd name="connsiteX127" fmla="*/ 2292824 w 3398293"/>
              <a:gd name="connsiteY127" fmla="*/ 3650776 h 4203510"/>
              <a:gd name="connsiteX128" fmla="*/ 2306472 w 3398293"/>
              <a:gd name="connsiteY128" fmla="*/ 3630304 h 4203510"/>
              <a:gd name="connsiteX129" fmla="*/ 2313296 w 3398293"/>
              <a:gd name="connsiteY129" fmla="*/ 3609832 h 4203510"/>
              <a:gd name="connsiteX130" fmla="*/ 2361063 w 3398293"/>
              <a:gd name="connsiteY130" fmla="*/ 3596185 h 4203510"/>
              <a:gd name="connsiteX131" fmla="*/ 2395183 w 3398293"/>
              <a:gd name="connsiteY131" fmla="*/ 3562065 h 4203510"/>
              <a:gd name="connsiteX132" fmla="*/ 2436126 w 3398293"/>
              <a:gd name="connsiteY132" fmla="*/ 3534770 h 4203510"/>
              <a:gd name="connsiteX133" fmla="*/ 2449774 w 3398293"/>
              <a:gd name="connsiteY133" fmla="*/ 3514298 h 4203510"/>
              <a:gd name="connsiteX134" fmla="*/ 2511189 w 3398293"/>
              <a:gd name="connsiteY134" fmla="*/ 3480179 h 4203510"/>
              <a:gd name="connsiteX135" fmla="*/ 2490717 w 3398293"/>
              <a:gd name="connsiteY135" fmla="*/ 3473355 h 4203510"/>
              <a:gd name="connsiteX136" fmla="*/ 2565780 w 3398293"/>
              <a:gd name="connsiteY136" fmla="*/ 3452883 h 4203510"/>
              <a:gd name="connsiteX137" fmla="*/ 2661314 w 3398293"/>
              <a:gd name="connsiteY137" fmla="*/ 3425588 h 4203510"/>
              <a:gd name="connsiteX138" fmla="*/ 2722729 w 3398293"/>
              <a:gd name="connsiteY138" fmla="*/ 3398292 h 4203510"/>
              <a:gd name="connsiteX139" fmla="*/ 2743200 w 3398293"/>
              <a:gd name="connsiteY139" fmla="*/ 3405116 h 4203510"/>
              <a:gd name="connsiteX140" fmla="*/ 2797791 w 3398293"/>
              <a:gd name="connsiteY140" fmla="*/ 3398292 h 4203510"/>
              <a:gd name="connsiteX141" fmla="*/ 2859206 w 3398293"/>
              <a:gd name="connsiteY141" fmla="*/ 3350525 h 4203510"/>
              <a:gd name="connsiteX142" fmla="*/ 2920621 w 3398293"/>
              <a:gd name="connsiteY142" fmla="*/ 3309582 h 4203510"/>
              <a:gd name="connsiteX143" fmla="*/ 2941093 w 3398293"/>
              <a:gd name="connsiteY143" fmla="*/ 3295934 h 4203510"/>
              <a:gd name="connsiteX144" fmla="*/ 2954741 w 3398293"/>
              <a:gd name="connsiteY144" fmla="*/ 3316405 h 4203510"/>
              <a:gd name="connsiteX145" fmla="*/ 2995684 w 3398293"/>
              <a:gd name="connsiteY145" fmla="*/ 3336877 h 4203510"/>
              <a:gd name="connsiteX146" fmla="*/ 3016156 w 3398293"/>
              <a:gd name="connsiteY146" fmla="*/ 3330053 h 4203510"/>
              <a:gd name="connsiteX147" fmla="*/ 3057099 w 3398293"/>
              <a:gd name="connsiteY147" fmla="*/ 3302758 h 4203510"/>
              <a:gd name="connsiteX148" fmla="*/ 3084394 w 3398293"/>
              <a:gd name="connsiteY148" fmla="*/ 3295934 h 4203510"/>
              <a:gd name="connsiteX149" fmla="*/ 3125338 w 3398293"/>
              <a:gd name="connsiteY149" fmla="*/ 3268638 h 4203510"/>
              <a:gd name="connsiteX150" fmla="*/ 3166281 w 3398293"/>
              <a:gd name="connsiteY150" fmla="*/ 3282286 h 4203510"/>
              <a:gd name="connsiteX151" fmla="*/ 3186753 w 3398293"/>
              <a:gd name="connsiteY151" fmla="*/ 3275462 h 4203510"/>
              <a:gd name="connsiteX152" fmla="*/ 3254991 w 3398293"/>
              <a:gd name="connsiteY152" fmla="*/ 3241343 h 4203510"/>
              <a:gd name="connsiteX153" fmla="*/ 3282287 w 3398293"/>
              <a:gd name="connsiteY153" fmla="*/ 3248167 h 4203510"/>
              <a:gd name="connsiteX154" fmla="*/ 3302759 w 3398293"/>
              <a:gd name="connsiteY154" fmla="*/ 3254991 h 4203510"/>
              <a:gd name="connsiteX155" fmla="*/ 3309583 w 3398293"/>
              <a:gd name="connsiteY155" fmla="*/ 3234519 h 4203510"/>
              <a:gd name="connsiteX156" fmla="*/ 3323230 w 3398293"/>
              <a:gd name="connsiteY156" fmla="*/ 3207223 h 4203510"/>
              <a:gd name="connsiteX157" fmla="*/ 3306295 w 3398293"/>
              <a:gd name="connsiteY157" fmla="*/ 3141962 h 4203510"/>
              <a:gd name="connsiteX158" fmla="*/ 3305674 w 3398293"/>
              <a:gd name="connsiteY158" fmla="*/ 3039356 h 4203510"/>
              <a:gd name="connsiteX159" fmla="*/ 3304185 w 3398293"/>
              <a:gd name="connsiteY159" fmla="*/ 2933089 h 4203510"/>
              <a:gd name="connsiteX160" fmla="*/ 3303876 w 3398293"/>
              <a:gd name="connsiteY160" fmla="*/ 2767269 h 4203510"/>
              <a:gd name="connsiteX161" fmla="*/ 3299470 w 3398293"/>
              <a:gd name="connsiteY161" fmla="*/ 2558645 h 4203510"/>
              <a:gd name="connsiteX162" fmla="*/ 3291158 w 3398293"/>
              <a:gd name="connsiteY162" fmla="*/ 2329672 h 4203510"/>
              <a:gd name="connsiteX163" fmla="*/ 3284645 w 3398293"/>
              <a:gd name="connsiteY163" fmla="*/ 2089595 h 4203510"/>
              <a:gd name="connsiteX164" fmla="*/ 3289111 w 3398293"/>
              <a:gd name="connsiteY164" fmla="*/ 1985749 h 4203510"/>
              <a:gd name="connsiteX165" fmla="*/ 3282287 w 3398293"/>
              <a:gd name="connsiteY165" fmla="*/ 1897038 h 4203510"/>
              <a:gd name="connsiteX166" fmla="*/ 3261815 w 3398293"/>
              <a:gd name="connsiteY166" fmla="*/ 1890214 h 4203510"/>
              <a:gd name="connsiteX167" fmla="*/ 3118514 w 3398293"/>
              <a:gd name="connsiteY167" fmla="*/ 1887236 h 4203510"/>
              <a:gd name="connsiteX168" fmla="*/ 2941093 w 3398293"/>
              <a:gd name="connsiteY168" fmla="*/ 1890214 h 4203510"/>
              <a:gd name="connsiteX169" fmla="*/ 2818263 w 3398293"/>
              <a:gd name="connsiteY169" fmla="*/ 1897038 h 4203510"/>
              <a:gd name="connsiteX170" fmla="*/ 2702257 w 3398293"/>
              <a:gd name="connsiteY170" fmla="*/ 1903862 h 4203510"/>
              <a:gd name="connsiteX171" fmla="*/ 2695433 w 3398293"/>
              <a:gd name="connsiteY171" fmla="*/ 1883391 h 4203510"/>
              <a:gd name="connsiteX172" fmla="*/ 2681786 w 3398293"/>
              <a:gd name="connsiteY172" fmla="*/ 1781032 h 4203510"/>
              <a:gd name="connsiteX173" fmla="*/ 2681786 w 3398293"/>
              <a:gd name="connsiteY173" fmla="*/ 1433014 h 4203510"/>
              <a:gd name="connsiteX174" fmla="*/ 2689788 w 3398293"/>
              <a:gd name="connsiteY174" fmla="*/ 1276065 h 4203510"/>
              <a:gd name="connsiteX175" fmla="*/ 2757158 w 3398293"/>
              <a:gd name="connsiteY175" fmla="*/ 1440149 h 4203510"/>
              <a:gd name="connsiteX176" fmla="*/ 2856291 w 3398293"/>
              <a:gd name="connsiteY176" fmla="*/ 1454106 h 4203510"/>
              <a:gd name="connsiteX177" fmla="*/ 2843822 w 3398293"/>
              <a:gd name="connsiteY177" fmla="*/ 1282889 h 4203510"/>
              <a:gd name="connsiteX178" fmla="*/ 2837866 w 3398293"/>
              <a:gd name="connsiteY178" fmla="*/ 1211983 h 4203510"/>
              <a:gd name="connsiteX179" fmla="*/ 2843201 w 3398293"/>
              <a:gd name="connsiteY179" fmla="*/ 1175196 h 4203510"/>
              <a:gd name="connsiteX180" fmla="*/ 2862494 w 3398293"/>
              <a:gd name="connsiteY180" fmla="*/ 1118806 h 4203510"/>
              <a:gd name="connsiteX181" fmla="*/ 2859206 w 3398293"/>
              <a:gd name="connsiteY181" fmla="*/ 1071349 h 4203510"/>
              <a:gd name="connsiteX182" fmla="*/ 2881166 w 3398293"/>
              <a:gd name="connsiteY182" fmla="*/ 1051187 h 4203510"/>
              <a:gd name="connsiteX183" fmla="*/ 2896303 w 3398293"/>
              <a:gd name="connsiteY183" fmla="*/ 1034872 h 4203510"/>
              <a:gd name="connsiteX184" fmla="*/ 2933401 w 3398293"/>
              <a:gd name="connsiteY184" fmla="*/ 1023892 h 4203510"/>
              <a:gd name="connsiteX185" fmla="*/ 2947048 w 3398293"/>
              <a:gd name="connsiteY185" fmla="*/ 995418 h 4203510"/>
              <a:gd name="connsiteX186" fmla="*/ 2954741 w 3398293"/>
              <a:gd name="connsiteY186" fmla="*/ 934871 h 4203510"/>
              <a:gd name="connsiteX187" fmla="*/ 2995684 w 3398293"/>
              <a:gd name="connsiteY187" fmla="*/ 914400 h 4203510"/>
              <a:gd name="connsiteX188" fmla="*/ 3050275 w 3398293"/>
              <a:gd name="connsiteY188" fmla="*/ 928047 h 4203510"/>
              <a:gd name="connsiteX189" fmla="*/ 3063923 w 3398293"/>
              <a:gd name="connsiteY189" fmla="*/ 948519 h 4203510"/>
              <a:gd name="connsiteX190" fmla="*/ 3101888 w 3398293"/>
              <a:gd name="connsiteY190" fmla="*/ 1013222 h 4203510"/>
              <a:gd name="connsiteX191" fmla="*/ 3157658 w 3398293"/>
              <a:gd name="connsiteY191" fmla="*/ 1087105 h 4203510"/>
              <a:gd name="connsiteX192" fmla="*/ 3205735 w 3398293"/>
              <a:gd name="connsiteY192" fmla="*/ 1131894 h 4203510"/>
              <a:gd name="connsiteX193" fmla="*/ 3275154 w 3398293"/>
              <a:gd name="connsiteY193" fmla="*/ 1202491 h 4203510"/>
              <a:gd name="connsiteX194" fmla="*/ 3350526 w 3398293"/>
              <a:gd name="connsiteY194" fmla="*/ 1262417 h 4203510"/>
              <a:gd name="connsiteX195" fmla="*/ 3370997 w 3398293"/>
              <a:gd name="connsiteY195" fmla="*/ 1276065 h 4203510"/>
              <a:gd name="connsiteX196" fmla="*/ 3391469 w 3398293"/>
              <a:gd name="connsiteY196" fmla="*/ 1269241 h 4203510"/>
              <a:gd name="connsiteX197" fmla="*/ 3398293 w 3398293"/>
              <a:gd name="connsiteY197" fmla="*/ 1248770 h 4203510"/>
              <a:gd name="connsiteX198" fmla="*/ 3364174 w 3398293"/>
              <a:gd name="connsiteY198" fmla="*/ 1187355 h 4203510"/>
              <a:gd name="connsiteX199" fmla="*/ 3336878 w 3398293"/>
              <a:gd name="connsiteY199" fmla="*/ 1146411 h 4203510"/>
              <a:gd name="connsiteX200" fmla="*/ 3330054 w 3398293"/>
              <a:gd name="connsiteY200" fmla="*/ 1125940 h 4203510"/>
              <a:gd name="connsiteX201" fmla="*/ 3309583 w 3398293"/>
              <a:gd name="connsiteY201" fmla="*/ 1112292 h 4203510"/>
              <a:gd name="connsiteX202" fmla="*/ 3289111 w 3398293"/>
              <a:gd name="connsiteY202" fmla="*/ 1091820 h 4203510"/>
              <a:gd name="connsiteX203" fmla="*/ 3261815 w 3398293"/>
              <a:gd name="connsiteY203" fmla="*/ 1050877 h 4203510"/>
              <a:gd name="connsiteX204" fmla="*/ 3234520 w 3398293"/>
              <a:gd name="connsiteY204" fmla="*/ 1009934 h 4203510"/>
              <a:gd name="connsiteX205" fmla="*/ 3207224 w 3398293"/>
              <a:gd name="connsiteY205" fmla="*/ 968991 h 4203510"/>
              <a:gd name="connsiteX206" fmla="*/ 3166281 w 3398293"/>
              <a:gd name="connsiteY206" fmla="*/ 928047 h 4203510"/>
              <a:gd name="connsiteX207" fmla="*/ 3111690 w 3398293"/>
              <a:gd name="connsiteY207" fmla="*/ 880280 h 4203510"/>
              <a:gd name="connsiteX208" fmla="*/ 3116156 w 3398293"/>
              <a:gd name="connsiteY208" fmla="*/ 850006 h 4203510"/>
              <a:gd name="connsiteX209" fmla="*/ 3077571 w 3398293"/>
              <a:gd name="connsiteY209" fmla="*/ 818865 h 4203510"/>
              <a:gd name="connsiteX210" fmla="*/ 3084394 w 3398293"/>
              <a:gd name="connsiteY210" fmla="*/ 743803 h 4203510"/>
              <a:gd name="connsiteX211" fmla="*/ 3077571 w 3398293"/>
              <a:gd name="connsiteY211" fmla="*/ 627797 h 4203510"/>
              <a:gd name="connsiteX212" fmla="*/ 3057099 w 3398293"/>
              <a:gd name="connsiteY212" fmla="*/ 620973 h 4203510"/>
              <a:gd name="connsiteX213" fmla="*/ 2709081 w 3398293"/>
              <a:gd name="connsiteY213" fmla="*/ 614149 h 4203510"/>
              <a:gd name="connsiteX214" fmla="*/ 2715905 w 3398293"/>
              <a:gd name="connsiteY214" fmla="*/ 532262 h 4203510"/>
              <a:gd name="connsiteX215" fmla="*/ 2688609 w 3398293"/>
              <a:gd name="connsiteY215" fmla="*/ 484495 h 4203510"/>
              <a:gd name="connsiteX216" fmla="*/ 2668138 w 3398293"/>
              <a:gd name="connsiteY216" fmla="*/ 477671 h 4203510"/>
              <a:gd name="connsiteX217" fmla="*/ 2538484 w 3398293"/>
              <a:gd name="connsiteY217" fmla="*/ 457200 h 4203510"/>
              <a:gd name="connsiteX218" fmla="*/ 2456597 w 3398293"/>
              <a:gd name="connsiteY218" fmla="*/ 464023 h 4203510"/>
              <a:gd name="connsiteX219" fmla="*/ 2436126 w 3398293"/>
              <a:gd name="connsiteY219" fmla="*/ 470847 h 4203510"/>
              <a:gd name="connsiteX220" fmla="*/ 2374711 w 3398293"/>
              <a:gd name="connsiteY220" fmla="*/ 464023 h 4203510"/>
              <a:gd name="connsiteX221" fmla="*/ 2299648 w 3398293"/>
              <a:gd name="connsiteY221" fmla="*/ 470847 h 4203510"/>
              <a:gd name="connsiteX222" fmla="*/ 2279177 w 3398293"/>
              <a:gd name="connsiteY222" fmla="*/ 477671 h 4203510"/>
              <a:gd name="connsiteX223" fmla="*/ 2238233 w 3398293"/>
              <a:gd name="connsiteY223" fmla="*/ 504967 h 4203510"/>
              <a:gd name="connsiteX224" fmla="*/ 2197290 w 3398293"/>
              <a:gd name="connsiteY224" fmla="*/ 477671 h 4203510"/>
              <a:gd name="connsiteX225" fmla="*/ 2183642 w 3398293"/>
              <a:gd name="connsiteY225" fmla="*/ 457200 h 4203510"/>
              <a:gd name="connsiteX226" fmla="*/ 2163171 w 3398293"/>
              <a:gd name="connsiteY226" fmla="*/ 450376 h 4203510"/>
              <a:gd name="connsiteX227" fmla="*/ 2101756 w 3398293"/>
              <a:gd name="connsiteY227" fmla="*/ 409432 h 4203510"/>
              <a:gd name="connsiteX228" fmla="*/ 2081284 w 3398293"/>
              <a:gd name="connsiteY228" fmla="*/ 395785 h 4203510"/>
              <a:gd name="connsiteX229" fmla="*/ 2060812 w 3398293"/>
              <a:gd name="connsiteY229" fmla="*/ 388961 h 4203510"/>
              <a:gd name="connsiteX230" fmla="*/ 2019869 w 3398293"/>
              <a:gd name="connsiteY230" fmla="*/ 361665 h 4203510"/>
              <a:gd name="connsiteX231" fmla="*/ 1999397 w 3398293"/>
              <a:gd name="connsiteY231" fmla="*/ 348017 h 4203510"/>
              <a:gd name="connsiteX232" fmla="*/ 1978926 w 3398293"/>
              <a:gd name="connsiteY232" fmla="*/ 341194 h 4203510"/>
              <a:gd name="connsiteX233" fmla="*/ 1979236 w 3398293"/>
              <a:gd name="connsiteY233" fmla="*/ 302608 h 4203510"/>
              <a:gd name="connsiteX234" fmla="*/ 1974212 w 3398293"/>
              <a:gd name="connsiteY234" fmla="*/ 272644 h 4203510"/>
              <a:gd name="connsiteX235" fmla="*/ 1963231 w 3398293"/>
              <a:gd name="connsiteY235" fmla="*/ 227235 h 4203510"/>
              <a:gd name="connsiteX236" fmla="*/ 1924644 w 3398293"/>
              <a:gd name="connsiteY236" fmla="*/ 180646 h 4203510"/>
              <a:gd name="connsiteX237" fmla="*/ 1888726 w 3398293"/>
              <a:gd name="connsiteY237" fmla="*/ 139703 h 4203510"/>
              <a:gd name="connsiteX238" fmla="*/ 1876568 w 3398293"/>
              <a:gd name="connsiteY238" fmla="*/ 129653 h 4203510"/>
              <a:gd name="connsiteX239" fmla="*/ 1869744 w 3398293"/>
              <a:gd name="connsiteY239" fmla="*/ 88710 h 4203510"/>
              <a:gd name="connsiteX240" fmla="*/ 1862920 w 3398293"/>
              <a:gd name="connsiteY240" fmla="*/ 68238 h 4203510"/>
              <a:gd name="connsiteX241" fmla="*/ 1842448 w 3398293"/>
              <a:gd name="connsiteY241" fmla="*/ 61414 h 4203510"/>
              <a:gd name="connsiteX242" fmla="*/ 1801505 w 3398293"/>
              <a:gd name="connsiteY242" fmla="*/ 40943 h 4203510"/>
              <a:gd name="connsiteX243" fmla="*/ 1753738 w 3398293"/>
              <a:gd name="connsiteY243" fmla="*/ 47767 h 4203510"/>
              <a:gd name="connsiteX244" fmla="*/ 1726442 w 3398293"/>
              <a:gd name="connsiteY244" fmla="*/ 88710 h 4203510"/>
              <a:gd name="connsiteX245" fmla="*/ 1705971 w 3398293"/>
              <a:gd name="connsiteY245" fmla="*/ 109182 h 4203510"/>
              <a:gd name="connsiteX246" fmla="*/ 1685499 w 3398293"/>
              <a:gd name="connsiteY246" fmla="*/ 116005 h 4203510"/>
              <a:gd name="connsiteX247" fmla="*/ 1624084 w 3398293"/>
              <a:gd name="connsiteY247" fmla="*/ 102358 h 4203510"/>
              <a:gd name="connsiteX248" fmla="*/ 1610436 w 3398293"/>
              <a:gd name="connsiteY248" fmla="*/ 81886 h 4203510"/>
              <a:gd name="connsiteX249" fmla="*/ 1569493 w 3398293"/>
              <a:gd name="connsiteY249" fmla="*/ 68238 h 4203510"/>
              <a:gd name="connsiteX250" fmla="*/ 1549021 w 3398293"/>
              <a:gd name="connsiteY250" fmla="*/ 47767 h 4203510"/>
              <a:gd name="connsiteX251" fmla="*/ 1528550 w 3398293"/>
              <a:gd name="connsiteY251" fmla="*/ 34119 h 4203510"/>
              <a:gd name="connsiteX252" fmla="*/ 1501254 w 3398293"/>
              <a:gd name="connsiteY252" fmla="*/ 0 h 4203510"/>
              <a:gd name="connsiteX253" fmla="*/ 1480783 w 3398293"/>
              <a:gd name="connsiteY253" fmla="*/ 6823 h 4203510"/>
              <a:gd name="connsiteX254" fmla="*/ 1453487 w 3398293"/>
              <a:gd name="connsiteY254" fmla="*/ 13647 h 4203510"/>
              <a:gd name="connsiteX255" fmla="*/ 1433015 w 3398293"/>
              <a:gd name="connsiteY255" fmla="*/ 27295 h 4203510"/>
              <a:gd name="connsiteX256" fmla="*/ 1412544 w 3398293"/>
              <a:gd name="connsiteY256" fmla="*/ 34119 h 4203510"/>
              <a:gd name="connsiteX257" fmla="*/ 1392072 w 3398293"/>
              <a:gd name="connsiteY257" fmla="*/ 47767 h 4203510"/>
              <a:gd name="connsiteX258" fmla="*/ 1371600 w 3398293"/>
              <a:gd name="connsiteY258" fmla="*/ 54591 h 4203510"/>
              <a:gd name="connsiteX259" fmla="*/ 1330657 w 3398293"/>
              <a:gd name="connsiteY259" fmla="*/ 75062 h 4203510"/>
              <a:gd name="connsiteX260" fmla="*/ 1289714 w 3398293"/>
              <a:gd name="connsiteY260" fmla="*/ 68238 h 4203510"/>
              <a:gd name="connsiteX261" fmla="*/ 1276066 w 3398293"/>
              <a:gd name="connsiteY261" fmla="*/ 47767 h 4203510"/>
              <a:gd name="connsiteX262" fmla="*/ 1255594 w 3398293"/>
              <a:gd name="connsiteY262" fmla="*/ 34119 h 4203510"/>
              <a:gd name="connsiteX263" fmla="*/ 1248771 w 3398293"/>
              <a:gd name="connsiteY263" fmla="*/ 54591 h 4203510"/>
              <a:gd name="connsiteX264" fmla="*/ 1228299 w 3398293"/>
              <a:gd name="connsiteY264" fmla="*/ 61414 h 4203510"/>
              <a:gd name="connsiteX265" fmla="*/ 1207827 w 3398293"/>
              <a:gd name="connsiteY265" fmla="*/ 75062 h 4203510"/>
              <a:gd name="connsiteX266" fmla="*/ 1132765 w 3398293"/>
              <a:gd name="connsiteY266" fmla="*/ 68238 h 4203510"/>
              <a:gd name="connsiteX267" fmla="*/ 1030406 w 3398293"/>
              <a:gd name="connsiteY26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62168 w 3398293"/>
              <a:gd name="connsiteY75" fmla="*/ 3630304 h 4203510"/>
              <a:gd name="connsiteX76" fmla="*/ 982639 w 3398293"/>
              <a:gd name="connsiteY76" fmla="*/ 3643952 h 4203510"/>
              <a:gd name="connsiteX77" fmla="*/ 1016759 w 3398293"/>
              <a:gd name="connsiteY77" fmla="*/ 3678071 h 4203510"/>
              <a:gd name="connsiteX78" fmla="*/ 1030406 w 3398293"/>
              <a:gd name="connsiteY78" fmla="*/ 3698543 h 4203510"/>
              <a:gd name="connsiteX79" fmla="*/ 1071350 w 3398293"/>
              <a:gd name="connsiteY79" fmla="*/ 3725838 h 4203510"/>
              <a:gd name="connsiteX80" fmla="*/ 1153236 w 3398293"/>
              <a:gd name="connsiteY80" fmla="*/ 3787253 h 4203510"/>
              <a:gd name="connsiteX81" fmla="*/ 1194180 w 3398293"/>
              <a:gd name="connsiteY81" fmla="*/ 3807725 h 4203510"/>
              <a:gd name="connsiteX82" fmla="*/ 1214651 w 3398293"/>
              <a:gd name="connsiteY82" fmla="*/ 3821373 h 4203510"/>
              <a:gd name="connsiteX83" fmla="*/ 1220545 w 3398293"/>
              <a:gd name="connsiteY83" fmla="*/ 3821497 h 4203510"/>
              <a:gd name="connsiteX84" fmla="*/ 1282890 w 3398293"/>
              <a:gd name="connsiteY84" fmla="*/ 3841844 h 4203510"/>
              <a:gd name="connsiteX85" fmla="*/ 1323833 w 3398293"/>
              <a:gd name="connsiteY85" fmla="*/ 3869140 h 4203510"/>
              <a:gd name="connsiteX86" fmla="*/ 1357953 w 3398293"/>
              <a:gd name="connsiteY86" fmla="*/ 3903259 h 4203510"/>
              <a:gd name="connsiteX87" fmla="*/ 1371600 w 3398293"/>
              <a:gd name="connsiteY87" fmla="*/ 3923731 h 4203510"/>
              <a:gd name="connsiteX88" fmla="*/ 1392072 w 3398293"/>
              <a:gd name="connsiteY88" fmla="*/ 3930555 h 4203510"/>
              <a:gd name="connsiteX89" fmla="*/ 1412544 w 3398293"/>
              <a:gd name="connsiteY89" fmla="*/ 3944203 h 4203510"/>
              <a:gd name="connsiteX90" fmla="*/ 1433015 w 3398293"/>
              <a:gd name="connsiteY90" fmla="*/ 3964674 h 4203510"/>
              <a:gd name="connsiteX91" fmla="*/ 1453487 w 3398293"/>
              <a:gd name="connsiteY91" fmla="*/ 3978322 h 4203510"/>
              <a:gd name="connsiteX92" fmla="*/ 1514902 w 3398293"/>
              <a:gd name="connsiteY92" fmla="*/ 4032913 h 4203510"/>
              <a:gd name="connsiteX93" fmla="*/ 1562669 w 3398293"/>
              <a:gd name="connsiteY93" fmla="*/ 4094328 h 4203510"/>
              <a:gd name="connsiteX94" fmla="*/ 1583141 w 3398293"/>
              <a:gd name="connsiteY94" fmla="*/ 4162567 h 4203510"/>
              <a:gd name="connsiteX95" fmla="*/ 1596789 w 3398293"/>
              <a:gd name="connsiteY95" fmla="*/ 4183038 h 4203510"/>
              <a:gd name="connsiteX96" fmla="*/ 1617260 w 3398293"/>
              <a:gd name="connsiteY96" fmla="*/ 4203510 h 4203510"/>
              <a:gd name="connsiteX97" fmla="*/ 1624084 w 3398293"/>
              <a:gd name="connsiteY97" fmla="*/ 4169391 h 4203510"/>
              <a:gd name="connsiteX98" fmla="*/ 1637732 w 3398293"/>
              <a:gd name="connsiteY98" fmla="*/ 4067032 h 4203510"/>
              <a:gd name="connsiteX99" fmla="*/ 1630908 w 3398293"/>
              <a:gd name="connsiteY99" fmla="*/ 4012441 h 4203510"/>
              <a:gd name="connsiteX100" fmla="*/ 1610436 w 3398293"/>
              <a:gd name="connsiteY100" fmla="*/ 3971498 h 4203510"/>
              <a:gd name="connsiteX101" fmla="*/ 1596789 w 3398293"/>
              <a:gd name="connsiteY101" fmla="*/ 3944203 h 4203510"/>
              <a:gd name="connsiteX102" fmla="*/ 1576317 w 3398293"/>
              <a:gd name="connsiteY102" fmla="*/ 3910083 h 4203510"/>
              <a:gd name="connsiteX103" fmla="*/ 1610436 w 3398293"/>
              <a:gd name="connsiteY103" fmla="*/ 3835020 h 4203510"/>
              <a:gd name="connsiteX104" fmla="*/ 1610436 w 3398293"/>
              <a:gd name="connsiteY104" fmla="*/ 3835020 h 4203510"/>
              <a:gd name="connsiteX105" fmla="*/ 1617260 w 3398293"/>
              <a:gd name="connsiteY105" fmla="*/ 3814549 h 4203510"/>
              <a:gd name="connsiteX106" fmla="*/ 1658203 w 3398293"/>
              <a:gd name="connsiteY106" fmla="*/ 3787253 h 4203510"/>
              <a:gd name="connsiteX107" fmla="*/ 1733266 w 3398293"/>
              <a:gd name="connsiteY107" fmla="*/ 3814549 h 4203510"/>
              <a:gd name="connsiteX108" fmla="*/ 1753738 w 3398293"/>
              <a:gd name="connsiteY108" fmla="*/ 3800901 h 4203510"/>
              <a:gd name="connsiteX109" fmla="*/ 1760562 w 3398293"/>
              <a:gd name="connsiteY109" fmla="*/ 3780429 h 4203510"/>
              <a:gd name="connsiteX110" fmla="*/ 1774209 w 3398293"/>
              <a:gd name="connsiteY110" fmla="*/ 3759958 h 4203510"/>
              <a:gd name="connsiteX111" fmla="*/ 1781033 w 3398293"/>
              <a:gd name="connsiteY111" fmla="*/ 3739486 h 4203510"/>
              <a:gd name="connsiteX112" fmla="*/ 1801505 w 3398293"/>
              <a:gd name="connsiteY112" fmla="*/ 3732662 h 4203510"/>
              <a:gd name="connsiteX113" fmla="*/ 1849272 w 3398293"/>
              <a:gd name="connsiteY113" fmla="*/ 3746310 h 4203510"/>
              <a:gd name="connsiteX114" fmla="*/ 1862920 w 3398293"/>
              <a:gd name="connsiteY114" fmla="*/ 3766782 h 4203510"/>
              <a:gd name="connsiteX115" fmla="*/ 1978926 w 3398293"/>
              <a:gd name="connsiteY115" fmla="*/ 3759958 h 4203510"/>
              <a:gd name="connsiteX116" fmla="*/ 1999397 w 3398293"/>
              <a:gd name="connsiteY116" fmla="*/ 3753134 h 4203510"/>
              <a:gd name="connsiteX117" fmla="*/ 2006221 w 3398293"/>
              <a:gd name="connsiteY117" fmla="*/ 3732662 h 4203510"/>
              <a:gd name="connsiteX118" fmla="*/ 2040341 w 3398293"/>
              <a:gd name="connsiteY118" fmla="*/ 3698543 h 4203510"/>
              <a:gd name="connsiteX119" fmla="*/ 2074460 w 3398293"/>
              <a:gd name="connsiteY119" fmla="*/ 3712191 h 4203510"/>
              <a:gd name="connsiteX120" fmla="*/ 2115403 w 3398293"/>
              <a:gd name="connsiteY120" fmla="*/ 3732662 h 4203510"/>
              <a:gd name="connsiteX121" fmla="*/ 2163171 w 3398293"/>
              <a:gd name="connsiteY121" fmla="*/ 3712191 h 4203510"/>
              <a:gd name="connsiteX122" fmla="*/ 2204114 w 3398293"/>
              <a:gd name="connsiteY122" fmla="*/ 3678071 h 4203510"/>
              <a:gd name="connsiteX123" fmla="*/ 2224586 w 3398293"/>
              <a:gd name="connsiteY123" fmla="*/ 3671247 h 4203510"/>
              <a:gd name="connsiteX124" fmla="*/ 2245057 w 3398293"/>
              <a:gd name="connsiteY124" fmla="*/ 3650776 h 4203510"/>
              <a:gd name="connsiteX125" fmla="*/ 2265529 w 3398293"/>
              <a:gd name="connsiteY125" fmla="*/ 3657600 h 4203510"/>
              <a:gd name="connsiteX126" fmla="*/ 2292824 w 3398293"/>
              <a:gd name="connsiteY126" fmla="*/ 3650776 h 4203510"/>
              <a:gd name="connsiteX127" fmla="*/ 2306472 w 3398293"/>
              <a:gd name="connsiteY127" fmla="*/ 3630304 h 4203510"/>
              <a:gd name="connsiteX128" fmla="*/ 2313296 w 3398293"/>
              <a:gd name="connsiteY128" fmla="*/ 3609832 h 4203510"/>
              <a:gd name="connsiteX129" fmla="*/ 2361063 w 3398293"/>
              <a:gd name="connsiteY129" fmla="*/ 3596185 h 4203510"/>
              <a:gd name="connsiteX130" fmla="*/ 2395183 w 3398293"/>
              <a:gd name="connsiteY130" fmla="*/ 3562065 h 4203510"/>
              <a:gd name="connsiteX131" fmla="*/ 2436126 w 3398293"/>
              <a:gd name="connsiteY131" fmla="*/ 3534770 h 4203510"/>
              <a:gd name="connsiteX132" fmla="*/ 2449774 w 3398293"/>
              <a:gd name="connsiteY132" fmla="*/ 3514298 h 4203510"/>
              <a:gd name="connsiteX133" fmla="*/ 2511189 w 3398293"/>
              <a:gd name="connsiteY133" fmla="*/ 3480179 h 4203510"/>
              <a:gd name="connsiteX134" fmla="*/ 2490717 w 3398293"/>
              <a:gd name="connsiteY134" fmla="*/ 3473355 h 4203510"/>
              <a:gd name="connsiteX135" fmla="*/ 2565780 w 3398293"/>
              <a:gd name="connsiteY135" fmla="*/ 3452883 h 4203510"/>
              <a:gd name="connsiteX136" fmla="*/ 2661314 w 3398293"/>
              <a:gd name="connsiteY136" fmla="*/ 3425588 h 4203510"/>
              <a:gd name="connsiteX137" fmla="*/ 2722729 w 3398293"/>
              <a:gd name="connsiteY137" fmla="*/ 3398292 h 4203510"/>
              <a:gd name="connsiteX138" fmla="*/ 2743200 w 3398293"/>
              <a:gd name="connsiteY138" fmla="*/ 3405116 h 4203510"/>
              <a:gd name="connsiteX139" fmla="*/ 2797791 w 3398293"/>
              <a:gd name="connsiteY139" fmla="*/ 3398292 h 4203510"/>
              <a:gd name="connsiteX140" fmla="*/ 2859206 w 3398293"/>
              <a:gd name="connsiteY140" fmla="*/ 3350525 h 4203510"/>
              <a:gd name="connsiteX141" fmla="*/ 2920621 w 3398293"/>
              <a:gd name="connsiteY141" fmla="*/ 3309582 h 4203510"/>
              <a:gd name="connsiteX142" fmla="*/ 2941093 w 3398293"/>
              <a:gd name="connsiteY142" fmla="*/ 3295934 h 4203510"/>
              <a:gd name="connsiteX143" fmla="*/ 2954741 w 3398293"/>
              <a:gd name="connsiteY143" fmla="*/ 3316405 h 4203510"/>
              <a:gd name="connsiteX144" fmla="*/ 2995684 w 3398293"/>
              <a:gd name="connsiteY144" fmla="*/ 3336877 h 4203510"/>
              <a:gd name="connsiteX145" fmla="*/ 3016156 w 3398293"/>
              <a:gd name="connsiteY145" fmla="*/ 3330053 h 4203510"/>
              <a:gd name="connsiteX146" fmla="*/ 3057099 w 3398293"/>
              <a:gd name="connsiteY146" fmla="*/ 3302758 h 4203510"/>
              <a:gd name="connsiteX147" fmla="*/ 3084394 w 3398293"/>
              <a:gd name="connsiteY147" fmla="*/ 3295934 h 4203510"/>
              <a:gd name="connsiteX148" fmla="*/ 3125338 w 3398293"/>
              <a:gd name="connsiteY148" fmla="*/ 3268638 h 4203510"/>
              <a:gd name="connsiteX149" fmla="*/ 3166281 w 3398293"/>
              <a:gd name="connsiteY149" fmla="*/ 3282286 h 4203510"/>
              <a:gd name="connsiteX150" fmla="*/ 3186753 w 3398293"/>
              <a:gd name="connsiteY150" fmla="*/ 3275462 h 4203510"/>
              <a:gd name="connsiteX151" fmla="*/ 3254991 w 3398293"/>
              <a:gd name="connsiteY151" fmla="*/ 3241343 h 4203510"/>
              <a:gd name="connsiteX152" fmla="*/ 3282287 w 3398293"/>
              <a:gd name="connsiteY152" fmla="*/ 3248167 h 4203510"/>
              <a:gd name="connsiteX153" fmla="*/ 3302759 w 3398293"/>
              <a:gd name="connsiteY153" fmla="*/ 3254991 h 4203510"/>
              <a:gd name="connsiteX154" fmla="*/ 3309583 w 3398293"/>
              <a:gd name="connsiteY154" fmla="*/ 3234519 h 4203510"/>
              <a:gd name="connsiteX155" fmla="*/ 3323230 w 3398293"/>
              <a:gd name="connsiteY155" fmla="*/ 3207223 h 4203510"/>
              <a:gd name="connsiteX156" fmla="*/ 3306295 w 3398293"/>
              <a:gd name="connsiteY156" fmla="*/ 3141962 h 4203510"/>
              <a:gd name="connsiteX157" fmla="*/ 3305674 w 3398293"/>
              <a:gd name="connsiteY157" fmla="*/ 3039356 h 4203510"/>
              <a:gd name="connsiteX158" fmla="*/ 3304185 w 3398293"/>
              <a:gd name="connsiteY158" fmla="*/ 2933089 h 4203510"/>
              <a:gd name="connsiteX159" fmla="*/ 3303876 w 3398293"/>
              <a:gd name="connsiteY159" fmla="*/ 2767269 h 4203510"/>
              <a:gd name="connsiteX160" fmla="*/ 3299470 w 3398293"/>
              <a:gd name="connsiteY160" fmla="*/ 2558645 h 4203510"/>
              <a:gd name="connsiteX161" fmla="*/ 3291158 w 3398293"/>
              <a:gd name="connsiteY161" fmla="*/ 2329672 h 4203510"/>
              <a:gd name="connsiteX162" fmla="*/ 3284645 w 3398293"/>
              <a:gd name="connsiteY162" fmla="*/ 2089595 h 4203510"/>
              <a:gd name="connsiteX163" fmla="*/ 3289111 w 3398293"/>
              <a:gd name="connsiteY163" fmla="*/ 1985749 h 4203510"/>
              <a:gd name="connsiteX164" fmla="*/ 3282287 w 3398293"/>
              <a:gd name="connsiteY164" fmla="*/ 1897038 h 4203510"/>
              <a:gd name="connsiteX165" fmla="*/ 3261815 w 3398293"/>
              <a:gd name="connsiteY165" fmla="*/ 1890214 h 4203510"/>
              <a:gd name="connsiteX166" fmla="*/ 3118514 w 3398293"/>
              <a:gd name="connsiteY166" fmla="*/ 1887236 h 4203510"/>
              <a:gd name="connsiteX167" fmla="*/ 2941093 w 3398293"/>
              <a:gd name="connsiteY167" fmla="*/ 1890214 h 4203510"/>
              <a:gd name="connsiteX168" fmla="*/ 2818263 w 3398293"/>
              <a:gd name="connsiteY168" fmla="*/ 1897038 h 4203510"/>
              <a:gd name="connsiteX169" fmla="*/ 2702257 w 3398293"/>
              <a:gd name="connsiteY169" fmla="*/ 1903862 h 4203510"/>
              <a:gd name="connsiteX170" fmla="*/ 2695433 w 3398293"/>
              <a:gd name="connsiteY170" fmla="*/ 1883391 h 4203510"/>
              <a:gd name="connsiteX171" fmla="*/ 2681786 w 3398293"/>
              <a:gd name="connsiteY171" fmla="*/ 1781032 h 4203510"/>
              <a:gd name="connsiteX172" fmla="*/ 2681786 w 3398293"/>
              <a:gd name="connsiteY172" fmla="*/ 1433014 h 4203510"/>
              <a:gd name="connsiteX173" fmla="*/ 2689788 w 3398293"/>
              <a:gd name="connsiteY173" fmla="*/ 1276065 h 4203510"/>
              <a:gd name="connsiteX174" fmla="*/ 2757158 w 3398293"/>
              <a:gd name="connsiteY174" fmla="*/ 1440149 h 4203510"/>
              <a:gd name="connsiteX175" fmla="*/ 2856291 w 3398293"/>
              <a:gd name="connsiteY175" fmla="*/ 1454106 h 4203510"/>
              <a:gd name="connsiteX176" fmla="*/ 2843822 w 3398293"/>
              <a:gd name="connsiteY176" fmla="*/ 1282889 h 4203510"/>
              <a:gd name="connsiteX177" fmla="*/ 2837866 w 3398293"/>
              <a:gd name="connsiteY177" fmla="*/ 1211983 h 4203510"/>
              <a:gd name="connsiteX178" fmla="*/ 2843201 w 3398293"/>
              <a:gd name="connsiteY178" fmla="*/ 1175196 h 4203510"/>
              <a:gd name="connsiteX179" fmla="*/ 2862494 w 3398293"/>
              <a:gd name="connsiteY179" fmla="*/ 1118806 h 4203510"/>
              <a:gd name="connsiteX180" fmla="*/ 2859206 w 3398293"/>
              <a:gd name="connsiteY180" fmla="*/ 1071349 h 4203510"/>
              <a:gd name="connsiteX181" fmla="*/ 2881166 w 3398293"/>
              <a:gd name="connsiteY181" fmla="*/ 1051187 h 4203510"/>
              <a:gd name="connsiteX182" fmla="*/ 2896303 w 3398293"/>
              <a:gd name="connsiteY182" fmla="*/ 1034872 h 4203510"/>
              <a:gd name="connsiteX183" fmla="*/ 2933401 w 3398293"/>
              <a:gd name="connsiteY183" fmla="*/ 1023892 h 4203510"/>
              <a:gd name="connsiteX184" fmla="*/ 2947048 w 3398293"/>
              <a:gd name="connsiteY184" fmla="*/ 995418 h 4203510"/>
              <a:gd name="connsiteX185" fmla="*/ 2954741 w 3398293"/>
              <a:gd name="connsiteY185" fmla="*/ 934871 h 4203510"/>
              <a:gd name="connsiteX186" fmla="*/ 2995684 w 3398293"/>
              <a:gd name="connsiteY186" fmla="*/ 914400 h 4203510"/>
              <a:gd name="connsiteX187" fmla="*/ 3050275 w 3398293"/>
              <a:gd name="connsiteY187" fmla="*/ 928047 h 4203510"/>
              <a:gd name="connsiteX188" fmla="*/ 3063923 w 3398293"/>
              <a:gd name="connsiteY188" fmla="*/ 948519 h 4203510"/>
              <a:gd name="connsiteX189" fmla="*/ 3101888 w 3398293"/>
              <a:gd name="connsiteY189" fmla="*/ 1013222 h 4203510"/>
              <a:gd name="connsiteX190" fmla="*/ 3157658 w 3398293"/>
              <a:gd name="connsiteY190" fmla="*/ 1087105 h 4203510"/>
              <a:gd name="connsiteX191" fmla="*/ 3205735 w 3398293"/>
              <a:gd name="connsiteY191" fmla="*/ 1131894 h 4203510"/>
              <a:gd name="connsiteX192" fmla="*/ 3275154 w 3398293"/>
              <a:gd name="connsiteY192" fmla="*/ 1202491 h 4203510"/>
              <a:gd name="connsiteX193" fmla="*/ 3350526 w 3398293"/>
              <a:gd name="connsiteY193" fmla="*/ 1262417 h 4203510"/>
              <a:gd name="connsiteX194" fmla="*/ 3370997 w 3398293"/>
              <a:gd name="connsiteY194" fmla="*/ 1276065 h 4203510"/>
              <a:gd name="connsiteX195" fmla="*/ 3391469 w 3398293"/>
              <a:gd name="connsiteY195" fmla="*/ 1269241 h 4203510"/>
              <a:gd name="connsiteX196" fmla="*/ 3398293 w 3398293"/>
              <a:gd name="connsiteY196" fmla="*/ 1248770 h 4203510"/>
              <a:gd name="connsiteX197" fmla="*/ 3364174 w 3398293"/>
              <a:gd name="connsiteY197" fmla="*/ 1187355 h 4203510"/>
              <a:gd name="connsiteX198" fmla="*/ 3336878 w 3398293"/>
              <a:gd name="connsiteY198" fmla="*/ 1146411 h 4203510"/>
              <a:gd name="connsiteX199" fmla="*/ 3330054 w 3398293"/>
              <a:gd name="connsiteY199" fmla="*/ 1125940 h 4203510"/>
              <a:gd name="connsiteX200" fmla="*/ 3309583 w 3398293"/>
              <a:gd name="connsiteY200" fmla="*/ 1112292 h 4203510"/>
              <a:gd name="connsiteX201" fmla="*/ 3289111 w 3398293"/>
              <a:gd name="connsiteY201" fmla="*/ 1091820 h 4203510"/>
              <a:gd name="connsiteX202" fmla="*/ 3261815 w 3398293"/>
              <a:gd name="connsiteY202" fmla="*/ 1050877 h 4203510"/>
              <a:gd name="connsiteX203" fmla="*/ 3234520 w 3398293"/>
              <a:gd name="connsiteY203" fmla="*/ 1009934 h 4203510"/>
              <a:gd name="connsiteX204" fmla="*/ 3207224 w 3398293"/>
              <a:gd name="connsiteY204" fmla="*/ 968991 h 4203510"/>
              <a:gd name="connsiteX205" fmla="*/ 3166281 w 3398293"/>
              <a:gd name="connsiteY205" fmla="*/ 928047 h 4203510"/>
              <a:gd name="connsiteX206" fmla="*/ 3111690 w 3398293"/>
              <a:gd name="connsiteY206" fmla="*/ 880280 h 4203510"/>
              <a:gd name="connsiteX207" fmla="*/ 3116156 w 3398293"/>
              <a:gd name="connsiteY207" fmla="*/ 850006 h 4203510"/>
              <a:gd name="connsiteX208" fmla="*/ 3077571 w 3398293"/>
              <a:gd name="connsiteY208" fmla="*/ 818865 h 4203510"/>
              <a:gd name="connsiteX209" fmla="*/ 3084394 w 3398293"/>
              <a:gd name="connsiteY209" fmla="*/ 743803 h 4203510"/>
              <a:gd name="connsiteX210" fmla="*/ 3077571 w 3398293"/>
              <a:gd name="connsiteY210" fmla="*/ 627797 h 4203510"/>
              <a:gd name="connsiteX211" fmla="*/ 3057099 w 3398293"/>
              <a:gd name="connsiteY211" fmla="*/ 620973 h 4203510"/>
              <a:gd name="connsiteX212" fmla="*/ 2709081 w 3398293"/>
              <a:gd name="connsiteY212" fmla="*/ 614149 h 4203510"/>
              <a:gd name="connsiteX213" fmla="*/ 2715905 w 3398293"/>
              <a:gd name="connsiteY213" fmla="*/ 532262 h 4203510"/>
              <a:gd name="connsiteX214" fmla="*/ 2688609 w 3398293"/>
              <a:gd name="connsiteY214" fmla="*/ 484495 h 4203510"/>
              <a:gd name="connsiteX215" fmla="*/ 2668138 w 3398293"/>
              <a:gd name="connsiteY215" fmla="*/ 477671 h 4203510"/>
              <a:gd name="connsiteX216" fmla="*/ 2538484 w 3398293"/>
              <a:gd name="connsiteY216" fmla="*/ 457200 h 4203510"/>
              <a:gd name="connsiteX217" fmla="*/ 2456597 w 3398293"/>
              <a:gd name="connsiteY217" fmla="*/ 464023 h 4203510"/>
              <a:gd name="connsiteX218" fmla="*/ 2436126 w 3398293"/>
              <a:gd name="connsiteY218" fmla="*/ 470847 h 4203510"/>
              <a:gd name="connsiteX219" fmla="*/ 2374711 w 3398293"/>
              <a:gd name="connsiteY219" fmla="*/ 464023 h 4203510"/>
              <a:gd name="connsiteX220" fmla="*/ 2299648 w 3398293"/>
              <a:gd name="connsiteY220" fmla="*/ 470847 h 4203510"/>
              <a:gd name="connsiteX221" fmla="*/ 2279177 w 3398293"/>
              <a:gd name="connsiteY221" fmla="*/ 477671 h 4203510"/>
              <a:gd name="connsiteX222" fmla="*/ 2238233 w 3398293"/>
              <a:gd name="connsiteY222" fmla="*/ 504967 h 4203510"/>
              <a:gd name="connsiteX223" fmla="*/ 2197290 w 3398293"/>
              <a:gd name="connsiteY223" fmla="*/ 477671 h 4203510"/>
              <a:gd name="connsiteX224" fmla="*/ 2183642 w 3398293"/>
              <a:gd name="connsiteY224" fmla="*/ 457200 h 4203510"/>
              <a:gd name="connsiteX225" fmla="*/ 2163171 w 3398293"/>
              <a:gd name="connsiteY225" fmla="*/ 450376 h 4203510"/>
              <a:gd name="connsiteX226" fmla="*/ 2101756 w 3398293"/>
              <a:gd name="connsiteY226" fmla="*/ 409432 h 4203510"/>
              <a:gd name="connsiteX227" fmla="*/ 2081284 w 3398293"/>
              <a:gd name="connsiteY227" fmla="*/ 395785 h 4203510"/>
              <a:gd name="connsiteX228" fmla="*/ 2060812 w 3398293"/>
              <a:gd name="connsiteY228" fmla="*/ 388961 h 4203510"/>
              <a:gd name="connsiteX229" fmla="*/ 2019869 w 3398293"/>
              <a:gd name="connsiteY229" fmla="*/ 361665 h 4203510"/>
              <a:gd name="connsiteX230" fmla="*/ 1999397 w 3398293"/>
              <a:gd name="connsiteY230" fmla="*/ 348017 h 4203510"/>
              <a:gd name="connsiteX231" fmla="*/ 1978926 w 3398293"/>
              <a:gd name="connsiteY231" fmla="*/ 341194 h 4203510"/>
              <a:gd name="connsiteX232" fmla="*/ 1979236 w 3398293"/>
              <a:gd name="connsiteY232" fmla="*/ 302608 h 4203510"/>
              <a:gd name="connsiteX233" fmla="*/ 1974212 w 3398293"/>
              <a:gd name="connsiteY233" fmla="*/ 272644 h 4203510"/>
              <a:gd name="connsiteX234" fmla="*/ 1963231 w 3398293"/>
              <a:gd name="connsiteY234" fmla="*/ 227235 h 4203510"/>
              <a:gd name="connsiteX235" fmla="*/ 1924644 w 3398293"/>
              <a:gd name="connsiteY235" fmla="*/ 180646 h 4203510"/>
              <a:gd name="connsiteX236" fmla="*/ 1888726 w 3398293"/>
              <a:gd name="connsiteY236" fmla="*/ 139703 h 4203510"/>
              <a:gd name="connsiteX237" fmla="*/ 1876568 w 3398293"/>
              <a:gd name="connsiteY237" fmla="*/ 129653 h 4203510"/>
              <a:gd name="connsiteX238" fmla="*/ 1869744 w 3398293"/>
              <a:gd name="connsiteY238" fmla="*/ 88710 h 4203510"/>
              <a:gd name="connsiteX239" fmla="*/ 1862920 w 3398293"/>
              <a:gd name="connsiteY239" fmla="*/ 68238 h 4203510"/>
              <a:gd name="connsiteX240" fmla="*/ 1842448 w 3398293"/>
              <a:gd name="connsiteY240" fmla="*/ 61414 h 4203510"/>
              <a:gd name="connsiteX241" fmla="*/ 1801505 w 3398293"/>
              <a:gd name="connsiteY241" fmla="*/ 40943 h 4203510"/>
              <a:gd name="connsiteX242" fmla="*/ 1753738 w 3398293"/>
              <a:gd name="connsiteY242" fmla="*/ 47767 h 4203510"/>
              <a:gd name="connsiteX243" fmla="*/ 1726442 w 3398293"/>
              <a:gd name="connsiteY243" fmla="*/ 88710 h 4203510"/>
              <a:gd name="connsiteX244" fmla="*/ 1705971 w 3398293"/>
              <a:gd name="connsiteY244" fmla="*/ 109182 h 4203510"/>
              <a:gd name="connsiteX245" fmla="*/ 1685499 w 3398293"/>
              <a:gd name="connsiteY245" fmla="*/ 116005 h 4203510"/>
              <a:gd name="connsiteX246" fmla="*/ 1624084 w 3398293"/>
              <a:gd name="connsiteY246" fmla="*/ 102358 h 4203510"/>
              <a:gd name="connsiteX247" fmla="*/ 1610436 w 3398293"/>
              <a:gd name="connsiteY247" fmla="*/ 81886 h 4203510"/>
              <a:gd name="connsiteX248" fmla="*/ 1569493 w 3398293"/>
              <a:gd name="connsiteY248" fmla="*/ 68238 h 4203510"/>
              <a:gd name="connsiteX249" fmla="*/ 1549021 w 3398293"/>
              <a:gd name="connsiteY249" fmla="*/ 47767 h 4203510"/>
              <a:gd name="connsiteX250" fmla="*/ 1528550 w 3398293"/>
              <a:gd name="connsiteY250" fmla="*/ 34119 h 4203510"/>
              <a:gd name="connsiteX251" fmla="*/ 1501254 w 3398293"/>
              <a:gd name="connsiteY251" fmla="*/ 0 h 4203510"/>
              <a:gd name="connsiteX252" fmla="*/ 1480783 w 3398293"/>
              <a:gd name="connsiteY252" fmla="*/ 6823 h 4203510"/>
              <a:gd name="connsiteX253" fmla="*/ 1453487 w 3398293"/>
              <a:gd name="connsiteY253" fmla="*/ 13647 h 4203510"/>
              <a:gd name="connsiteX254" fmla="*/ 1433015 w 3398293"/>
              <a:gd name="connsiteY254" fmla="*/ 27295 h 4203510"/>
              <a:gd name="connsiteX255" fmla="*/ 1412544 w 3398293"/>
              <a:gd name="connsiteY255" fmla="*/ 34119 h 4203510"/>
              <a:gd name="connsiteX256" fmla="*/ 1392072 w 3398293"/>
              <a:gd name="connsiteY256" fmla="*/ 47767 h 4203510"/>
              <a:gd name="connsiteX257" fmla="*/ 1371600 w 3398293"/>
              <a:gd name="connsiteY257" fmla="*/ 54591 h 4203510"/>
              <a:gd name="connsiteX258" fmla="*/ 1330657 w 3398293"/>
              <a:gd name="connsiteY258" fmla="*/ 75062 h 4203510"/>
              <a:gd name="connsiteX259" fmla="*/ 1289714 w 3398293"/>
              <a:gd name="connsiteY259" fmla="*/ 68238 h 4203510"/>
              <a:gd name="connsiteX260" fmla="*/ 1276066 w 3398293"/>
              <a:gd name="connsiteY260" fmla="*/ 47767 h 4203510"/>
              <a:gd name="connsiteX261" fmla="*/ 1255594 w 3398293"/>
              <a:gd name="connsiteY261" fmla="*/ 34119 h 4203510"/>
              <a:gd name="connsiteX262" fmla="*/ 1248771 w 3398293"/>
              <a:gd name="connsiteY262" fmla="*/ 54591 h 4203510"/>
              <a:gd name="connsiteX263" fmla="*/ 1228299 w 3398293"/>
              <a:gd name="connsiteY263" fmla="*/ 61414 h 4203510"/>
              <a:gd name="connsiteX264" fmla="*/ 1207827 w 3398293"/>
              <a:gd name="connsiteY264" fmla="*/ 75062 h 4203510"/>
              <a:gd name="connsiteX265" fmla="*/ 1132765 w 3398293"/>
              <a:gd name="connsiteY265" fmla="*/ 68238 h 4203510"/>
              <a:gd name="connsiteX266" fmla="*/ 1030406 w 3398293"/>
              <a:gd name="connsiteY26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62168 w 3398293"/>
              <a:gd name="connsiteY75" fmla="*/ 3630304 h 4203510"/>
              <a:gd name="connsiteX76" fmla="*/ 982639 w 3398293"/>
              <a:gd name="connsiteY76" fmla="*/ 3643952 h 4203510"/>
              <a:gd name="connsiteX77" fmla="*/ 1016759 w 3398293"/>
              <a:gd name="connsiteY77" fmla="*/ 3678071 h 4203510"/>
              <a:gd name="connsiteX78" fmla="*/ 1030406 w 3398293"/>
              <a:gd name="connsiteY78" fmla="*/ 3698543 h 4203510"/>
              <a:gd name="connsiteX79" fmla="*/ 1153236 w 3398293"/>
              <a:gd name="connsiteY79" fmla="*/ 3787253 h 4203510"/>
              <a:gd name="connsiteX80" fmla="*/ 1194180 w 3398293"/>
              <a:gd name="connsiteY80" fmla="*/ 3807725 h 4203510"/>
              <a:gd name="connsiteX81" fmla="*/ 1214651 w 3398293"/>
              <a:gd name="connsiteY81" fmla="*/ 3821373 h 4203510"/>
              <a:gd name="connsiteX82" fmla="*/ 1220545 w 3398293"/>
              <a:gd name="connsiteY82" fmla="*/ 3821497 h 4203510"/>
              <a:gd name="connsiteX83" fmla="*/ 1282890 w 3398293"/>
              <a:gd name="connsiteY83" fmla="*/ 3841844 h 4203510"/>
              <a:gd name="connsiteX84" fmla="*/ 1323833 w 3398293"/>
              <a:gd name="connsiteY84" fmla="*/ 3869140 h 4203510"/>
              <a:gd name="connsiteX85" fmla="*/ 1357953 w 3398293"/>
              <a:gd name="connsiteY85" fmla="*/ 3903259 h 4203510"/>
              <a:gd name="connsiteX86" fmla="*/ 1371600 w 3398293"/>
              <a:gd name="connsiteY86" fmla="*/ 3923731 h 4203510"/>
              <a:gd name="connsiteX87" fmla="*/ 1392072 w 3398293"/>
              <a:gd name="connsiteY87" fmla="*/ 3930555 h 4203510"/>
              <a:gd name="connsiteX88" fmla="*/ 1412544 w 3398293"/>
              <a:gd name="connsiteY88" fmla="*/ 3944203 h 4203510"/>
              <a:gd name="connsiteX89" fmla="*/ 1433015 w 3398293"/>
              <a:gd name="connsiteY89" fmla="*/ 3964674 h 4203510"/>
              <a:gd name="connsiteX90" fmla="*/ 1453487 w 3398293"/>
              <a:gd name="connsiteY90" fmla="*/ 3978322 h 4203510"/>
              <a:gd name="connsiteX91" fmla="*/ 1514902 w 3398293"/>
              <a:gd name="connsiteY91" fmla="*/ 4032913 h 4203510"/>
              <a:gd name="connsiteX92" fmla="*/ 1562669 w 3398293"/>
              <a:gd name="connsiteY92" fmla="*/ 4094328 h 4203510"/>
              <a:gd name="connsiteX93" fmla="*/ 1583141 w 3398293"/>
              <a:gd name="connsiteY93" fmla="*/ 4162567 h 4203510"/>
              <a:gd name="connsiteX94" fmla="*/ 1596789 w 3398293"/>
              <a:gd name="connsiteY94" fmla="*/ 4183038 h 4203510"/>
              <a:gd name="connsiteX95" fmla="*/ 1617260 w 3398293"/>
              <a:gd name="connsiteY95" fmla="*/ 4203510 h 4203510"/>
              <a:gd name="connsiteX96" fmla="*/ 1624084 w 3398293"/>
              <a:gd name="connsiteY96" fmla="*/ 4169391 h 4203510"/>
              <a:gd name="connsiteX97" fmla="*/ 1637732 w 3398293"/>
              <a:gd name="connsiteY97" fmla="*/ 4067032 h 4203510"/>
              <a:gd name="connsiteX98" fmla="*/ 1630908 w 3398293"/>
              <a:gd name="connsiteY98" fmla="*/ 4012441 h 4203510"/>
              <a:gd name="connsiteX99" fmla="*/ 1610436 w 3398293"/>
              <a:gd name="connsiteY99" fmla="*/ 3971498 h 4203510"/>
              <a:gd name="connsiteX100" fmla="*/ 1596789 w 3398293"/>
              <a:gd name="connsiteY100" fmla="*/ 3944203 h 4203510"/>
              <a:gd name="connsiteX101" fmla="*/ 1576317 w 3398293"/>
              <a:gd name="connsiteY101" fmla="*/ 3910083 h 4203510"/>
              <a:gd name="connsiteX102" fmla="*/ 1610436 w 3398293"/>
              <a:gd name="connsiteY102" fmla="*/ 3835020 h 4203510"/>
              <a:gd name="connsiteX103" fmla="*/ 1610436 w 3398293"/>
              <a:gd name="connsiteY103" fmla="*/ 3835020 h 4203510"/>
              <a:gd name="connsiteX104" fmla="*/ 1617260 w 3398293"/>
              <a:gd name="connsiteY104" fmla="*/ 3814549 h 4203510"/>
              <a:gd name="connsiteX105" fmla="*/ 1658203 w 3398293"/>
              <a:gd name="connsiteY105" fmla="*/ 3787253 h 4203510"/>
              <a:gd name="connsiteX106" fmla="*/ 1733266 w 3398293"/>
              <a:gd name="connsiteY106" fmla="*/ 3814549 h 4203510"/>
              <a:gd name="connsiteX107" fmla="*/ 1753738 w 3398293"/>
              <a:gd name="connsiteY107" fmla="*/ 3800901 h 4203510"/>
              <a:gd name="connsiteX108" fmla="*/ 1760562 w 3398293"/>
              <a:gd name="connsiteY108" fmla="*/ 3780429 h 4203510"/>
              <a:gd name="connsiteX109" fmla="*/ 1774209 w 3398293"/>
              <a:gd name="connsiteY109" fmla="*/ 3759958 h 4203510"/>
              <a:gd name="connsiteX110" fmla="*/ 1781033 w 3398293"/>
              <a:gd name="connsiteY110" fmla="*/ 3739486 h 4203510"/>
              <a:gd name="connsiteX111" fmla="*/ 1801505 w 3398293"/>
              <a:gd name="connsiteY111" fmla="*/ 3732662 h 4203510"/>
              <a:gd name="connsiteX112" fmla="*/ 1849272 w 3398293"/>
              <a:gd name="connsiteY112" fmla="*/ 3746310 h 4203510"/>
              <a:gd name="connsiteX113" fmla="*/ 1862920 w 3398293"/>
              <a:gd name="connsiteY113" fmla="*/ 3766782 h 4203510"/>
              <a:gd name="connsiteX114" fmla="*/ 1978926 w 3398293"/>
              <a:gd name="connsiteY114" fmla="*/ 3759958 h 4203510"/>
              <a:gd name="connsiteX115" fmla="*/ 1999397 w 3398293"/>
              <a:gd name="connsiteY115" fmla="*/ 3753134 h 4203510"/>
              <a:gd name="connsiteX116" fmla="*/ 2006221 w 3398293"/>
              <a:gd name="connsiteY116" fmla="*/ 3732662 h 4203510"/>
              <a:gd name="connsiteX117" fmla="*/ 2040341 w 3398293"/>
              <a:gd name="connsiteY117" fmla="*/ 3698543 h 4203510"/>
              <a:gd name="connsiteX118" fmla="*/ 2074460 w 3398293"/>
              <a:gd name="connsiteY118" fmla="*/ 3712191 h 4203510"/>
              <a:gd name="connsiteX119" fmla="*/ 2115403 w 3398293"/>
              <a:gd name="connsiteY119" fmla="*/ 3732662 h 4203510"/>
              <a:gd name="connsiteX120" fmla="*/ 2163171 w 3398293"/>
              <a:gd name="connsiteY120" fmla="*/ 3712191 h 4203510"/>
              <a:gd name="connsiteX121" fmla="*/ 2204114 w 3398293"/>
              <a:gd name="connsiteY121" fmla="*/ 3678071 h 4203510"/>
              <a:gd name="connsiteX122" fmla="*/ 2224586 w 3398293"/>
              <a:gd name="connsiteY122" fmla="*/ 3671247 h 4203510"/>
              <a:gd name="connsiteX123" fmla="*/ 2245057 w 3398293"/>
              <a:gd name="connsiteY123" fmla="*/ 3650776 h 4203510"/>
              <a:gd name="connsiteX124" fmla="*/ 2265529 w 3398293"/>
              <a:gd name="connsiteY124" fmla="*/ 3657600 h 4203510"/>
              <a:gd name="connsiteX125" fmla="*/ 2292824 w 3398293"/>
              <a:gd name="connsiteY125" fmla="*/ 3650776 h 4203510"/>
              <a:gd name="connsiteX126" fmla="*/ 2306472 w 3398293"/>
              <a:gd name="connsiteY126" fmla="*/ 3630304 h 4203510"/>
              <a:gd name="connsiteX127" fmla="*/ 2313296 w 3398293"/>
              <a:gd name="connsiteY127" fmla="*/ 3609832 h 4203510"/>
              <a:gd name="connsiteX128" fmla="*/ 2361063 w 3398293"/>
              <a:gd name="connsiteY128" fmla="*/ 3596185 h 4203510"/>
              <a:gd name="connsiteX129" fmla="*/ 2395183 w 3398293"/>
              <a:gd name="connsiteY129" fmla="*/ 3562065 h 4203510"/>
              <a:gd name="connsiteX130" fmla="*/ 2436126 w 3398293"/>
              <a:gd name="connsiteY130" fmla="*/ 3534770 h 4203510"/>
              <a:gd name="connsiteX131" fmla="*/ 2449774 w 3398293"/>
              <a:gd name="connsiteY131" fmla="*/ 3514298 h 4203510"/>
              <a:gd name="connsiteX132" fmla="*/ 2511189 w 3398293"/>
              <a:gd name="connsiteY132" fmla="*/ 3480179 h 4203510"/>
              <a:gd name="connsiteX133" fmla="*/ 2490717 w 3398293"/>
              <a:gd name="connsiteY133" fmla="*/ 3473355 h 4203510"/>
              <a:gd name="connsiteX134" fmla="*/ 2565780 w 3398293"/>
              <a:gd name="connsiteY134" fmla="*/ 3452883 h 4203510"/>
              <a:gd name="connsiteX135" fmla="*/ 2661314 w 3398293"/>
              <a:gd name="connsiteY135" fmla="*/ 3425588 h 4203510"/>
              <a:gd name="connsiteX136" fmla="*/ 2722729 w 3398293"/>
              <a:gd name="connsiteY136" fmla="*/ 3398292 h 4203510"/>
              <a:gd name="connsiteX137" fmla="*/ 2743200 w 3398293"/>
              <a:gd name="connsiteY137" fmla="*/ 3405116 h 4203510"/>
              <a:gd name="connsiteX138" fmla="*/ 2797791 w 3398293"/>
              <a:gd name="connsiteY138" fmla="*/ 3398292 h 4203510"/>
              <a:gd name="connsiteX139" fmla="*/ 2859206 w 3398293"/>
              <a:gd name="connsiteY139" fmla="*/ 3350525 h 4203510"/>
              <a:gd name="connsiteX140" fmla="*/ 2920621 w 3398293"/>
              <a:gd name="connsiteY140" fmla="*/ 3309582 h 4203510"/>
              <a:gd name="connsiteX141" fmla="*/ 2941093 w 3398293"/>
              <a:gd name="connsiteY141" fmla="*/ 3295934 h 4203510"/>
              <a:gd name="connsiteX142" fmla="*/ 2954741 w 3398293"/>
              <a:gd name="connsiteY142" fmla="*/ 3316405 h 4203510"/>
              <a:gd name="connsiteX143" fmla="*/ 2995684 w 3398293"/>
              <a:gd name="connsiteY143" fmla="*/ 3336877 h 4203510"/>
              <a:gd name="connsiteX144" fmla="*/ 3016156 w 3398293"/>
              <a:gd name="connsiteY144" fmla="*/ 3330053 h 4203510"/>
              <a:gd name="connsiteX145" fmla="*/ 3057099 w 3398293"/>
              <a:gd name="connsiteY145" fmla="*/ 3302758 h 4203510"/>
              <a:gd name="connsiteX146" fmla="*/ 3084394 w 3398293"/>
              <a:gd name="connsiteY146" fmla="*/ 3295934 h 4203510"/>
              <a:gd name="connsiteX147" fmla="*/ 3125338 w 3398293"/>
              <a:gd name="connsiteY147" fmla="*/ 3268638 h 4203510"/>
              <a:gd name="connsiteX148" fmla="*/ 3166281 w 3398293"/>
              <a:gd name="connsiteY148" fmla="*/ 3282286 h 4203510"/>
              <a:gd name="connsiteX149" fmla="*/ 3186753 w 3398293"/>
              <a:gd name="connsiteY149" fmla="*/ 3275462 h 4203510"/>
              <a:gd name="connsiteX150" fmla="*/ 3254991 w 3398293"/>
              <a:gd name="connsiteY150" fmla="*/ 3241343 h 4203510"/>
              <a:gd name="connsiteX151" fmla="*/ 3282287 w 3398293"/>
              <a:gd name="connsiteY151" fmla="*/ 3248167 h 4203510"/>
              <a:gd name="connsiteX152" fmla="*/ 3302759 w 3398293"/>
              <a:gd name="connsiteY152" fmla="*/ 3254991 h 4203510"/>
              <a:gd name="connsiteX153" fmla="*/ 3309583 w 3398293"/>
              <a:gd name="connsiteY153" fmla="*/ 3234519 h 4203510"/>
              <a:gd name="connsiteX154" fmla="*/ 3323230 w 3398293"/>
              <a:gd name="connsiteY154" fmla="*/ 3207223 h 4203510"/>
              <a:gd name="connsiteX155" fmla="*/ 3306295 w 3398293"/>
              <a:gd name="connsiteY155" fmla="*/ 3141962 h 4203510"/>
              <a:gd name="connsiteX156" fmla="*/ 3305674 w 3398293"/>
              <a:gd name="connsiteY156" fmla="*/ 3039356 h 4203510"/>
              <a:gd name="connsiteX157" fmla="*/ 3304185 w 3398293"/>
              <a:gd name="connsiteY157" fmla="*/ 2933089 h 4203510"/>
              <a:gd name="connsiteX158" fmla="*/ 3303876 w 3398293"/>
              <a:gd name="connsiteY158" fmla="*/ 2767269 h 4203510"/>
              <a:gd name="connsiteX159" fmla="*/ 3299470 w 3398293"/>
              <a:gd name="connsiteY159" fmla="*/ 2558645 h 4203510"/>
              <a:gd name="connsiteX160" fmla="*/ 3291158 w 3398293"/>
              <a:gd name="connsiteY160" fmla="*/ 2329672 h 4203510"/>
              <a:gd name="connsiteX161" fmla="*/ 3284645 w 3398293"/>
              <a:gd name="connsiteY161" fmla="*/ 2089595 h 4203510"/>
              <a:gd name="connsiteX162" fmla="*/ 3289111 w 3398293"/>
              <a:gd name="connsiteY162" fmla="*/ 1985749 h 4203510"/>
              <a:gd name="connsiteX163" fmla="*/ 3282287 w 3398293"/>
              <a:gd name="connsiteY163" fmla="*/ 1897038 h 4203510"/>
              <a:gd name="connsiteX164" fmla="*/ 3261815 w 3398293"/>
              <a:gd name="connsiteY164" fmla="*/ 1890214 h 4203510"/>
              <a:gd name="connsiteX165" fmla="*/ 3118514 w 3398293"/>
              <a:gd name="connsiteY165" fmla="*/ 1887236 h 4203510"/>
              <a:gd name="connsiteX166" fmla="*/ 2941093 w 3398293"/>
              <a:gd name="connsiteY166" fmla="*/ 1890214 h 4203510"/>
              <a:gd name="connsiteX167" fmla="*/ 2818263 w 3398293"/>
              <a:gd name="connsiteY167" fmla="*/ 1897038 h 4203510"/>
              <a:gd name="connsiteX168" fmla="*/ 2702257 w 3398293"/>
              <a:gd name="connsiteY168" fmla="*/ 1903862 h 4203510"/>
              <a:gd name="connsiteX169" fmla="*/ 2695433 w 3398293"/>
              <a:gd name="connsiteY169" fmla="*/ 1883391 h 4203510"/>
              <a:gd name="connsiteX170" fmla="*/ 2681786 w 3398293"/>
              <a:gd name="connsiteY170" fmla="*/ 1781032 h 4203510"/>
              <a:gd name="connsiteX171" fmla="*/ 2681786 w 3398293"/>
              <a:gd name="connsiteY171" fmla="*/ 1433014 h 4203510"/>
              <a:gd name="connsiteX172" fmla="*/ 2689788 w 3398293"/>
              <a:gd name="connsiteY172" fmla="*/ 1276065 h 4203510"/>
              <a:gd name="connsiteX173" fmla="*/ 2757158 w 3398293"/>
              <a:gd name="connsiteY173" fmla="*/ 1440149 h 4203510"/>
              <a:gd name="connsiteX174" fmla="*/ 2856291 w 3398293"/>
              <a:gd name="connsiteY174" fmla="*/ 1454106 h 4203510"/>
              <a:gd name="connsiteX175" fmla="*/ 2843822 w 3398293"/>
              <a:gd name="connsiteY175" fmla="*/ 1282889 h 4203510"/>
              <a:gd name="connsiteX176" fmla="*/ 2837866 w 3398293"/>
              <a:gd name="connsiteY176" fmla="*/ 1211983 h 4203510"/>
              <a:gd name="connsiteX177" fmla="*/ 2843201 w 3398293"/>
              <a:gd name="connsiteY177" fmla="*/ 1175196 h 4203510"/>
              <a:gd name="connsiteX178" fmla="*/ 2862494 w 3398293"/>
              <a:gd name="connsiteY178" fmla="*/ 1118806 h 4203510"/>
              <a:gd name="connsiteX179" fmla="*/ 2859206 w 3398293"/>
              <a:gd name="connsiteY179" fmla="*/ 1071349 h 4203510"/>
              <a:gd name="connsiteX180" fmla="*/ 2881166 w 3398293"/>
              <a:gd name="connsiteY180" fmla="*/ 1051187 h 4203510"/>
              <a:gd name="connsiteX181" fmla="*/ 2896303 w 3398293"/>
              <a:gd name="connsiteY181" fmla="*/ 1034872 h 4203510"/>
              <a:gd name="connsiteX182" fmla="*/ 2933401 w 3398293"/>
              <a:gd name="connsiteY182" fmla="*/ 1023892 h 4203510"/>
              <a:gd name="connsiteX183" fmla="*/ 2947048 w 3398293"/>
              <a:gd name="connsiteY183" fmla="*/ 995418 h 4203510"/>
              <a:gd name="connsiteX184" fmla="*/ 2954741 w 3398293"/>
              <a:gd name="connsiteY184" fmla="*/ 934871 h 4203510"/>
              <a:gd name="connsiteX185" fmla="*/ 2995684 w 3398293"/>
              <a:gd name="connsiteY185" fmla="*/ 914400 h 4203510"/>
              <a:gd name="connsiteX186" fmla="*/ 3050275 w 3398293"/>
              <a:gd name="connsiteY186" fmla="*/ 928047 h 4203510"/>
              <a:gd name="connsiteX187" fmla="*/ 3063923 w 3398293"/>
              <a:gd name="connsiteY187" fmla="*/ 948519 h 4203510"/>
              <a:gd name="connsiteX188" fmla="*/ 3101888 w 3398293"/>
              <a:gd name="connsiteY188" fmla="*/ 1013222 h 4203510"/>
              <a:gd name="connsiteX189" fmla="*/ 3157658 w 3398293"/>
              <a:gd name="connsiteY189" fmla="*/ 1087105 h 4203510"/>
              <a:gd name="connsiteX190" fmla="*/ 3205735 w 3398293"/>
              <a:gd name="connsiteY190" fmla="*/ 1131894 h 4203510"/>
              <a:gd name="connsiteX191" fmla="*/ 3275154 w 3398293"/>
              <a:gd name="connsiteY191" fmla="*/ 1202491 h 4203510"/>
              <a:gd name="connsiteX192" fmla="*/ 3350526 w 3398293"/>
              <a:gd name="connsiteY192" fmla="*/ 1262417 h 4203510"/>
              <a:gd name="connsiteX193" fmla="*/ 3370997 w 3398293"/>
              <a:gd name="connsiteY193" fmla="*/ 1276065 h 4203510"/>
              <a:gd name="connsiteX194" fmla="*/ 3391469 w 3398293"/>
              <a:gd name="connsiteY194" fmla="*/ 1269241 h 4203510"/>
              <a:gd name="connsiteX195" fmla="*/ 3398293 w 3398293"/>
              <a:gd name="connsiteY195" fmla="*/ 1248770 h 4203510"/>
              <a:gd name="connsiteX196" fmla="*/ 3364174 w 3398293"/>
              <a:gd name="connsiteY196" fmla="*/ 1187355 h 4203510"/>
              <a:gd name="connsiteX197" fmla="*/ 3336878 w 3398293"/>
              <a:gd name="connsiteY197" fmla="*/ 1146411 h 4203510"/>
              <a:gd name="connsiteX198" fmla="*/ 3330054 w 3398293"/>
              <a:gd name="connsiteY198" fmla="*/ 1125940 h 4203510"/>
              <a:gd name="connsiteX199" fmla="*/ 3309583 w 3398293"/>
              <a:gd name="connsiteY199" fmla="*/ 1112292 h 4203510"/>
              <a:gd name="connsiteX200" fmla="*/ 3289111 w 3398293"/>
              <a:gd name="connsiteY200" fmla="*/ 1091820 h 4203510"/>
              <a:gd name="connsiteX201" fmla="*/ 3261815 w 3398293"/>
              <a:gd name="connsiteY201" fmla="*/ 1050877 h 4203510"/>
              <a:gd name="connsiteX202" fmla="*/ 3234520 w 3398293"/>
              <a:gd name="connsiteY202" fmla="*/ 1009934 h 4203510"/>
              <a:gd name="connsiteX203" fmla="*/ 3207224 w 3398293"/>
              <a:gd name="connsiteY203" fmla="*/ 968991 h 4203510"/>
              <a:gd name="connsiteX204" fmla="*/ 3166281 w 3398293"/>
              <a:gd name="connsiteY204" fmla="*/ 928047 h 4203510"/>
              <a:gd name="connsiteX205" fmla="*/ 3111690 w 3398293"/>
              <a:gd name="connsiteY205" fmla="*/ 880280 h 4203510"/>
              <a:gd name="connsiteX206" fmla="*/ 3116156 w 3398293"/>
              <a:gd name="connsiteY206" fmla="*/ 850006 h 4203510"/>
              <a:gd name="connsiteX207" fmla="*/ 3077571 w 3398293"/>
              <a:gd name="connsiteY207" fmla="*/ 818865 h 4203510"/>
              <a:gd name="connsiteX208" fmla="*/ 3084394 w 3398293"/>
              <a:gd name="connsiteY208" fmla="*/ 743803 h 4203510"/>
              <a:gd name="connsiteX209" fmla="*/ 3077571 w 3398293"/>
              <a:gd name="connsiteY209" fmla="*/ 627797 h 4203510"/>
              <a:gd name="connsiteX210" fmla="*/ 3057099 w 3398293"/>
              <a:gd name="connsiteY210" fmla="*/ 620973 h 4203510"/>
              <a:gd name="connsiteX211" fmla="*/ 2709081 w 3398293"/>
              <a:gd name="connsiteY211" fmla="*/ 614149 h 4203510"/>
              <a:gd name="connsiteX212" fmla="*/ 2715905 w 3398293"/>
              <a:gd name="connsiteY212" fmla="*/ 532262 h 4203510"/>
              <a:gd name="connsiteX213" fmla="*/ 2688609 w 3398293"/>
              <a:gd name="connsiteY213" fmla="*/ 484495 h 4203510"/>
              <a:gd name="connsiteX214" fmla="*/ 2668138 w 3398293"/>
              <a:gd name="connsiteY214" fmla="*/ 477671 h 4203510"/>
              <a:gd name="connsiteX215" fmla="*/ 2538484 w 3398293"/>
              <a:gd name="connsiteY215" fmla="*/ 457200 h 4203510"/>
              <a:gd name="connsiteX216" fmla="*/ 2456597 w 3398293"/>
              <a:gd name="connsiteY216" fmla="*/ 464023 h 4203510"/>
              <a:gd name="connsiteX217" fmla="*/ 2436126 w 3398293"/>
              <a:gd name="connsiteY217" fmla="*/ 470847 h 4203510"/>
              <a:gd name="connsiteX218" fmla="*/ 2374711 w 3398293"/>
              <a:gd name="connsiteY218" fmla="*/ 464023 h 4203510"/>
              <a:gd name="connsiteX219" fmla="*/ 2299648 w 3398293"/>
              <a:gd name="connsiteY219" fmla="*/ 470847 h 4203510"/>
              <a:gd name="connsiteX220" fmla="*/ 2279177 w 3398293"/>
              <a:gd name="connsiteY220" fmla="*/ 477671 h 4203510"/>
              <a:gd name="connsiteX221" fmla="*/ 2238233 w 3398293"/>
              <a:gd name="connsiteY221" fmla="*/ 504967 h 4203510"/>
              <a:gd name="connsiteX222" fmla="*/ 2197290 w 3398293"/>
              <a:gd name="connsiteY222" fmla="*/ 477671 h 4203510"/>
              <a:gd name="connsiteX223" fmla="*/ 2183642 w 3398293"/>
              <a:gd name="connsiteY223" fmla="*/ 457200 h 4203510"/>
              <a:gd name="connsiteX224" fmla="*/ 2163171 w 3398293"/>
              <a:gd name="connsiteY224" fmla="*/ 450376 h 4203510"/>
              <a:gd name="connsiteX225" fmla="*/ 2101756 w 3398293"/>
              <a:gd name="connsiteY225" fmla="*/ 409432 h 4203510"/>
              <a:gd name="connsiteX226" fmla="*/ 2081284 w 3398293"/>
              <a:gd name="connsiteY226" fmla="*/ 395785 h 4203510"/>
              <a:gd name="connsiteX227" fmla="*/ 2060812 w 3398293"/>
              <a:gd name="connsiteY227" fmla="*/ 388961 h 4203510"/>
              <a:gd name="connsiteX228" fmla="*/ 2019869 w 3398293"/>
              <a:gd name="connsiteY228" fmla="*/ 361665 h 4203510"/>
              <a:gd name="connsiteX229" fmla="*/ 1999397 w 3398293"/>
              <a:gd name="connsiteY229" fmla="*/ 348017 h 4203510"/>
              <a:gd name="connsiteX230" fmla="*/ 1978926 w 3398293"/>
              <a:gd name="connsiteY230" fmla="*/ 341194 h 4203510"/>
              <a:gd name="connsiteX231" fmla="*/ 1979236 w 3398293"/>
              <a:gd name="connsiteY231" fmla="*/ 302608 h 4203510"/>
              <a:gd name="connsiteX232" fmla="*/ 1974212 w 3398293"/>
              <a:gd name="connsiteY232" fmla="*/ 272644 h 4203510"/>
              <a:gd name="connsiteX233" fmla="*/ 1963231 w 3398293"/>
              <a:gd name="connsiteY233" fmla="*/ 227235 h 4203510"/>
              <a:gd name="connsiteX234" fmla="*/ 1924644 w 3398293"/>
              <a:gd name="connsiteY234" fmla="*/ 180646 h 4203510"/>
              <a:gd name="connsiteX235" fmla="*/ 1888726 w 3398293"/>
              <a:gd name="connsiteY235" fmla="*/ 139703 h 4203510"/>
              <a:gd name="connsiteX236" fmla="*/ 1876568 w 3398293"/>
              <a:gd name="connsiteY236" fmla="*/ 129653 h 4203510"/>
              <a:gd name="connsiteX237" fmla="*/ 1869744 w 3398293"/>
              <a:gd name="connsiteY237" fmla="*/ 88710 h 4203510"/>
              <a:gd name="connsiteX238" fmla="*/ 1862920 w 3398293"/>
              <a:gd name="connsiteY238" fmla="*/ 68238 h 4203510"/>
              <a:gd name="connsiteX239" fmla="*/ 1842448 w 3398293"/>
              <a:gd name="connsiteY239" fmla="*/ 61414 h 4203510"/>
              <a:gd name="connsiteX240" fmla="*/ 1801505 w 3398293"/>
              <a:gd name="connsiteY240" fmla="*/ 40943 h 4203510"/>
              <a:gd name="connsiteX241" fmla="*/ 1753738 w 3398293"/>
              <a:gd name="connsiteY241" fmla="*/ 47767 h 4203510"/>
              <a:gd name="connsiteX242" fmla="*/ 1726442 w 3398293"/>
              <a:gd name="connsiteY242" fmla="*/ 88710 h 4203510"/>
              <a:gd name="connsiteX243" fmla="*/ 1705971 w 3398293"/>
              <a:gd name="connsiteY243" fmla="*/ 109182 h 4203510"/>
              <a:gd name="connsiteX244" fmla="*/ 1685499 w 3398293"/>
              <a:gd name="connsiteY244" fmla="*/ 116005 h 4203510"/>
              <a:gd name="connsiteX245" fmla="*/ 1624084 w 3398293"/>
              <a:gd name="connsiteY245" fmla="*/ 102358 h 4203510"/>
              <a:gd name="connsiteX246" fmla="*/ 1610436 w 3398293"/>
              <a:gd name="connsiteY246" fmla="*/ 81886 h 4203510"/>
              <a:gd name="connsiteX247" fmla="*/ 1569493 w 3398293"/>
              <a:gd name="connsiteY247" fmla="*/ 68238 h 4203510"/>
              <a:gd name="connsiteX248" fmla="*/ 1549021 w 3398293"/>
              <a:gd name="connsiteY248" fmla="*/ 47767 h 4203510"/>
              <a:gd name="connsiteX249" fmla="*/ 1528550 w 3398293"/>
              <a:gd name="connsiteY249" fmla="*/ 34119 h 4203510"/>
              <a:gd name="connsiteX250" fmla="*/ 1501254 w 3398293"/>
              <a:gd name="connsiteY250" fmla="*/ 0 h 4203510"/>
              <a:gd name="connsiteX251" fmla="*/ 1480783 w 3398293"/>
              <a:gd name="connsiteY251" fmla="*/ 6823 h 4203510"/>
              <a:gd name="connsiteX252" fmla="*/ 1453487 w 3398293"/>
              <a:gd name="connsiteY252" fmla="*/ 13647 h 4203510"/>
              <a:gd name="connsiteX253" fmla="*/ 1433015 w 3398293"/>
              <a:gd name="connsiteY253" fmla="*/ 27295 h 4203510"/>
              <a:gd name="connsiteX254" fmla="*/ 1412544 w 3398293"/>
              <a:gd name="connsiteY254" fmla="*/ 34119 h 4203510"/>
              <a:gd name="connsiteX255" fmla="*/ 1392072 w 3398293"/>
              <a:gd name="connsiteY255" fmla="*/ 47767 h 4203510"/>
              <a:gd name="connsiteX256" fmla="*/ 1371600 w 3398293"/>
              <a:gd name="connsiteY256" fmla="*/ 54591 h 4203510"/>
              <a:gd name="connsiteX257" fmla="*/ 1330657 w 3398293"/>
              <a:gd name="connsiteY257" fmla="*/ 75062 h 4203510"/>
              <a:gd name="connsiteX258" fmla="*/ 1289714 w 3398293"/>
              <a:gd name="connsiteY258" fmla="*/ 68238 h 4203510"/>
              <a:gd name="connsiteX259" fmla="*/ 1276066 w 3398293"/>
              <a:gd name="connsiteY259" fmla="*/ 47767 h 4203510"/>
              <a:gd name="connsiteX260" fmla="*/ 1255594 w 3398293"/>
              <a:gd name="connsiteY260" fmla="*/ 34119 h 4203510"/>
              <a:gd name="connsiteX261" fmla="*/ 1248771 w 3398293"/>
              <a:gd name="connsiteY261" fmla="*/ 54591 h 4203510"/>
              <a:gd name="connsiteX262" fmla="*/ 1228299 w 3398293"/>
              <a:gd name="connsiteY262" fmla="*/ 61414 h 4203510"/>
              <a:gd name="connsiteX263" fmla="*/ 1207827 w 3398293"/>
              <a:gd name="connsiteY263" fmla="*/ 75062 h 4203510"/>
              <a:gd name="connsiteX264" fmla="*/ 1132765 w 3398293"/>
              <a:gd name="connsiteY264" fmla="*/ 68238 h 4203510"/>
              <a:gd name="connsiteX265" fmla="*/ 1030406 w 3398293"/>
              <a:gd name="connsiteY26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00753 w 3398293"/>
              <a:gd name="connsiteY74" fmla="*/ 3575713 h 4203510"/>
              <a:gd name="connsiteX75" fmla="*/ 962168 w 3398293"/>
              <a:gd name="connsiteY75" fmla="*/ 3630304 h 4203510"/>
              <a:gd name="connsiteX76" fmla="*/ 1016759 w 3398293"/>
              <a:gd name="connsiteY76" fmla="*/ 3678071 h 4203510"/>
              <a:gd name="connsiteX77" fmla="*/ 1030406 w 3398293"/>
              <a:gd name="connsiteY77" fmla="*/ 3698543 h 4203510"/>
              <a:gd name="connsiteX78" fmla="*/ 1153236 w 3398293"/>
              <a:gd name="connsiteY78" fmla="*/ 3787253 h 4203510"/>
              <a:gd name="connsiteX79" fmla="*/ 1194180 w 3398293"/>
              <a:gd name="connsiteY79" fmla="*/ 3807725 h 4203510"/>
              <a:gd name="connsiteX80" fmla="*/ 1214651 w 3398293"/>
              <a:gd name="connsiteY80" fmla="*/ 3821373 h 4203510"/>
              <a:gd name="connsiteX81" fmla="*/ 1220545 w 3398293"/>
              <a:gd name="connsiteY81" fmla="*/ 3821497 h 4203510"/>
              <a:gd name="connsiteX82" fmla="*/ 1282890 w 3398293"/>
              <a:gd name="connsiteY82" fmla="*/ 3841844 h 4203510"/>
              <a:gd name="connsiteX83" fmla="*/ 1323833 w 3398293"/>
              <a:gd name="connsiteY83" fmla="*/ 3869140 h 4203510"/>
              <a:gd name="connsiteX84" fmla="*/ 1357953 w 3398293"/>
              <a:gd name="connsiteY84" fmla="*/ 3903259 h 4203510"/>
              <a:gd name="connsiteX85" fmla="*/ 1371600 w 3398293"/>
              <a:gd name="connsiteY85" fmla="*/ 3923731 h 4203510"/>
              <a:gd name="connsiteX86" fmla="*/ 1392072 w 3398293"/>
              <a:gd name="connsiteY86" fmla="*/ 3930555 h 4203510"/>
              <a:gd name="connsiteX87" fmla="*/ 1412544 w 3398293"/>
              <a:gd name="connsiteY87" fmla="*/ 3944203 h 4203510"/>
              <a:gd name="connsiteX88" fmla="*/ 1433015 w 3398293"/>
              <a:gd name="connsiteY88" fmla="*/ 3964674 h 4203510"/>
              <a:gd name="connsiteX89" fmla="*/ 1453487 w 3398293"/>
              <a:gd name="connsiteY89" fmla="*/ 3978322 h 4203510"/>
              <a:gd name="connsiteX90" fmla="*/ 1514902 w 3398293"/>
              <a:gd name="connsiteY90" fmla="*/ 4032913 h 4203510"/>
              <a:gd name="connsiteX91" fmla="*/ 1562669 w 3398293"/>
              <a:gd name="connsiteY91" fmla="*/ 4094328 h 4203510"/>
              <a:gd name="connsiteX92" fmla="*/ 1583141 w 3398293"/>
              <a:gd name="connsiteY92" fmla="*/ 4162567 h 4203510"/>
              <a:gd name="connsiteX93" fmla="*/ 1596789 w 3398293"/>
              <a:gd name="connsiteY93" fmla="*/ 4183038 h 4203510"/>
              <a:gd name="connsiteX94" fmla="*/ 1617260 w 3398293"/>
              <a:gd name="connsiteY94" fmla="*/ 4203510 h 4203510"/>
              <a:gd name="connsiteX95" fmla="*/ 1624084 w 3398293"/>
              <a:gd name="connsiteY95" fmla="*/ 4169391 h 4203510"/>
              <a:gd name="connsiteX96" fmla="*/ 1637732 w 3398293"/>
              <a:gd name="connsiteY96" fmla="*/ 4067032 h 4203510"/>
              <a:gd name="connsiteX97" fmla="*/ 1630908 w 3398293"/>
              <a:gd name="connsiteY97" fmla="*/ 4012441 h 4203510"/>
              <a:gd name="connsiteX98" fmla="*/ 1610436 w 3398293"/>
              <a:gd name="connsiteY98" fmla="*/ 3971498 h 4203510"/>
              <a:gd name="connsiteX99" fmla="*/ 1596789 w 3398293"/>
              <a:gd name="connsiteY99" fmla="*/ 3944203 h 4203510"/>
              <a:gd name="connsiteX100" fmla="*/ 1576317 w 3398293"/>
              <a:gd name="connsiteY100" fmla="*/ 3910083 h 4203510"/>
              <a:gd name="connsiteX101" fmla="*/ 1610436 w 3398293"/>
              <a:gd name="connsiteY101" fmla="*/ 3835020 h 4203510"/>
              <a:gd name="connsiteX102" fmla="*/ 1610436 w 3398293"/>
              <a:gd name="connsiteY102" fmla="*/ 3835020 h 4203510"/>
              <a:gd name="connsiteX103" fmla="*/ 1617260 w 3398293"/>
              <a:gd name="connsiteY103" fmla="*/ 3814549 h 4203510"/>
              <a:gd name="connsiteX104" fmla="*/ 1658203 w 3398293"/>
              <a:gd name="connsiteY104" fmla="*/ 3787253 h 4203510"/>
              <a:gd name="connsiteX105" fmla="*/ 1733266 w 3398293"/>
              <a:gd name="connsiteY105" fmla="*/ 3814549 h 4203510"/>
              <a:gd name="connsiteX106" fmla="*/ 1753738 w 3398293"/>
              <a:gd name="connsiteY106" fmla="*/ 3800901 h 4203510"/>
              <a:gd name="connsiteX107" fmla="*/ 1760562 w 3398293"/>
              <a:gd name="connsiteY107" fmla="*/ 3780429 h 4203510"/>
              <a:gd name="connsiteX108" fmla="*/ 1774209 w 3398293"/>
              <a:gd name="connsiteY108" fmla="*/ 3759958 h 4203510"/>
              <a:gd name="connsiteX109" fmla="*/ 1781033 w 3398293"/>
              <a:gd name="connsiteY109" fmla="*/ 3739486 h 4203510"/>
              <a:gd name="connsiteX110" fmla="*/ 1801505 w 3398293"/>
              <a:gd name="connsiteY110" fmla="*/ 3732662 h 4203510"/>
              <a:gd name="connsiteX111" fmla="*/ 1849272 w 3398293"/>
              <a:gd name="connsiteY111" fmla="*/ 3746310 h 4203510"/>
              <a:gd name="connsiteX112" fmla="*/ 1862920 w 3398293"/>
              <a:gd name="connsiteY112" fmla="*/ 3766782 h 4203510"/>
              <a:gd name="connsiteX113" fmla="*/ 1978926 w 3398293"/>
              <a:gd name="connsiteY113" fmla="*/ 3759958 h 4203510"/>
              <a:gd name="connsiteX114" fmla="*/ 1999397 w 3398293"/>
              <a:gd name="connsiteY114" fmla="*/ 3753134 h 4203510"/>
              <a:gd name="connsiteX115" fmla="*/ 2006221 w 3398293"/>
              <a:gd name="connsiteY115" fmla="*/ 3732662 h 4203510"/>
              <a:gd name="connsiteX116" fmla="*/ 2040341 w 3398293"/>
              <a:gd name="connsiteY116" fmla="*/ 3698543 h 4203510"/>
              <a:gd name="connsiteX117" fmla="*/ 2074460 w 3398293"/>
              <a:gd name="connsiteY117" fmla="*/ 3712191 h 4203510"/>
              <a:gd name="connsiteX118" fmla="*/ 2115403 w 3398293"/>
              <a:gd name="connsiteY118" fmla="*/ 3732662 h 4203510"/>
              <a:gd name="connsiteX119" fmla="*/ 2163171 w 3398293"/>
              <a:gd name="connsiteY119" fmla="*/ 3712191 h 4203510"/>
              <a:gd name="connsiteX120" fmla="*/ 2204114 w 3398293"/>
              <a:gd name="connsiteY120" fmla="*/ 3678071 h 4203510"/>
              <a:gd name="connsiteX121" fmla="*/ 2224586 w 3398293"/>
              <a:gd name="connsiteY121" fmla="*/ 3671247 h 4203510"/>
              <a:gd name="connsiteX122" fmla="*/ 2245057 w 3398293"/>
              <a:gd name="connsiteY122" fmla="*/ 3650776 h 4203510"/>
              <a:gd name="connsiteX123" fmla="*/ 2265529 w 3398293"/>
              <a:gd name="connsiteY123" fmla="*/ 3657600 h 4203510"/>
              <a:gd name="connsiteX124" fmla="*/ 2292824 w 3398293"/>
              <a:gd name="connsiteY124" fmla="*/ 3650776 h 4203510"/>
              <a:gd name="connsiteX125" fmla="*/ 2306472 w 3398293"/>
              <a:gd name="connsiteY125" fmla="*/ 3630304 h 4203510"/>
              <a:gd name="connsiteX126" fmla="*/ 2313296 w 3398293"/>
              <a:gd name="connsiteY126" fmla="*/ 3609832 h 4203510"/>
              <a:gd name="connsiteX127" fmla="*/ 2361063 w 3398293"/>
              <a:gd name="connsiteY127" fmla="*/ 3596185 h 4203510"/>
              <a:gd name="connsiteX128" fmla="*/ 2395183 w 3398293"/>
              <a:gd name="connsiteY128" fmla="*/ 3562065 h 4203510"/>
              <a:gd name="connsiteX129" fmla="*/ 2436126 w 3398293"/>
              <a:gd name="connsiteY129" fmla="*/ 3534770 h 4203510"/>
              <a:gd name="connsiteX130" fmla="*/ 2449774 w 3398293"/>
              <a:gd name="connsiteY130" fmla="*/ 3514298 h 4203510"/>
              <a:gd name="connsiteX131" fmla="*/ 2511189 w 3398293"/>
              <a:gd name="connsiteY131" fmla="*/ 3480179 h 4203510"/>
              <a:gd name="connsiteX132" fmla="*/ 2490717 w 3398293"/>
              <a:gd name="connsiteY132" fmla="*/ 3473355 h 4203510"/>
              <a:gd name="connsiteX133" fmla="*/ 2565780 w 3398293"/>
              <a:gd name="connsiteY133" fmla="*/ 3452883 h 4203510"/>
              <a:gd name="connsiteX134" fmla="*/ 2661314 w 3398293"/>
              <a:gd name="connsiteY134" fmla="*/ 3425588 h 4203510"/>
              <a:gd name="connsiteX135" fmla="*/ 2722729 w 3398293"/>
              <a:gd name="connsiteY135" fmla="*/ 3398292 h 4203510"/>
              <a:gd name="connsiteX136" fmla="*/ 2743200 w 3398293"/>
              <a:gd name="connsiteY136" fmla="*/ 3405116 h 4203510"/>
              <a:gd name="connsiteX137" fmla="*/ 2797791 w 3398293"/>
              <a:gd name="connsiteY137" fmla="*/ 3398292 h 4203510"/>
              <a:gd name="connsiteX138" fmla="*/ 2859206 w 3398293"/>
              <a:gd name="connsiteY138" fmla="*/ 3350525 h 4203510"/>
              <a:gd name="connsiteX139" fmla="*/ 2920621 w 3398293"/>
              <a:gd name="connsiteY139" fmla="*/ 3309582 h 4203510"/>
              <a:gd name="connsiteX140" fmla="*/ 2941093 w 3398293"/>
              <a:gd name="connsiteY140" fmla="*/ 3295934 h 4203510"/>
              <a:gd name="connsiteX141" fmla="*/ 2954741 w 3398293"/>
              <a:gd name="connsiteY141" fmla="*/ 3316405 h 4203510"/>
              <a:gd name="connsiteX142" fmla="*/ 2995684 w 3398293"/>
              <a:gd name="connsiteY142" fmla="*/ 3336877 h 4203510"/>
              <a:gd name="connsiteX143" fmla="*/ 3016156 w 3398293"/>
              <a:gd name="connsiteY143" fmla="*/ 3330053 h 4203510"/>
              <a:gd name="connsiteX144" fmla="*/ 3057099 w 3398293"/>
              <a:gd name="connsiteY144" fmla="*/ 3302758 h 4203510"/>
              <a:gd name="connsiteX145" fmla="*/ 3084394 w 3398293"/>
              <a:gd name="connsiteY145" fmla="*/ 3295934 h 4203510"/>
              <a:gd name="connsiteX146" fmla="*/ 3125338 w 3398293"/>
              <a:gd name="connsiteY146" fmla="*/ 3268638 h 4203510"/>
              <a:gd name="connsiteX147" fmla="*/ 3166281 w 3398293"/>
              <a:gd name="connsiteY147" fmla="*/ 3282286 h 4203510"/>
              <a:gd name="connsiteX148" fmla="*/ 3186753 w 3398293"/>
              <a:gd name="connsiteY148" fmla="*/ 3275462 h 4203510"/>
              <a:gd name="connsiteX149" fmla="*/ 3254991 w 3398293"/>
              <a:gd name="connsiteY149" fmla="*/ 3241343 h 4203510"/>
              <a:gd name="connsiteX150" fmla="*/ 3282287 w 3398293"/>
              <a:gd name="connsiteY150" fmla="*/ 3248167 h 4203510"/>
              <a:gd name="connsiteX151" fmla="*/ 3302759 w 3398293"/>
              <a:gd name="connsiteY151" fmla="*/ 3254991 h 4203510"/>
              <a:gd name="connsiteX152" fmla="*/ 3309583 w 3398293"/>
              <a:gd name="connsiteY152" fmla="*/ 3234519 h 4203510"/>
              <a:gd name="connsiteX153" fmla="*/ 3323230 w 3398293"/>
              <a:gd name="connsiteY153" fmla="*/ 3207223 h 4203510"/>
              <a:gd name="connsiteX154" fmla="*/ 3306295 w 3398293"/>
              <a:gd name="connsiteY154" fmla="*/ 3141962 h 4203510"/>
              <a:gd name="connsiteX155" fmla="*/ 3305674 w 3398293"/>
              <a:gd name="connsiteY155" fmla="*/ 3039356 h 4203510"/>
              <a:gd name="connsiteX156" fmla="*/ 3304185 w 3398293"/>
              <a:gd name="connsiteY156" fmla="*/ 2933089 h 4203510"/>
              <a:gd name="connsiteX157" fmla="*/ 3303876 w 3398293"/>
              <a:gd name="connsiteY157" fmla="*/ 2767269 h 4203510"/>
              <a:gd name="connsiteX158" fmla="*/ 3299470 w 3398293"/>
              <a:gd name="connsiteY158" fmla="*/ 2558645 h 4203510"/>
              <a:gd name="connsiteX159" fmla="*/ 3291158 w 3398293"/>
              <a:gd name="connsiteY159" fmla="*/ 2329672 h 4203510"/>
              <a:gd name="connsiteX160" fmla="*/ 3284645 w 3398293"/>
              <a:gd name="connsiteY160" fmla="*/ 2089595 h 4203510"/>
              <a:gd name="connsiteX161" fmla="*/ 3289111 w 3398293"/>
              <a:gd name="connsiteY161" fmla="*/ 1985749 h 4203510"/>
              <a:gd name="connsiteX162" fmla="*/ 3282287 w 3398293"/>
              <a:gd name="connsiteY162" fmla="*/ 1897038 h 4203510"/>
              <a:gd name="connsiteX163" fmla="*/ 3261815 w 3398293"/>
              <a:gd name="connsiteY163" fmla="*/ 1890214 h 4203510"/>
              <a:gd name="connsiteX164" fmla="*/ 3118514 w 3398293"/>
              <a:gd name="connsiteY164" fmla="*/ 1887236 h 4203510"/>
              <a:gd name="connsiteX165" fmla="*/ 2941093 w 3398293"/>
              <a:gd name="connsiteY165" fmla="*/ 1890214 h 4203510"/>
              <a:gd name="connsiteX166" fmla="*/ 2818263 w 3398293"/>
              <a:gd name="connsiteY166" fmla="*/ 1897038 h 4203510"/>
              <a:gd name="connsiteX167" fmla="*/ 2702257 w 3398293"/>
              <a:gd name="connsiteY167" fmla="*/ 1903862 h 4203510"/>
              <a:gd name="connsiteX168" fmla="*/ 2695433 w 3398293"/>
              <a:gd name="connsiteY168" fmla="*/ 1883391 h 4203510"/>
              <a:gd name="connsiteX169" fmla="*/ 2681786 w 3398293"/>
              <a:gd name="connsiteY169" fmla="*/ 1781032 h 4203510"/>
              <a:gd name="connsiteX170" fmla="*/ 2681786 w 3398293"/>
              <a:gd name="connsiteY170" fmla="*/ 1433014 h 4203510"/>
              <a:gd name="connsiteX171" fmla="*/ 2689788 w 3398293"/>
              <a:gd name="connsiteY171" fmla="*/ 1276065 h 4203510"/>
              <a:gd name="connsiteX172" fmla="*/ 2757158 w 3398293"/>
              <a:gd name="connsiteY172" fmla="*/ 1440149 h 4203510"/>
              <a:gd name="connsiteX173" fmla="*/ 2856291 w 3398293"/>
              <a:gd name="connsiteY173" fmla="*/ 1454106 h 4203510"/>
              <a:gd name="connsiteX174" fmla="*/ 2843822 w 3398293"/>
              <a:gd name="connsiteY174" fmla="*/ 1282889 h 4203510"/>
              <a:gd name="connsiteX175" fmla="*/ 2837866 w 3398293"/>
              <a:gd name="connsiteY175" fmla="*/ 1211983 h 4203510"/>
              <a:gd name="connsiteX176" fmla="*/ 2843201 w 3398293"/>
              <a:gd name="connsiteY176" fmla="*/ 1175196 h 4203510"/>
              <a:gd name="connsiteX177" fmla="*/ 2862494 w 3398293"/>
              <a:gd name="connsiteY177" fmla="*/ 1118806 h 4203510"/>
              <a:gd name="connsiteX178" fmla="*/ 2859206 w 3398293"/>
              <a:gd name="connsiteY178" fmla="*/ 1071349 h 4203510"/>
              <a:gd name="connsiteX179" fmla="*/ 2881166 w 3398293"/>
              <a:gd name="connsiteY179" fmla="*/ 1051187 h 4203510"/>
              <a:gd name="connsiteX180" fmla="*/ 2896303 w 3398293"/>
              <a:gd name="connsiteY180" fmla="*/ 1034872 h 4203510"/>
              <a:gd name="connsiteX181" fmla="*/ 2933401 w 3398293"/>
              <a:gd name="connsiteY181" fmla="*/ 1023892 h 4203510"/>
              <a:gd name="connsiteX182" fmla="*/ 2947048 w 3398293"/>
              <a:gd name="connsiteY182" fmla="*/ 995418 h 4203510"/>
              <a:gd name="connsiteX183" fmla="*/ 2954741 w 3398293"/>
              <a:gd name="connsiteY183" fmla="*/ 934871 h 4203510"/>
              <a:gd name="connsiteX184" fmla="*/ 2995684 w 3398293"/>
              <a:gd name="connsiteY184" fmla="*/ 914400 h 4203510"/>
              <a:gd name="connsiteX185" fmla="*/ 3050275 w 3398293"/>
              <a:gd name="connsiteY185" fmla="*/ 928047 h 4203510"/>
              <a:gd name="connsiteX186" fmla="*/ 3063923 w 3398293"/>
              <a:gd name="connsiteY186" fmla="*/ 948519 h 4203510"/>
              <a:gd name="connsiteX187" fmla="*/ 3101888 w 3398293"/>
              <a:gd name="connsiteY187" fmla="*/ 1013222 h 4203510"/>
              <a:gd name="connsiteX188" fmla="*/ 3157658 w 3398293"/>
              <a:gd name="connsiteY188" fmla="*/ 1087105 h 4203510"/>
              <a:gd name="connsiteX189" fmla="*/ 3205735 w 3398293"/>
              <a:gd name="connsiteY189" fmla="*/ 1131894 h 4203510"/>
              <a:gd name="connsiteX190" fmla="*/ 3275154 w 3398293"/>
              <a:gd name="connsiteY190" fmla="*/ 1202491 h 4203510"/>
              <a:gd name="connsiteX191" fmla="*/ 3350526 w 3398293"/>
              <a:gd name="connsiteY191" fmla="*/ 1262417 h 4203510"/>
              <a:gd name="connsiteX192" fmla="*/ 3370997 w 3398293"/>
              <a:gd name="connsiteY192" fmla="*/ 1276065 h 4203510"/>
              <a:gd name="connsiteX193" fmla="*/ 3391469 w 3398293"/>
              <a:gd name="connsiteY193" fmla="*/ 1269241 h 4203510"/>
              <a:gd name="connsiteX194" fmla="*/ 3398293 w 3398293"/>
              <a:gd name="connsiteY194" fmla="*/ 1248770 h 4203510"/>
              <a:gd name="connsiteX195" fmla="*/ 3364174 w 3398293"/>
              <a:gd name="connsiteY195" fmla="*/ 1187355 h 4203510"/>
              <a:gd name="connsiteX196" fmla="*/ 3336878 w 3398293"/>
              <a:gd name="connsiteY196" fmla="*/ 1146411 h 4203510"/>
              <a:gd name="connsiteX197" fmla="*/ 3330054 w 3398293"/>
              <a:gd name="connsiteY197" fmla="*/ 1125940 h 4203510"/>
              <a:gd name="connsiteX198" fmla="*/ 3309583 w 3398293"/>
              <a:gd name="connsiteY198" fmla="*/ 1112292 h 4203510"/>
              <a:gd name="connsiteX199" fmla="*/ 3289111 w 3398293"/>
              <a:gd name="connsiteY199" fmla="*/ 1091820 h 4203510"/>
              <a:gd name="connsiteX200" fmla="*/ 3261815 w 3398293"/>
              <a:gd name="connsiteY200" fmla="*/ 1050877 h 4203510"/>
              <a:gd name="connsiteX201" fmla="*/ 3234520 w 3398293"/>
              <a:gd name="connsiteY201" fmla="*/ 1009934 h 4203510"/>
              <a:gd name="connsiteX202" fmla="*/ 3207224 w 3398293"/>
              <a:gd name="connsiteY202" fmla="*/ 968991 h 4203510"/>
              <a:gd name="connsiteX203" fmla="*/ 3166281 w 3398293"/>
              <a:gd name="connsiteY203" fmla="*/ 928047 h 4203510"/>
              <a:gd name="connsiteX204" fmla="*/ 3111690 w 3398293"/>
              <a:gd name="connsiteY204" fmla="*/ 880280 h 4203510"/>
              <a:gd name="connsiteX205" fmla="*/ 3116156 w 3398293"/>
              <a:gd name="connsiteY205" fmla="*/ 850006 h 4203510"/>
              <a:gd name="connsiteX206" fmla="*/ 3077571 w 3398293"/>
              <a:gd name="connsiteY206" fmla="*/ 818865 h 4203510"/>
              <a:gd name="connsiteX207" fmla="*/ 3084394 w 3398293"/>
              <a:gd name="connsiteY207" fmla="*/ 743803 h 4203510"/>
              <a:gd name="connsiteX208" fmla="*/ 3077571 w 3398293"/>
              <a:gd name="connsiteY208" fmla="*/ 627797 h 4203510"/>
              <a:gd name="connsiteX209" fmla="*/ 3057099 w 3398293"/>
              <a:gd name="connsiteY209" fmla="*/ 620973 h 4203510"/>
              <a:gd name="connsiteX210" fmla="*/ 2709081 w 3398293"/>
              <a:gd name="connsiteY210" fmla="*/ 614149 h 4203510"/>
              <a:gd name="connsiteX211" fmla="*/ 2715905 w 3398293"/>
              <a:gd name="connsiteY211" fmla="*/ 532262 h 4203510"/>
              <a:gd name="connsiteX212" fmla="*/ 2688609 w 3398293"/>
              <a:gd name="connsiteY212" fmla="*/ 484495 h 4203510"/>
              <a:gd name="connsiteX213" fmla="*/ 2668138 w 3398293"/>
              <a:gd name="connsiteY213" fmla="*/ 477671 h 4203510"/>
              <a:gd name="connsiteX214" fmla="*/ 2538484 w 3398293"/>
              <a:gd name="connsiteY214" fmla="*/ 457200 h 4203510"/>
              <a:gd name="connsiteX215" fmla="*/ 2456597 w 3398293"/>
              <a:gd name="connsiteY215" fmla="*/ 464023 h 4203510"/>
              <a:gd name="connsiteX216" fmla="*/ 2436126 w 3398293"/>
              <a:gd name="connsiteY216" fmla="*/ 470847 h 4203510"/>
              <a:gd name="connsiteX217" fmla="*/ 2374711 w 3398293"/>
              <a:gd name="connsiteY217" fmla="*/ 464023 h 4203510"/>
              <a:gd name="connsiteX218" fmla="*/ 2299648 w 3398293"/>
              <a:gd name="connsiteY218" fmla="*/ 470847 h 4203510"/>
              <a:gd name="connsiteX219" fmla="*/ 2279177 w 3398293"/>
              <a:gd name="connsiteY219" fmla="*/ 477671 h 4203510"/>
              <a:gd name="connsiteX220" fmla="*/ 2238233 w 3398293"/>
              <a:gd name="connsiteY220" fmla="*/ 504967 h 4203510"/>
              <a:gd name="connsiteX221" fmla="*/ 2197290 w 3398293"/>
              <a:gd name="connsiteY221" fmla="*/ 477671 h 4203510"/>
              <a:gd name="connsiteX222" fmla="*/ 2183642 w 3398293"/>
              <a:gd name="connsiteY222" fmla="*/ 457200 h 4203510"/>
              <a:gd name="connsiteX223" fmla="*/ 2163171 w 3398293"/>
              <a:gd name="connsiteY223" fmla="*/ 450376 h 4203510"/>
              <a:gd name="connsiteX224" fmla="*/ 2101756 w 3398293"/>
              <a:gd name="connsiteY224" fmla="*/ 409432 h 4203510"/>
              <a:gd name="connsiteX225" fmla="*/ 2081284 w 3398293"/>
              <a:gd name="connsiteY225" fmla="*/ 395785 h 4203510"/>
              <a:gd name="connsiteX226" fmla="*/ 2060812 w 3398293"/>
              <a:gd name="connsiteY226" fmla="*/ 388961 h 4203510"/>
              <a:gd name="connsiteX227" fmla="*/ 2019869 w 3398293"/>
              <a:gd name="connsiteY227" fmla="*/ 361665 h 4203510"/>
              <a:gd name="connsiteX228" fmla="*/ 1999397 w 3398293"/>
              <a:gd name="connsiteY228" fmla="*/ 348017 h 4203510"/>
              <a:gd name="connsiteX229" fmla="*/ 1978926 w 3398293"/>
              <a:gd name="connsiteY229" fmla="*/ 341194 h 4203510"/>
              <a:gd name="connsiteX230" fmla="*/ 1979236 w 3398293"/>
              <a:gd name="connsiteY230" fmla="*/ 302608 h 4203510"/>
              <a:gd name="connsiteX231" fmla="*/ 1974212 w 3398293"/>
              <a:gd name="connsiteY231" fmla="*/ 272644 h 4203510"/>
              <a:gd name="connsiteX232" fmla="*/ 1963231 w 3398293"/>
              <a:gd name="connsiteY232" fmla="*/ 227235 h 4203510"/>
              <a:gd name="connsiteX233" fmla="*/ 1924644 w 3398293"/>
              <a:gd name="connsiteY233" fmla="*/ 180646 h 4203510"/>
              <a:gd name="connsiteX234" fmla="*/ 1888726 w 3398293"/>
              <a:gd name="connsiteY234" fmla="*/ 139703 h 4203510"/>
              <a:gd name="connsiteX235" fmla="*/ 1876568 w 3398293"/>
              <a:gd name="connsiteY235" fmla="*/ 129653 h 4203510"/>
              <a:gd name="connsiteX236" fmla="*/ 1869744 w 3398293"/>
              <a:gd name="connsiteY236" fmla="*/ 88710 h 4203510"/>
              <a:gd name="connsiteX237" fmla="*/ 1862920 w 3398293"/>
              <a:gd name="connsiteY237" fmla="*/ 68238 h 4203510"/>
              <a:gd name="connsiteX238" fmla="*/ 1842448 w 3398293"/>
              <a:gd name="connsiteY238" fmla="*/ 61414 h 4203510"/>
              <a:gd name="connsiteX239" fmla="*/ 1801505 w 3398293"/>
              <a:gd name="connsiteY239" fmla="*/ 40943 h 4203510"/>
              <a:gd name="connsiteX240" fmla="*/ 1753738 w 3398293"/>
              <a:gd name="connsiteY240" fmla="*/ 47767 h 4203510"/>
              <a:gd name="connsiteX241" fmla="*/ 1726442 w 3398293"/>
              <a:gd name="connsiteY241" fmla="*/ 88710 h 4203510"/>
              <a:gd name="connsiteX242" fmla="*/ 1705971 w 3398293"/>
              <a:gd name="connsiteY242" fmla="*/ 109182 h 4203510"/>
              <a:gd name="connsiteX243" fmla="*/ 1685499 w 3398293"/>
              <a:gd name="connsiteY243" fmla="*/ 116005 h 4203510"/>
              <a:gd name="connsiteX244" fmla="*/ 1624084 w 3398293"/>
              <a:gd name="connsiteY244" fmla="*/ 102358 h 4203510"/>
              <a:gd name="connsiteX245" fmla="*/ 1610436 w 3398293"/>
              <a:gd name="connsiteY245" fmla="*/ 81886 h 4203510"/>
              <a:gd name="connsiteX246" fmla="*/ 1569493 w 3398293"/>
              <a:gd name="connsiteY246" fmla="*/ 68238 h 4203510"/>
              <a:gd name="connsiteX247" fmla="*/ 1549021 w 3398293"/>
              <a:gd name="connsiteY247" fmla="*/ 47767 h 4203510"/>
              <a:gd name="connsiteX248" fmla="*/ 1528550 w 3398293"/>
              <a:gd name="connsiteY248" fmla="*/ 34119 h 4203510"/>
              <a:gd name="connsiteX249" fmla="*/ 1501254 w 3398293"/>
              <a:gd name="connsiteY249" fmla="*/ 0 h 4203510"/>
              <a:gd name="connsiteX250" fmla="*/ 1480783 w 3398293"/>
              <a:gd name="connsiteY250" fmla="*/ 6823 h 4203510"/>
              <a:gd name="connsiteX251" fmla="*/ 1453487 w 3398293"/>
              <a:gd name="connsiteY251" fmla="*/ 13647 h 4203510"/>
              <a:gd name="connsiteX252" fmla="*/ 1433015 w 3398293"/>
              <a:gd name="connsiteY252" fmla="*/ 27295 h 4203510"/>
              <a:gd name="connsiteX253" fmla="*/ 1412544 w 3398293"/>
              <a:gd name="connsiteY253" fmla="*/ 34119 h 4203510"/>
              <a:gd name="connsiteX254" fmla="*/ 1392072 w 3398293"/>
              <a:gd name="connsiteY254" fmla="*/ 47767 h 4203510"/>
              <a:gd name="connsiteX255" fmla="*/ 1371600 w 3398293"/>
              <a:gd name="connsiteY255" fmla="*/ 54591 h 4203510"/>
              <a:gd name="connsiteX256" fmla="*/ 1330657 w 3398293"/>
              <a:gd name="connsiteY256" fmla="*/ 75062 h 4203510"/>
              <a:gd name="connsiteX257" fmla="*/ 1289714 w 3398293"/>
              <a:gd name="connsiteY257" fmla="*/ 68238 h 4203510"/>
              <a:gd name="connsiteX258" fmla="*/ 1276066 w 3398293"/>
              <a:gd name="connsiteY258" fmla="*/ 47767 h 4203510"/>
              <a:gd name="connsiteX259" fmla="*/ 1255594 w 3398293"/>
              <a:gd name="connsiteY259" fmla="*/ 34119 h 4203510"/>
              <a:gd name="connsiteX260" fmla="*/ 1248771 w 3398293"/>
              <a:gd name="connsiteY260" fmla="*/ 54591 h 4203510"/>
              <a:gd name="connsiteX261" fmla="*/ 1228299 w 3398293"/>
              <a:gd name="connsiteY261" fmla="*/ 61414 h 4203510"/>
              <a:gd name="connsiteX262" fmla="*/ 1207827 w 3398293"/>
              <a:gd name="connsiteY262" fmla="*/ 75062 h 4203510"/>
              <a:gd name="connsiteX263" fmla="*/ 1132765 w 3398293"/>
              <a:gd name="connsiteY263" fmla="*/ 68238 h 4203510"/>
              <a:gd name="connsiteX264" fmla="*/ 1030406 w 3398293"/>
              <a:gd name="connsiteY26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66383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62168 w 3398293"/>
              <a:gd name="connsiteY74" fmla="*/ 3630304 h 4203510"/>
              <a:gd name="connsiteX75" fmla="*/ 1016759 w 3398293"/>
              <a:gd name="connsiteY75" fmla="*/ 3678071 h 4203510"/>
              <a:gd name="connsiteX76" fmla="*/ 1030406 w 3398293"/>
              <a:gd name="connsiteY76" fmla="*/ 3698543 h 4203510"/>
              <a:gd name="connsiteX77" fmla="*/ 1153236 w 3398293"/>
              <a:gd name="connsiteY77" fmla="*/ 3787253 h 4203510"/>
              <a:gd name="connsiteX78" fmla="*/ 1194180 w 3398293"/>
              <a:gd name="connsiteY78" fmla="*/ 3807725 h 4203510"/>
              <a:gd name="connsiteX79" fmla="*/ 1214651 w 3398293"/>
              <a:gd name="connsiteY79" fmla="*/ 3821373 h 4203510"/>
              <a:gd name="connsiteX80" fmla="*/ 1220545 w 3398293"/>
              <a:gd name="connsiteY80" fmla="*/ 3821497 h 4203510"/>
              <a:gd name="connsiteX81" fmla="*/ 1282890 w 3398293"/>
              <a:gd name="connsiteY81" fmla="*/ 3841844 h 4203510"/>
              <a:gd name="connsiteX82" fmla="*/ 1323833 w 3398293"/>
              <a:gd name="connsiteY82" fmla="*/ 3869140 h 4203510"/>
              <a:gd name="connsiteX83" fmla="*/ 1357953 w 3398293"/>
              <a:gd name="connsiteY83" fmla="*/ 3903259 h 4203510"/>
              <a:gd name="connsiteX84" fmla="*/ 1371600 w 3398293"/>
              <a:gd name="connsiteY84" fmla="*/ 3923731 h 4203510"/>
              <a:gd name="connsiteX85" fmla="*/ 1392072 w 3398293"/>
              <a:gd name="connsiteY85" fmla="*/ 3930555 h 4203510"/>
              <a:gd name="connsiteX86" fmla="*/ 1412544 w 3398293"/>
              <a:gd name="connsiteY86" fmla="*/ 3944203 h 4203510"/>
              <a:gd name="connsiteX87" fmla="*/ 1433015 w 3398293"/>
              <a:gd name="connsiteY87" fmla="*/ 3964674 h 4203510"/>
              <a:gd name="connsiteX88" fmla="*/ 1453487 w 3398293"/>
              <a:gd name="connsiteY88" fmla="*/ 3978322 h 4203510"/>
              <a:gd name="connsiteX89" fmla="*/ 1514902 w 3398293"/>
              <a:gd name="connsiteY89" fmla="*/ 4032913 h 4203510"/>
              <a:gd name="connsiteX90" fmla="*/ 1562669 w 3398293"/>
              <a:gd name="connsiteY90" fmla="*/ 4094328 h 4203510"/>
              <a:gd name="connsiteX91" fmla="*/ 1583141 w 3398293"/>
              <a:gd name="connsiteY91" fmla="*/ 4162567 h 4203510"/>
              <a:gd name="connsiteX92" fmla="*/ 1596789 w 3398293"/>
              <a:gd name="connsiteY92" fmla="*/ 4183038 h 4203510"/>
              <a:gd name="connsiteX93" fmla="*/ 1617260 w 3398293"/>
              <a:gd name="connsiteY93" fmla="*/ 4203510 h 4203510"/>
              <a:gd name="connsiteX94" fmla="*/ 1624084 w 3398293"/>
              <a:gd name="connsiteY94" fmla="*/ 4169391 h 4203510"/>
              <a:gd name="connsiteX95" fmla="*/ 1637732 w 3398293"/>
              <a:gd name="connsiteY95" fmla="*/ 4067032 h 4203510"/>
              <a:gd name="connsiteX96" fmla="*/ 1630908 w 3398293"/>
              <a:gd name="connsiteY96" fmla="*/ 4012441 h 4203510"/>
              <a:gd name="connsiteX97" fmla="*/ 1610436 w 3398293"/>
              <a:gd name="connsiteY97" fmla="*/ 3971498 h 4203510"/>
              <a:gd name="connsiteX98" fmla="*/ 1596789 w 3398293"/>
              <a:gd name="connsiteY98" fmla="*/ 3944203 h 4203510"/>
              <a:gd name="connsiteX99" fmla="*/ 1576317 w 3398293"/>
              <a:gd name="connsiteY99" fmla="*/ 3910083 h 4203510"/>
              <a:gd name="connsiteX100" fmla="*/ 1610436 w 3398293"/>
              <a:gd name="connsiteY100" fmla="*/ 3835020 h 4203510"/>
              <a:gd name="connsiteX101" fmla="*/ 1610436 w 3398293"/>
              <a:gd name="connsiteY101" fmla="*/ 3835020 h 4203510"/>
              <a:gd name="connsiteX102" fmla="*/ 1617260 w 3398293"/>
              <a:gd name="connsiteY102" fmla="*/ 3814549 h 4203510"/>
              <a:gd name="connsiteX103" fmla="*/ 1658203 w 3398293"/>
              <a:gd name="connsiteY103" fmla="*/ 3787253 h 4203510"/>
              <a:gd name="connsiteX104" fmla="*/ 1733266 w 3398293"/>
              <a:gd name="connsiteY104" fmla="*/ 3814549 h 4203510"/>
              <a:gd name="connsiteX105" fmla="*/ 1753738 w 3398293"/>
              <a:gd name="connsiteY105" fmla="*/ 3800901 h 4203510"/>
              <a:gd name="connsiteX106" fmla="*/ 1760562 w 3398293"/>
              <a:gd name="connsiteY106" fmla="*/ 3780429 h 4203510"/>
              <a:gd name="connsiteX107" fmla="*/ 1774209 w 3398293"/>
              <a:gd name="connsiteY107" fmla="*/ 3759958 h 4203510"/>
              <a:gd name="connsiteX108" fmla="*/ 1781033 w 3398293"/>
              <a:gd name="connsiteY108" fmla="*/ 3739486 h 4203510"/>
              <a:gd name="connsiteX109" fmla="*/ 1801505 w 3398293"/>
              <a:gd name="connsiteY109" fmla="*/ 3732662 h 4203510"/>
              <a:gd name="connsiteX110" fmla="*/ 1849272 w 3398293"/>
              <a:gd name="connsiteY110" fmla="*/ 3746310 h 4203510"/>
              <a:gd name="connsiteX111" fmla="*/ 1862920 w 3398293"/>
              <a:gd name="connsiteY111" fmla="*/ 3766782 h 4203510"/>
              <a:gd name="connsiteX112" fmla="*/ 1978926 w 3398293"/>
              <a:gd name="connsiteY112" fmla="*/ 3759958 h 4203510"/>
              <a:gd name="connsiteX113" fmla="*/ 1999397 w 3398293"/>
              <a:gd name="connsiteY113" fmla="*/ 3753134 h 4203510"/>
              <a:gd name="connsiteX114" fmla="*/ 2006221 w 3398293"/>
              <a:gd name="connsiteY114" fmla="*/ 3732662 h 4203510"/>
              <a:gd name="connsiteX115" fmla="*/ 2040341 w 3398293"/>
              <a:gd name="connsiteY115" fmla="*/ 3698543 h 4203510"/>
              <a:gd name="connsiteX116" fmla="*/ 2074460 w 3398293"/>
              <a:gd name="connsiteY116" fmla="*/ 3712191 h 4203510"/>
              <a:gd name="connsiteX117" fmla="*/ 2115403 w 3398293"/>
              <a:gd name="connsiteY117" fmla="*/ 3732662 h 4203510"/>
              <a:gd name="connsiteX118" fmla="*/ 2163171 w 3398293"/>
              <a:gd name="connsiteY118" fmla="*/ 3712191 h 4203510"/>
              <a:gd name="connsiteX119" fmla="*/ 2204114 w 3398293"/>
              <a:gd name="connsiteY119" fmla="*/ 3678071 h 4203510"/>
              <a:gd name="connsiteX120" fmla="*/ 2224586 w 3398293"/>
              <a:gd name="connsiteY120" fmla="*/ 3671247 h 4203510"/>
              <a:gd name="connsiteX121" fmla="*/ 2245057 w 3398293"/>
              <a:gd name="connsiteY121" fmla="*/ 3650776 h 4203510"/>
              <a:gd name="connsiteX122" fmla="*/ 2265529 w 3398293"/>
              <a:gd name="connsiteY122" fmla="*/ 3657600 h 4203510"/>
              <a:gd name="connsiteX123" fmla="*/ 2292824 w 3398293"/>
              <a:gd name="connsiteY123" fmla="*/ 3650776 h 4203510"/>
              <a:gd name="connsiteX124" fmla="*/ 2306472 w 3398293"/>
              <a:gd name="connsiteY124" fmla="*/ 3630304 h 4203510"/>
              <a:gd name="connsiteX125" fmla="*/ 2313296 w 3398293"/>
              <a:gd name="connsiteY125" fmla="*/ 3609832 h 4203510"/>
              <a:gd name="connsiteX126" fmla="*/ 2361063 w 3398293"/>
              <a:gd name="connsiteY126" fmla="*/ 3596185 h 4203510"/>
              <a:gd name="connsiteX127" fmla="*/ 2395183 w 3398293"/>
              <a:gd name="connsiteY127" fmla="*/ 3562065 h 4203510"/>
              <a:gd name="connsiteX128" fmla="*/ 2436126 w 3398293"/>
              <a:gd name="connsiteY128" fmla="*/ 3534770 h 4203510"/>
              <a:gd name="connsiteX129" fmla="*/ 2449774 w 3398293"/>
              <a:gd name="connsiteY129" fmla="*/ 3514298 h 4203510"/>
              <a:gd name="connsiteX130" fmla="*/ 2511189 w 3398293"/>
              <a:gd name="connsiteY130" fmla="*/ 3480179 h 4203510"/>
              <a:gd name="connsiteX131" fmla="*/ 2490717 w 3398293"/>
              <a:gd name="connsiteY131" fmla="*/ 3473355 h 4203510"/>
              <a:gd name="connsiteX132" fmla="*/ 2565780 w 3398293"/>
              <a:gd name="connsiteY132" fmla="*/ 3452883 h 4203510"/>
              <a:gd name="connsiteX133" fmla="*/ 2661314 w 3398293"/>
              <a:gd name="connsiteY133" fmla="*/ 3425588 h 4203510"/>
              <a:gd name="connsiteX134" fmla="*/ 2722729 w 3398293"/>
              <a:gd name="connsiteY134" fmla="*/ 3398292 h 4203510"/>
              <a:gd name="connsiteX135" fmla="*/ 2743200 w 3398293"/>
              <a:gd name="connsiteY135" fmla="*/ 3405116 h 4203510"/>
              <a:gd name="connsiteX136" fmla="*/ 2797791 w 3398293"/>
              <a:gd name="connsiteY136" fmla="*/ 3398292 h 4203510"/>
              <a:gd name="connsiteX137" fmla="*/ 2859206 w 3398293"/>
              <a:gd name="connsiteY137" fmla="*/ 3350525 h 4203510"/>
              <a:gd name="connsiteX138" fmla="*/ 2920621 w 3398293"/>
              <a:gd name="connsiteY138" fmla="*/ 3309582 h 4203510"/>
              <a:gd name="connsiteX139" fmla="*/ 2941093 w 3398293"/>
              <a:gd name="connsiteY139" fmla="*/ 3295934 h 4203510"/>
              <a:gd name="connsiteX140" fmla="*/ 2954741 w 3398293"/>
              <a:gd name="connsiteY140" fmla="*/ 3316405 h 4203510"/>
              <a:gd name="connsiteX141" fmla="*/ 2995684 w 3398293"/>
              <a:gd name="connsiteY141" fmla="*/ 3336877 h 4203510"/>
              <a:gd name="connsiteX142" fmla="*/ 3016156 w 3398293"/>
              <a:gd name="connsiteY142" fmla="*/ 3330053 h 4203510"/>
              <a:gd name="connsiteX143" fmla="*/ 3057099 w 3398293"/>
              <a:gd name="connsiteY143" fmla="*/ 3302758 h 4203510"/>
              <a:gd name="connsiteX144" fmla="*/ 3084394 w 3398293"/>
              <a:gd name="connsiteY144" fmla="*/ 3295934 h 4203510"/>
              <a:gd name="connsiteX145" fmla="*/ 3125338 w 3398293"/>
              <a:gd name="connsiteY145" fmla="*/ 3268638 h 4203510"/>
              <a:gd name="connsiteX146" fmla="*/ 3166281 w 3398293"/>
              <a:gd name="connsiteY146" fmla="*/ 3282286 h 4203510"/>
              <a:gd name="connsiteX147" fmla="*/ 3186753 w 3398293"/>
              <a:gd name="connsiteY147" fmla="*/ 3275462 h 4203510"/>
              <a:gd name="connsiteX148" fmla="*/ 3254991 w 3398293"/>
              <a:gd name="connsiteY148" fmla="*/ 3241343 h 4203510"/>
              <a:gd name="connsiteX149" fmla="*/ 3282287 w 3398293"/>
              <a:gd name="connsiteY149" fmla="*/ 3248167 h 4203510"/>
              <a:gd name="connsiteX150" fmla="*/ 3302759 w 3398293"/>
              <a:gd name="connsiteY150" fmla="*/ 3254991 h 4203510"/>
              <a:gd name="connsiteX151" fmla="*/ 3309583 w 3398293"/>
              <a:gd name="connsiteY151" fmla="*/ 3234519 h 4203510"/>
              <a:gd name="connsiteX152" fmla="*/ 3323230 w 3398293"/>
              <a:gd name="connsiteY152" fmla="*/ 3207223 h 4203510"/>
              <a:gd name="connsiteX153" fmla="*/ 3306295 w 3398293"/>
              <a:gd name="connsiteY153" fmla="*/ 3141962 h 4203510"/>
              <a:gd name="connsiteX154" fmla="*/ 3305674 w 3398293"/>
              <a:gd name="connsiteY154" fmla="*/ 3039356 h 4203510"/>
              <a:gd name="connsiteX155" fmla="*/ 3304185 w 3398293"/>
              <a:gd name="connsiteY155" fmla="*/ 2933089 h 4203510"/>
              <a:gd name="connsiteX156" fmla="*/ 3303876 w 3398293"/>
              <a:gd name="connsiteY156" fmla="*/ 2767269 h 4203510"/>
              <a:gd name="connsiteX157" fmla="*/ 3299470 w 3398293"/>
              <a:gd name="connsiteY157" fmla="*/ 2558645 h 4203510"/>
              <a:gd name="connsiteX158" fmla="*/ 3291158 w 3398293"/>
              <a:gd name="connsiteY158" fmla="*/ 2329672 h 4203510"/>
              <a:gd name="connsiteX159" fmla="*/ 3284645 w 3398293"/>
              <a:gd name="connsiteY159" fmla="*/ 2089595 h 4203510"/>
              <a:gd name="connsiteX160" fmla="*/ 3289111 w 3398293"/>
              <a:gd name="connsiteY160" fmla="*/ 1985749 h 4203510"/>
              <a:gd name="connsiteX161" fmla="*/ 3282287 w 3398293"/>
              <a:gd name="connsiteY161" fmla="*/ 1897038 h 4203510"/>
              <a:gd name="connsiteX162" fmla="*/ 3261815 w 3398293"/>
              <a:gd name="connsiteY162" fmla="*/ 1890214 h 4203510"/>
              <a:gd name="connsiteX163" fmla="*/ 3118514 w 3398293"/>
              <a:gd name="connsiteY163" fmla="*/ 1887236 h 4203510"/>
              <a:gd name="connsiteX164" fmla="*/ 2941093 w 3398293"/>
              <a:gd name="connsiteY164" fmla="*/ 1890214 h 4203510"/>
              <a:gd name="connsiteX165" fmla="*/ 2818263 w 3398293"/>
              <a:gd name="connsiteY165" fmla="*/ 1897038 h 4203510"/>
              <a:gd name="connsiteX166" fmla="*/ 2702257 w 3398293"/>
              <a:gd name="connsiteY166" fmla="*/ 1903862 h 4203510"/>
              <a:gd name="connsiteX167" fmla="*/ 2695433 w 3398293"/>
              <a:gd name="connsiteY167" fmla="*/ 1883391 h 4203510"/>
              <a:gd name="connsiteX168" fmla="*/ 2681786 w 3398293"/>
              <a:gd name="connsiteY168" fmla="*/ 1781032 h 4203510"/>
              <a:gd name="connsiteX169" fmla="*/ 2681786 w 3398293"/>
              <a:gd name="connsiteY169" fmla="*/ 1433014 h 4203510"/>
              <a:gd name="connsiteX170" fmla="*/ 2689788 w 3398293"/>
              <a:gd name="connsiteY170" fmla="*/ 1276065 h 4203510"/>
              <a:gd name="connsiteX171" fmla="*/ 2757158 w 3398293"/>
              <a:gd name="connsiteY171" fmla="*/ 1440149 h 4203510"/>
              <a:gd name="connsiteX172" fmla="*/ 2856291 w 3398293"/>
              <a:gd name="connsiteY172" fmla="*/ 1454106 h 4203510"/>
              <a:gd name="connsiteX173" fmla="*/ 2843822 w 3398293"/>
              <a:gd name="connsiteY173" fmla="*/ 1282889 h 4203510"/>
              <a:gd name="connsiteX174" fmla="*/ 2837866 w 3398293"/>
              <a:gd name="connsiteY174" fmla="*/ 1211983 h 4203510"/>
              <a:gd name="connsiteX175" fmla="*/ 2843201 w 3398293"/>
              <a:gd name="connsiteY175" fmla="*/ 1175196 h 4203510"/>
              <a:gd name="connsiteX176" fmla="*/ 2862494 w 3398293"/>
              <a:gd name="connsiteY176" fmla="*/ 1118806 h 4203510"/>
              <a:gd name="connsiteX177" fmla="*/ 2859206 w 3398293"/>
              <a:gd name="connsiteY177" fmla="*/ 1071349 h 4203510"/>
              <a:gd name="connsiteX178" fmla="*/ 2881166 w 3398293"/>
              <a:gd name="connsiteY178" fmla="*/ 1051187 h 4203510"/>
              <a:gd name="connsiteX179" fmla="*/ 2896303 w 3398293"/>
              <a:gd name="connsiteY179" fmla="*/ 1034872 h 4203510"/>
              <a:gd name="connsiteX180" fmla="*/ 2933401 w 3398293"/>
              <a:gd name="connsiteY180" fmla="*/ 1023892 h 4203510"/>
              <a:gd name="connsiteX181" fmla="*/ 2947048 w 3398293"/>
              <a:gd name="connsiteY181" fmla="*/ 995418 h 4203510"/>
              <a:gd name="connsiteX182" fmla="*/ 2954741 w 3398293"/>
              <a:gd name="connsiteY182" fmla="*/ 934871 h 4203510"/>
              <a:gd name="connsiteX183" fmla="*/ 2995684 w 3398293"/>
              <a:gd name="connsiteY183" fmla="*/ 914400 h 4203510"/>
              <a:gd name="connsiteX184" fmla="*/ 3050275 w 3398293"/>
              <a:gd name="connsiteY184" fmla="*/ 928047 h 4203510"/>
              <a:gd name="connsiteX185" fmla="*/ 3063923 w 3398293"/>
              <a:gd name="connsiteY185" fmla="*/ 948519 h 4203510"/>
              <a:gd name="connsiteX186" fmla="*/ 3101888 w 3398293"/>
              <a:gd name="connsiteY186" fmla="*/ 1013222 h 4203510"/>
              <a:gd name="connsiteX187" fmla="*/ 3157658 w 3398293"/>
              <a:gd name="connsiteY187" fmla="*/ 1087105 h 4203510"/>
              <a:gd name="connsiteX188" fmla="*/ 3205735 w 3398293"/>
              <a:gd name="connsiteY188" fmla="*/ 1131894 h 4203510"/>
              <a:gd name="connsiteX189" fmla="*/ 3275154 w 3398293"/>
              <a:gd name="connsiteY189" fmla="*/ 1202491 h 4203510"/>
              <a:gd name="connsiteX190" fmla="*/ 3350526 w 3398293"/>
              <a:gd name="connsiteY190" fmla="*/ 1262417 h 4203510"/>
              <a:gd name="connsiteX191" fmla="*/ 3370997 w 3398293"/>
              <a:gd name="connsiteY191" fmla="*/ 1276065 h 4203510"/>
              <a:gd name="connsiteX192" fmla="*/ 3391469 w 3398293"/>
              <a:gd name="connsiteY192" fmla="*/ 1269241 h 4203510"/>
              <a:gd name="connsiteX193" fmla="*/ 3398293 w 3398293"/>
              <a:gd name="connsiteY193" fmla="*/ 1248770 h 4203510"/>
              <a:gd name="connsiteX194" fmla="*/ 3364174 w 3398293"/>
              <a:gd name="connsiteY194" fmla="*/ 1187355 h 4203510"/>
              <a:gd name="connsiteX195" fmla="*/ 3336878 w 3398293"/>
              <a:gd name="connsiteY195" fmla="*/ 1146411 h 4203510"/>
              <a:gd name="connsiteX196" fmla="*/ 3330054 w 3398293"/>
              <a:gd name="connsiteY196" fmla="*/ 1125940 h 4203510"/>
              <a:gd name="connsiteX197" fmla="*/ 3309583 w 3398293"/>
              <a:gd name="connsiteY197" fmla="*/ 1112292 h 4203510"/>
              <a:gd name="connsiteX198" fmla="*/ 3289111 w 3398293"/>
              <a:gd name="connsiteY198" fmla="*/ 1091820 h 4203510"/>
              <a:gd name="connsiteX199" fmla="*/ 3261815 w 3398293"/>
              <a:gd name="connsiteY199" fmla="*/ 1050877 h 4203510"/>
              <a:gd name="connsiteX200" fmla="*/ 3234520 w 3398293"/>
              <a:gd name="connsiteY200" fmla="*/ 1009934 h 4203510"/>
              <a:gd name="connsiteX201" fmla="*/ 3207224 w 3398293"/>
              <a:gd name="connsiteY201" fmla="*/ 968991 h 4203510"/>
              <a:gd name="connsiteX202" fmla="*/ 3166281 w 3398293"/>
              <a:gd name="connsiteY202" fmla="*/ 928047 h 4203510"/>
              <a:gd name="connsiteX203" fmla="*/ 3111690 w 3398293"/>
              <a:gd name="connsiteY203" fmla="*/ 880280 h 4203510"/>
              <a:gd name="connsiteX204" fmla="*/ 3116156 w 3398293"/>
              <a:gd name="connsiteY204" fmla="*/ 850006 h 4203510"/>
              <a:gd name="connsiteX205" fmla="*/ 3077571 w 3398293"/>
              <a:gd name="connsiteY205" fmla="*/ 818865 h 4203510"/>
              <a:gd name="connsiteX206" fmla="*/ 3084394 w 3398293"/>
              <a:gd name="connsiteY206" fmla="*/ 743803 h 4203510"/>
              <a:gd name="connsiteX207" fmla="*/ 3077571 w 3398293"/>
              <a:gd name="connsiteY207" fmla="*/ 627797 h 4203510"/>
              <a:gd name="connsiteX208" fmla="*/ 3057099 w 3398293"/>
              <a:gd name="connsiteY208" fmla="*/ 620973 h 4203510"/>
              <a:gd name="connsiteX209" fmla="*/ 2709081 w 3398293"/>
              <a:gd name="connsiteY209" fmla="*/ 614149 h 4203510"/>
              <a:gd name="connsiteX210" fmla="*/ 2715905 w 3398293"/>
              <a:gd name="connsiteY210" fmla="*/ 532262 h 4203510"/>
              <a:gd name="connsiteX211" fmla="*/ 2688609 w 3398293"/>
              <a:gd name="connsiteY211" fmla="*/ 484495 h 4203510"/>
              <a:gd name="connsiteX212" fmla="*/ 2668138 w 3398293"/>
              <a:gd name="connsiteY212" fmla="*/ 477671 h 4203510"/>
              <a:gd name="connsiteX213" fmla="*/ 2538484 w 3398293"/>
              <a:gd name="connsiteY213" fmla="*/ 457200 h 4203510"/>
              <a:gd name="connsiteX214" fmla="*/ 2456597 w 3398293"/>
              <a:gd name="connsiteY214" fmla="*/ 464023 h 4203510"/>
              <a:gd name="connsiteX215" fmla="*/ 2436126 w 3398293"/>
              <a:gd name="connsiteY215" fmla="*/ 470847 h 4203510"/>
              <a:gd name="connsiteX216" fmla="*/ 2374711 w 3398293"/>
              <a:gd name="connsiteY216" fmla="*/ 464023 h 4203510"/>
              <a:gd name="connsiteX217" fmla="*/ 2299648 w 3398293"/>
              <a:gd name="connsiteY217" fmla="*/ 470847 h 4203510"/>
              <a:gd name="connsiteX218" fmla="*/ 2279177 w 3398293"/>
              <a:gd name="connsiteY218" fmla="*/ 477671 h 4203510"/>
              <a:gd name="connsiteX219" fmla="*/ 2238233 w 3398293"/>
              <a:gd name="connsiteY219" fmla="*/ 504967 h 4203510"/>
              <a:gd name="connsiteX220" fmla="*/ 2197290 w 3398293"/>
              <a:gd name="connsiteY220" fmla="*/ 477671 h 4203510"/>
              <a:gd name="connsiteX221" fmla="*/ 2183642 w 3398293"/>
              <a:gd name="connsiteY221" fmla="*/ 457200 h 4203510"/>
              <a:gd name="connsiteX222" fmla="*/ 2163171 w 3398293"/>
              <a:gd name="connsiteY222" fmla="*/ 450376 h 4203510"/>
              <a:gd name="connsiteX223" fmla="*/ 2101756 w 3398293"/>
              <a:gd name="connsiteY223" fmla="*/ 409432 h 4203510"/>
              <a:gd name="connsiteX224" fmla="*/ 2081284 w 3398293"/>
              <a:gd name="connsiteY224" fmla="*/ 395785 h 4203510"/>
              <a:gd name="connsiteX225" fmla="*/ 2060812 w 3398293"/>
              <a:gd name="connsiteY225" fmla="*/ 388961 h 4203510"/>
              <a:gd name="connsiteX226" fmla="*/ 2019869 w 3398293"/>
              <a:gd name="connsiteY226" fmla="*/ 361665 h 4203510"/>
              <a:gd name="connsiteX227" fmla="*/ 1999397 w 3398293"/>
              <a:gd name="connsiteY227" fmla="*/ 348017 h 4203510"/>
              <a:gd name="connsiteX228" fmla="*/ 1978926 w 3398293"/>
              <a:gd name="connsiteY228" fmla="*/ 341194 h 4203510"/>
              <a:gd name="connsiteX229" fmla="*/ 1979236 w 3398293"/>
              <a:gd name="connsiteY229" fmla="*/ 302608 h 4203510"/>
              <a:gd name="connsiteX230" fmla="*/ 1974212 w 3398293"/>
              <a:gd name="connsiteY230" fmla="*/ 272644 h 4203510"/>
              <a:gd name="connsiteX231" fmla="*/ 1963231 w 3398293"/>
              <a:gd name="connsiteY231" fmla="*/ 227235 h 4203510"/>
              <a:gd name="connsiteX232" fmla="*/ 1924644 w 3398293"/>
              <a:gd name="connsiteY232" fmla="*/ 180646 h 4203510"/>
              <a:gd name="connsiteX233" fmla="*/ 1888726 w 3398293"/>
              <a:gd name="connsiteY233" fmla="*/ 139703 h 4203510"/>
              <a:gd name="connsiteX234" fmla="*/ 1876568 w 3398293"/>
              <a:gd name="connsiteY234" fmla="*/ 129653 h 4203510"/>
              <a:gd name="connsiteX235" fmla="*/ 1869744 w 3398293"/>
              <a:gd name="connsiteY235" fmla="*/ 88710 h 4203510"/>
              <a:gd name="connsiteX236" fmla="*/ 1862920 w 3398293"/>
              <a:gd name="connsiteY236" fmla="*/ 68238 h 4203510"/>
              <a:gd name="connsiteX237" fmla="*/ 1842448 w 3398293"/>
              <a:gd name="connsiteY237" fmla="*/ 61414 h 4203510"/>
              <a:gd name="connsiteX238" fmla="*/ 1801505 w 3398293"/>
              <a:gd name="connsiteY238" fmla="*/ 40943 h 4203510"/>
              <a:gd name="connsiteX239" fmla="*/ 1753738 w 3398293"/>
              <a:gd name="connsiteY239" fmla="*/ 47767 h 4203510"/>
              <a:gd name="connsiteX240" fmla="*/ 1726442 w 3398293"/>
              <a:gd name="connsiteY240" fmla="*/ 88710 h 4203510"/>
              <a:gd name="connsiteX241" fmla="*/ 1705971 w 3398293"/>
              <a:gd name="connsiteY241" fmla="*/ 109182 h 4203510"/>
              <a:gd name="connsiteX242" fmla="*/ 1685499 w 3398293"/>
              <a:gd name="connsiteY242" fmla="*/ 116005 h 4203510"/>
              <a:gd name="connsiteX243" fmla="*/ 1624084 w 3398293"/>
              <a:gd name="connsiteY243" fmla="*/ 102358 h 4203510"/>
              <a:gd name="connsiteX244" fmla="*/ 1610436 w 3398293"/>
              <a:gd name="connsiteY244" fmla="*/ 81886 h 4203510"/>
              <a:gd name="connsiteX245" fmla="*/ 1569493 w 3398293"/>
              <a:gd name="connsiteY245" fmla="*/ 68238 h 4203510"/>
              <a:gd name="connsiteX246" fmla="*/ 1549021 w 3398293"/>
              <a:gd name="connsiteY246" fmla="*/ 47767 h 4203510"/>
              <a:gd name="connsiteX247" fmla="*/ 1528550 w 3398293"/>
              <a:gd name="connsiteY247" fmla="*/ 34119 h 4203510"/>
              <a:gd name="connsiteX248" fmla="*/ 1501254 w 3398293"/>
              <a:gd name="connsiteY248" fmla="*/ 0 h 4203510"/>
              <a:gd name="connsiteX249" fmla="*/ 1480783 w 3398293"/>
              <a:gd name="connsiteY249" fmla="*/ 6823 h 4203510"/>
              <a:gd name="connsiteX250" fmla="*/ 1453487 w 3398293"/>
              <a:gd name="connsiteY250" fmla="*/ 13647 h 4203510"/>
              <a:gd name="connsiteX251" fmla="*/ 1433015 w 3398293"/>
              <a:gd name="connsiteY251" fmla="*/ 27295 h 4203510"/>
              <a:gd name="connsiteX252" fmla="*/ 1412544 w 3398293"/>
              <a:gd name="connsiteY252" fmla="*/ 34119 h 4203510"/>
              <a:gd name="connsiteX253" fmla="*/ 1392072 w 3398293"/>
              <a:gd name="connsiteY253" fmla="*/ 47767 h 4203510"/>
              <a:gd name="connsiteX254" fmla="*/ 1371600 w 3398293"/>
              <a:gd name="connsiteY254" fmla="*/ 54591 h 4203510"/>
              <a:gd name="connsiteX255" fmla="*/ 1330657 w 3398293"/>
              <a:gd name="connsiteY255" fmla="*/ 75062 h 4203510"/>
              <a:gd name="connsiteX256" fmla="*/ 1289714 w 3398293"/>
              <a:gd name="connsiteY256" fmla="*/ 68238 h 4203510"/>
              <a:gd name="connsiteX257" fmla="*/ 1276066 w 3398293"/>
              <a:gd name="connsiteY257" fmla="*/ 47767 h 4203510"/>
              <a:gd name="connsiteX258" fmla="*/ 1255594 w 3398293"/>
              <a:gd name="connsiteY258" fmla="*/ 34119 h 4203510"/>
              <a:gd name="connsiteX259" fmla="*/ 1248771 w 3398293"/>
              <a:gd name="connsiteY259" fmla="*/ 54591 h 4203510"/>
              <a:gd name="connsiteX260" fmla="*/ 1228299 w 3398293"/>
              <a:gd name="connsiteY260" fmla="*/ 61414 h 4203510"/>
              <a:gd name="connsiteX261" fmla="*/ 1207827 w 3398293"/>
              <a:gd name="connsiteY261" fmla="*/ 75062 h 4203510"/>
              <a:gd name="connsiteX262" fmla="*/ 1132765 w 3398293"/>
              <a:gd name="connsiteY262" fmla="*/ 68238 h 4203510"/>
              <a:gd name="connsiteX263" fmla="*/ 1030406 w 3398293"/>
              <a:gd name="connsiteY26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07326 w 3398293"/>
              <a:gd name="connsiteY67" fmla="*/ 3234519 h 4203510"/>
              <a:gd name="connsiteX68" fmla="*/ 675565 w 3398293"/>
              <a:gd name="connsiteY68" fmla="*/ 3316405 h 4203510"/>
              <a:gd name="connsiteX69" fmla="*/ 736980 w 3398293"/>
              <a:gd name="connsiteY69" fmla="*/ 3384644 h 4203510"/>
              <a:gd name="connsiteX70" fmla="*/ 771099 w 3398293"/>
              <a:gd name="connsiteY70" fmla="*/ 3418764 h 4203510"/>
              <a:gd name="connsiteX71" fmla="*/ 805218 w 3398293"/>
              <a:gd name="connsiteY71" fmla="*/ 3452883 h 4203510"/>
              <a:gd name="connsiteX72" fmla="*/ 839338 w 3398293"/>
              <a:gd name="connsiteY72" fmla="*/ 3500650 h 4203510"/>
              <a:gd name="connsiteX73" fmla="*/ 887105 w 3398293"/>
              <a:gd name="connsiteY73" fmla="*/ 3555241 h 4203510"/>
              <a:gd name="connsiteX74" fmla="*/ 962168 w 3398293"/>
              <a:gd name="connsiteY74" fmla="*/ 3630304 h 4203510"/>
              <a:gd name="connsiteX75" fmla="*/ 1016759 w 3398293"/>
              <a:gd name="connsiteY75" fmla="*/ 3678071 h 4203510"/>
              <a:gd name="connsiteX76" fmla="*/ 1030406 w 3398293"/>
              <a:gd name="connsiteY76" fmla="*/ 3698543 h 4203510"/>
              <a:gd name="connsiteX77" fmla="*/ 1153236 w 3398293"/>
              <a:gd name="connsiteY77" fmla="*/ 3787253 h 4203510"/>
              <a:gd name="connsiteX78" fmla="*/ 1194180 w 3398293"/>
              <a:gd name="connsiteY78" fmla="*/ 3807725 h 4203510"/>
              <a:gd name="connsiteX79" fmla="*/ 1214651 w 3398293"/>
              <a:gd name="connsiteY79" fmla="*/ 3821373 h 4203510"/>
              <a:gd name="connsiteX80" fmla="*/ 1220545 w 3398293"/>
              <a:gd name="connsiteY80" fmla="*/ 3821497 h 4203510"/>
              <a:gd name="connsiteX81" fmla="*/ 1282890 w 3398293"/>
              <a:gd name="connsiteY81" fmla="*/ 3841844 h 4203510"/>
              <a:gd name="connsiteX82" fmla="*/ 1323833 w 3398293"/>
              <a:gd name="connsiteY82" fmla="*/ 3869140 h 4203510"/>
              <a:gd name="connsiteX83" fmla="*/ 1357953 w 3398293"/>
              <a:gd name="connsiteY83" fmla="*/ 3903259 h 4203510"/>
              <a:gd name="connsiteX84" fmla="*/ 1371600 w 3398293"/>
              <a:gd name="connsiteY84" fmla="*/ 3923731 h 4203510"/>
              <a:gd name="connsiteX85" fmla="*/ 1392072 w 3398293"/>
              <a:gd name="connsiteY85" fmla="*/ 3930555 h 4203510"/>
              <a:gd name="connsiteX86" fmla="*/ 1412544 w 3398293"/>
              <a:gd name="connsiteY86" fmla="*/ 3944203 h 4203510"/>
              <a:gd name="connsiteX87" fmla="*/ 1433015 w 3398293"/>
              <a:gd name="connsiteY87" fmla="*/ 3964674 h 4203510"/>
              <a:gd name="connsiteX88" fmla="*/ 1453487 w 3398293"/>
              <a:gd name="connsiteY88" fmla="*/ 3978322 h 4203510"/>
              <a:gd name="connsiteX89" fmla="*/ 1514902 w 3398293"/>
              <a:gd name="connsiteY89" fmla="*/ 4032913 h 4203510"/>
              <a:gd name="connsiteX90" fmla="*/ 1562669 w 3398293"/>
              <a:gd name="connsiteY90" fmla="*/ 4094328 h 4203510"/>
              <a:gd name="connsiteX91" fmla="*/ 1583141 w 3398293"/>
              <a:gd name="connsiteY91" fmla="*/ 4162567 h 4203510"/>
              <a:gd name="connsiteX92" fmla="*/ 1596789 w 3398293"/>
              <a:gd name="connsiteY92" fmla="*/ 4183038 h 4203510"/>
              <a:gd name="connsiteX93" fmla="*/ 1617260 w 3398293"/>
              <a:gd name="connsiteY93" fmla="*/ 4203510 h 4203510"/>
              <a:gd name="connsiteX94" fmla="*/ 1624084 w 3398293"/>
              <a:gd name="connsiteY94" fmla="*/ 4169391 h 4203510"/>
              <a:gd name="connsiteX95" fmla="*/ 1637732 w 3398293"/>
              <a:gd name="connsiteY95" fmla="*/ 4067032 h 4203510"/>
              <a:gd name="connsiteX96" fmla="*/ 1630908 w 3398293"/>
              <a:gd name="connsiteY96" fmla="*/ 4012441 h 4203510"/>
              <a:gd name="connsiteX97" fmla="*/ 1610436 w 3398293"/>
              <a:gd name="connsiteY97" fmla="*/ 3971498 h 4203510"/>
              <a:gd name="connsiteX98" fmla="*/ 1596789 w 3398293"/>
              <a:gd name="connsiteY98" fmla="*/ 3944203 h 4203510"/>
              <a:gd name="connsiteX99" fmla="*/ 1576317 w 3398293"/>
              <a:gd name="connsiteY99" fmla="*/ 3910083 h 4203510"/>
              <a:gd name="connsiteX100" fmla="*/ 1610436 w 3398293"/>
              <a:gd name="connsiteY100" fmla="*/ 3835020 h 4203510"/>
              <a:gd name="connsiteX101" fmla="*/ 1610436 w 3398293"/>
              <a:gd name="connsiteY101" fmla="*/ 3835020 h 4203510"/>
              <a:gd name="connsiteX102" fmla="*/ 1617260 w 3398293"/>
              <a:gd name="connsiteY102" fmla="*/ 3814549 h 4203510"/>
              <a:gd name="connsiteX103" fmla="*/ 1658203 w 3398293"/>
              <a:gd name="connsiteY103" fmla="*/ 3787253 h 4203510"/>
              <a:gd name="connsiteX104" fmla="*/ 1733266 w 3398293"/>
              <a:gd name="connsiteY104" fmla="*/ 3814549 h 4203510"/>
              <a:gd name="connsiteX105" fmla="*/ 1753738 w 3398293"/>
              <a:gd name="connsiteY105" fmla="*/ 3800901 h 4203510"/>
              <a:gd name="connsiteX106" fmla="*/ 1760562 w 3398293"/>
              <a:gd name="connsiteY106" fmla="*/ 3780429 h 4203510"/>
              <a:gd name="connsiteX107" fmla="*/ 1774209 w 3398293"/>
              <a:gd name="connsiteY107" fmla="*/ 3759958 h 4203510"/>
              <a:gd name="connsiteX108" fmla="*/ 1781033 w 3398293"/>
              <a:gd name="connsiteY108" fmla="*/ 3739486 h 4203510"/>
              <a:gd name="connsiteX109" fmla="*/ 1801505 w 3398293"/>
              <a:gd name="connsiteY109" fmla="*/ 3732662 h 4203510"/>
              <a:gd name="connsiteX110" fmla="*/ 1849272 w 3398293"/>
              <a:gd name="connsiteY110" fmla="*/ 3746310 h 4203510"/>
              <a:gd name="connsiteX111" fmla="*/ 1862920 w 3398293"/>
              <a:gd name="connsiteY111" fmla="*/ 3766782 h 4203510"/>
              <a:gd name="connsiteX112" fmla="*/ 1978926 w 3398293"/>
              <a:gd name="connsiteY112" fmla="*/ 3759958 h 4203510"/>
              <a:gd name="connsiteX113" fmla="*/ 1999397 w 3398293"/>
              <a:gd name="connsiteY113" fmla="*/ 3753134 h 4203510"/>
              <a:gd name="connsiteX114" fmla="*/ 2006221 w 3398293"/>
              <a:gd name="connsiteY114" fmla="*/ 3732662 h 4203510"/>
              <a:gd name="connsiteX115" fmla="*/ 2040341 w 3398293"/>
              <a:gd name="connsiteY115" fmla="*/ 3698543 h 4203510"/>
              <a:gd name="connsiteX116" fmla="*/ 2074460 w 3398293"/>
              <a:gd name="connsiteY116" fmla="*/ 3712191 h 4203510"/>
              <a:gd name="connsiteX117" fmla="*/ 2115403 w 3398293"/>
              <a:gd name="connsiteY117" fmla="*/ 3732662 h 4203510"/>
              <a:gd name="connsiteX118" fmla="*/ 2163171 w 3398293"/>
              <a:gd name="connsiteY118" fmla="*/ 3712191 h 4203510"/>
              <a:gd name="connsiteX119" fmla="*/ 2204114 w 3398293"/>
              <a:gd name="connsiteY119" fmla="*/ 3678071 h 4203510"/>
              <a:gd name="connsiteX120" fmla="*/ 2224586 w 3398293"/>
              <a:gd name="connsiteY120" fmla="*/ 3671247 h 4203510"/>
              <a:gd name="connsiteX121" fmla="*/ 2245057 w 3398293"/>
              <a:gd name="connsiteY121" fmla="*/ 3650776 h 4203510"/>
              <a:gd name="connsiteX122" fmla="*/ 2265529 w 3398293"/>
              <a:gd name="connsiteY122" fmla="*/ 3657600 h 4203510"/>
              <a:gd name="connsiteX123" fmla="*/ 2292824 w 3398293"/>
              <a:gd name="connsiteY123" fmla="*/ 3650776 h 4203510"/>
              <a:gd name="connsiteX124" fmla="*/ 2306472 w 3398293"/>
              <a:gd name="connsiteY124" fmla="*/ 3630304 h 4203510"/>
              <a:gd name="connsiteX125" fmla="*/ 2313296 w 3398293"/>
              <a:gd name="connsiteY125" fmla="*/ 3609832 h 4203510"/>
              <a:gd name="connsiteX126" fmla="*/ 2361063 w 3398293"/>
              <a:gd name="connsiteY126" fmla="*/ 3596185 h 4203510"/>
              <a:gd name="connsiteX127" fmla="*/ 2395183 w 3398293"/>
              <a:gd name="connsiteY127" fmla="*/ 3562065 h 4203510"/>
              <a:gd name="connsiteX128" fmla="*/ 2436126 w 3398293"/>
              <a:gd name="connsiteY128" fmla="*/ 3534770 h 4203510"/>
              <a:gd name="connsiteX129" fmla="*/ 2449774 w 3398293"/>
              <a:gd name="connsiteY129" fmla="*/ 3514298 h 4203510"/>
              <a:gd name="connsiteX130" fmla="*/ 2511189 w 3398293"/>
              <a:gd name="connsiteY130" fmla="*/ 3480179 h 4203510"/>
              <a:gd name="connsiteX131" fmla="*/ 2490717 w 3398293"/>
              <a:gd name="connsiteY131" fmla="*/ 3473355 h 4203510"/>
              <a:gd name="connsiteX132" fmla="*/ 2565780 w 3398293"/>
              <a:gd name="connsiteY132" fmla="*/ 3452883 h 4203510"/>
              <a:gd name="connsiteX133" fmla="*/ 2661314 w 3398293"/>
              <a:gd name="connsiteY133" fmla="*/ 3425588 h 4203510"/>
              <a:gd name="connsiteX134" fmla="*/ 2722729 w 3398293"/>
              <a:gd name="connsiteY134" fmla="*/ 3398292 h 4203510"/>
              <a:gd name="connsiteX135" fmla="*/ 2743200 w 3398293"/>
              <a:gd name="connsiteY135" fmla="*/ 3405116 h 4203510"/>
              <a:gd name="connsiteX136" fmla="*/ 2797791 w 3398293"/>
              <a:gd name="connsiteY136" fmla="*/ 3398292 h 4203510"/>
              <a:gd name="connsiteX137" fmla="*/ 2859206 w 3398293"/>
              <a:gd name="connsiteY137" fmla="*/ 3350525 h 4203510"/>
              <a:gd name="connsiteX138" fmla="*/ 2920621 w 3398293"/>
              <a:gd name="connsiteY138" fmla="*/ 3309582 h 4203510"/>
              <a:gd name="connsiteX139" fmla="*/ 2941093 w 3398293"/>
              <a:gd name="connsiteY139" fmla="*/ 3295934 h 4203510"/>
              <a:gd name="connsiteX140" fmla="*/ 2954741 w 3398293"/>
              <a:gd name="connsiteY140" fmla="*/ 3316405 h 4203510"/>
              <a:gd name="connsiteX141" fmla="*/ 2995684 w 3398293"/>
              <a:gd name="connsiteY141" fmla="*/ 3336877 h 4203510"/>
              <a:gd name="connsiteX142" fmla="*/ 3016156 w 3398293"/>
              <a:gd name="connsiteY142" fmla="*/ 3330053 h 4203510"/>
              <a:gd name="connsiteX143" fmla="*/ 3057099 w 3398293"/>
              <a:gd name="connsiteY143" fmla="*/ 3302758 h 4203510"/>
              <a:gd name="connsiteX144" fmla="*/ 3084394 w 3398293"/>
              <a:gd name="connsiteY144" fmla="*/ 3295934 h 4203510"/>
              <a:gd name="connsiteX145" fmla="*/ 3125338 w 3398293"/>
              <a:gd name="connsiteY145" fmla="*/ 3268638 h 4203510"/>
              <a:gd name="connsiteX146" fmla="*/ 3166281 w 3398293"/>
              <a:gd name="connsiteY146" fmla="*/ 3282286 h 4203510"/>
              <a:gd name="connsiteX147" fmla="*/ 3186753 w 3398293"/>
              <a:gd name="connsiteY147" fmla="*/ 3275462 h 4203510"/>
              <a:gd name="connsiteX148" fmla="*/ 3254991 w 3398293"/>
              <a:gd name="connsiteY148" fmla="*/ 3241343 h 4203510"/>
              <a:gd name="connsiteX149" fmla="*/ 3282287 w 3398293"/>
              <a:gd name="connsiteY149" fmla="*/ 3248167 h 4203510"/>
              <a:gd name="connsiteX150" fmla="*/ 3302759 w 3398293"/>
              <a:gd name="connsiteY150" fmla="*/ 3254991 h 4203510"/>
              <a:gd name="connsiteX151" fmla="*/ 3309583 w 3398293"/>
              <a:gd name="connsiteY151" fmla="*/ 3234519 h 4203510"/>
              <a:gd name="connsiteX152" fmla="*/ 3323230 w 3398293"/>
              <a:gd name="connsiteY152" fmla="*/ 3207223 h 4203510"/>
              <a:gd name="connsiteX153" fmla="*/ 3306295 w 3398293"/>
              <a:gd name="connsiteY153" fmla="*/ 3141962 h 4203510"/>
              <a:gd name="connsiteX154" fmla="*/ 3305674 w 3398293"/>
              <a:gd name="connsiteY154" fmla="*/ 3039356 h 4203510"/>
              <a:gd name="connsiteX155" fmla="*/ 3304185 w 3398293"/>
              <a:gd name="connsiteY155" fmla="*/ 2933089 h 4203510"/>
              <a:gd name="connsiteX156" fmla="*/ 3303876 w 3398293"/>
              <a:gd name="connsiteY156" fmla="*/ 2767269 h 4203510"/>
              <a:gd name="connsiteX157" fmla="*/ 3299470 w 3398293"/>
              <a:gd name="connsiteY157" fmla="*/ 2558645 h 4203510"/>
              <a:gd name="connsiteX158" fmla="*/ 3291158 w 3398293"/>
              <a:gd name="connsiteY158" fmla="*/ 2329672 h 4203510"/>
              <a:gd name="connsiteX159" fmla="*/ 3284645 w 3398293"/>
              <a:gd name="connsiteY159" fmla="*/ 2089595 h 4203510"/>
              <a:gd name="connsiteX160" fmla="*/ 3289111 w 3398293"/>
              <a:gd name="connsiteY160" fmla="*/ 1985749 h 4203510"/>
              <a:gd name="connsiteX161" fmla="*/ 3282287 w 3398293"/>
              <a:gd name="connsiteY161" fmla="*/ 1897038 h 4203510"/>
              <a:gd name="connsiteX162" fmla="*/ 3261815 w 3398293"/>
              <a:gd name="connsiteY162" fmla="*/ 1890214 h 4203510"/>
              <a:gd name="connsiteX163" fmla="*/ 3118514 w 3398293"/>
              <a:gd name="connsiteY163" fmla="*/ 1887236 h 4203510"/>
              <a:gd name="connsiteX164" fmla="*/ 2941093 w 3398293"/>
              <a:gd name="connsiteY164" fmla="*/ 1890214 h 4203510"/>
              <a:gd name="connsiteX165" fmla="*/ 2818263 w 3398293"/>
              <a:gd name="connsiteY165" fmla="*/ 1897038 h 4203510"/>
              <a:gd name="connsiteX166" fmla="*/ 2702257 w 3398293"/>
              <a:gd name="connsiteY166" fmla="*/ 1903862 h 4203510"/>
              <a:gd name="connsiteX167" fmla="*/ 2695433 w 3398293"/>
              <a:gd name="connsiteY167" fmla="*/ 1883391 h 4203510"/>
              <a:gd name="connsiteX168" fmla="*/ 2681786 w 3398293"/>
              <a:gd name="connsiteY168" fmla="*/ 1781032 h 4203510"/>
              <a:gd name="connsiteX169" fmla="*/ 2681786 w 3398293"/>
              <a:gd name="connsiteY169" fmla="*/ 1433014 h 4203510"/>
              <a:gd name="connsiteX170" fmla="*/ 2689788 w 3398293"/>
              <a:gd name="connsiteY170" fmla="*/ 1276065 h 4203510"/>
              <a:gd name="connsiteX171" fmla="*/ 2757158 w 3398293"/>
              <a:gd name="connsiteY171" fmla="*/ 1440149 h 4203510"/>
              <a:gd name="connsiteX172" fmla="*/ 2856291 w 3398293"/>
              <a:gd name="connsiteY172" fmla="*/ 1454106 h 4203510"/>
              <a:gd name="connsiteX173" fmla="*/ 2843822 w 3398293"/>
              <a:gd name="connsiteY173" fmla="*/ 1282889 h 4203510"/>
              <a:gd name="connsiteX174" fmla="*/ 2837866 w 3398293"/>
              <a:gd name="connsiteY174" fmla="*/ 1211983 h 4203510"/>
              <a:gd name="connsiteX175" fmla="*/ 2843201 w 3398293"/>
              <a:gd name="connsiteY175" fmla="*/ 1175196 h 4203510"/>
              <a:gd name="connsiteX176" fmla="*/ 2862494 w 3398293"/>
              <a:gd name="connsiteY176" fmla="*/ 1118806 h 4203510"/>
              <a:gd name="connsiteX177" fmla="*/ 2859206 w 3398293"/>
              <a:gd name="connsiteY177" fmla="*/ 1071349 h 4203510"/>
              <a:gd name="connsiteX178" fmla="*/ 2881166 w 3398293"/>
              <a:gd name="connsiteY178" fmla="*/ 1051187 h 4203510"/>
              <a:gd name="connsiteX179" fmla="*/ 2896303 w 3398293"/>
              <a:gd name="connsiteY179" fmla="*/ 1034872 h 4203510"/>
              <a:gd name="connsiteX180" fmla="*/ 2933401 w 3398293"/>
              <a:gd name="connsiteY180" fmla="*/ 1023892 h 4203510"/>
              <a:gd name="connsiteX181" fmla="*/ 2947048 w 3398293"/>
              <a:gd name="connsiteY181" fmla="*/ 995418 h 4203510"/>
              <a:gd name="connsiteX182" fmla="*/ 2954741 w 3398293"/>
              <a:gd name="connsiteY182" fmla="*/ 934871 h 4203510"/>
              <a:gd name="connsiteX183" fmla="*/ 2995684 w 3398293"/>
              <a:gd name="connsiteY183" fmla="*/ 914400 h 4203510"/>
              <a:gd name="connsiteX184" fmla="*/ 3050275 w 3398293"/>
              <a:gd name="connsiteY184" fmla="*/ 928047 h 4203510"/>
              <a:gd name="connsiteX185" fmla="*/ 3063923 w 3398293"/>
              <a:gd name="connsiteY185" fmla="*/ 948519 h 4203510"/>
              <a:gd name="connsiteX186" fmla="*/ 3101888 w 3398293"/>
              <a:gd name="connsiteY186" fmla="*/ 1013222 h 4203510"/>
              <a:gd name="connsiteX187" fmla="*/ 3157658 w 3398293"/>
              <a:gd name="connsiteY187" fmla="*/ 1087105 h 4203510"/>
              <a:gd name="connsiteX188" fmla="*/ 3205735 w 3398293"/>
              <a:gd name="connsiteY188" fmla="*/ 1131894 h 4203510"/>
              <a:gd name="connsiteX189" fmla="*/ 3275154 w 3398293"/>
              <a:gd name="connsiteY189" fmla="*/ 1202491 h 4203510"/>
              <a:gd name="connsiteX190" fmla="*/ 3350526 w 3398293"/>
              <a:gd name="connsiteY190" fmla="*/ 1262417 h 4203510"/>
              <a:gd name="connsiteX191" fmla="*/ 3370997 w 3398293"/>
              <a:gd name="connsiteY191" fmla="*/ 1276065 h 4203510"/>
              <a:gd name="connsiteX192" fmla="*/ 3391469 w 3398293"/>
              <a:gd name="connsiteY192" fmla="*/ 1269241 h 4203510"/>
              <a:gd name="connsiteX193" fmla="*/ 3398293 w 3398293"/>
              <a:gd name="connsiteY193" fmla="*/ 1248770 h 4203510"/>
              <a:gd name="connsiteX194" fmla="*/ 3364174 w 3398293"/>
              <a:gd name="connsiteY194" fmla="*/ 1187355 h 4203510"/>
              <a:gd name="connsiteX195" fmla="*/ 3336878 w 3398293"/>
              <a:gd name="connsiteY195" fmla="*/ 1146411 h 4203510"/>
              <a:gd name="connsiteX196" fmla="*/ 3330054 w 3398293"/>
              <a:gd name="connsiteY196" fmla="*/ 1125940 h 4203510"/>
              <a:gd name="connsiteX197" fmla="*/ 3309583 w 3398293"/>
              <a:gd name="connsiteY197" fmla="*/ 1112292 h 4203510"/>
              <a:gd name="connsiteX198" fmla="*/ 3289111 w 3398293"/>
              <a:gd name="connsiteY198" fmla="*/ 1091820 h 4203510"/>
              <a:gd name="connsiteX199" fmla="*/ 3261815 w 3398293"/>
              <a:gd name="connsiteY199" fmla="*/ 1050877 h 4203510"/>
              <a:gd name="connsiteX200" fmla="*/ 3234520 w 3398293"/>
              <a:gd name="connsiteY200" fmla="*/ 1009934 h 4203510"/>
              <a:gd name="connsiteX201" fmla="*/ 3207224 w 3398293"/>
              <a:gd name="connsiteY201" fmla="*/ 968991 h 4203510"/>
              <a:gd name="connsiteX202" fmla="*/ 3166281 w 3398293"/>
              <a:gd name="connsiteY202" fmla="*/ 928047 h 4203510"/>
              <a:gd name="connsiteX203" fmla="*/ 3111690 w 3398293"/>
              <a:gd name="connsiteY203" fmla="*/ 880280 h 4203510"/>
              <a:gd name="connsiteX204" fmla="*/ 3116156 w 3398293"/>
              <a:gd name="connsiteY204" fmla="*/ 850006 h 4203510"/>
              <a:gd name="connsiteX205" fmla="*/ 3077571 w 3398293"/>
              <a:gd name="connsiteY205" fmla="*/ 818865 h 4203510"/>
              <a:gd name="connsiteX206" fmla="*/ 3084394 w 3398293"/>
              <a:gd name="connsiteY206" fmla="*/ 743803 h 4203510"/>
              <a:gd name="connsiteX207" fmla="*/ 3077571 w 3398293"/>
              <a:gd name="connsiteY207" fmla="*/ 627797 h 4203510"/>
              <a:gd name="connsiteX208" fmla="*/ 3057099 w 3398293"/>
              <a:gd name="connsiteY208" fmla="*/ 620973 h 4203510"/>
              <a:gd name="connsiteX209" fmla="*/ 2709081 w 3398293"/>
              <a:gd name="connsiteY209" fmla="*/ 614149 h 4203510"/>
              <a:gd name="connsiteX210" fmla="*/ 2715905 w 3398293"/>
              <a:gd name="connsiteY210" fmla="*/ 532262 h 4203510"/>
              <a:gd name="connsiteX211" fmla="*/ 2688609 w 3398293"/>
              <a:gd name="connsiteY211" fmla="*/ 484495 h 4203510"/>
              <a:gd name="connsiteX212" fmla="*/ 2668138 w 3398293"/>
              <a:gd name="connsiteY212" fmla="*/ 477671 h 4203510"/>
              <a:gd name="connsiteX213" fmla="*/ 2538484 w 3398293"/>
              <a:gd name="connsiteY213" fmla="*/ 457200 h 4203510"/>
              <a:gd name="connsiteX214" fmla="*/ 2456597 w 3398293"/>
              <a:gd name="connsiteY214" fmla="*/ 464023 h 4203510"/>
              <a:gd name="connsiteX215" fmla="*/ 2436126 w 3398293"/>
              <a:gd name="connsiteY215" fmla="*/ 470847 h 4203510"/>
              <a:gd name="connsiteX216" fmla="*/ 2374711 w 3398293"/>
              <a:gd name="connsiteY216" fmla="*/ 464023 h 4203510"/>
              <a:gd name="connsiteX217" fmla="*/ 2299648 w 3398293"/>
              <a:gd name="connsiteY217" fmla="*/ 470847 h 4203510"/>
              <a:gd name="connsiteX218" fmla="*/ 2279177 w 3398293"/>
              <a:gd name="connsiteY218" fmla="*/ 477671 h 4203510"/>
              <a:gd name="connsiteX219" fmla="*/ 2238233 w 3398293"/>
              <a:gd name="connsiteY219" fmla="*/ 504967 h 4203510"/>
              <a:gd name="connsiteX220" fmla="*/ 2197290 w 3398293"/>
              <a:gd name="connsiteY220" fmla="*/ 477671 h 4203510"/>
              <a:gd name="connsiteX221" fmla="*/ 2183642 w 3398293"/>
              <a:gd name="connsiteY221" fmla="*/ 457200 h 4203510"/>
              <a:gd name="connsiteX222" fmla="*/ 2163171 w 3398293"/>
              <a:gd name="connsiteY222" fmla="*/ 450376 h 4203510"/>
              <a:gd name="connsiteX223" fmla="*/ 2101756 w 3398293"/>
              <a:gd name="connsiteY223" fmla="*/ 409432 h 4203510"/>
              <a:gd name="connsiteX224" fmla="*/ 2081284 w 3398293"/>
              <a:gd name="connsiteY224" fmla="*/ 395785 h 4203510"/>
              <a:gd name="connsiteX225" fmla="*/ 2060812 w 3398293"/>
              <a:gd name="connsiteY225" fmla="*/ 388961 h 4203510"/>
              <a:gd name="connsiteX226" fmla="*/ 2019869 w 3398293"/>
              <a:gd name="connsiteY226" fmla="*/ 361665 h 4203510"/>
              <a:gd name="connsiteX227" fmla="*/ 1999397 w 3398293"/>
              <a:gd name="connsiteY227" fmla="*/ 348017 h 4203510"/>
              <a:gd name="connsiteX228" fmla="*/ 1978926 w 3398293"/>
              <a:gd name="connsiteY228" fmla="*/ 341194 h 4203510"/>
              <a:gd name="connsiteX229" fmla="*/ 1979236 w 3398293"/>
              <a:gd name="connsiteY229" fmla="*/ 302608 h 4203510"/>
              <a:gd name="connsiteX230" fmla="*/ 1974212 w 3398293"/>
              <a:gd name="connsiteY230" fmla="*/ 272644 h 4203510"/>
              <a:gd name="connsiteX231" fmla="*/ 1963231 w 3398293"/>
              <a:gd name="connsiteY231" fmla="*/ 227235 h 4203510"/>
              <a:gd name="connsiteX232" fmla="*/ 1924644 w 3398293"/>
              <a:gd name="connsiteY232" fmla="*/ 180646 h 4203510"/>
              <a:gd name="connsiteX233" fmla="*/ 1888726 w 3398293"/>
              <a:gd name="connsiteY233" fmla="*/ 139703 h 4203510"/>
              <a:gd name="connsiteX234" fmla="*/ 1876568 w 3398293"/>
              <a:gd name="connsiteY234" fmla="*/ 129653 h 4203510"/>
              <a:gd name="connsiteX235" fmla="*/ 1869744 w 3398293"/>
              <a:gd name="connsiteY235" fmla="*/ 88710 h 4203510"/>
              <a:gd name="connsiteX236" fmla="*/ 1862920 w 3398293"/>
              <a:gd name="connsiteY236" fmla="*/ 68238 h 4203510"/>
              <a:gd name="connsiteX237" fmla="*/ 1842448 w 3398293"/>
              <a:gd name="connsiteY237" fmla="*/ 61414 h 4203510"/>
              <a:gd name="connsiteX238" fmla="*/ 1801505 w 3398293"/>
              <a:gd name="connsiteY238" fmla="*/ 40943 h 4203510"/>
              <a:gd name="connsiteX239" fmla="*/ 1753738 w 3398293"/>
              <a:gd name="connsiteY239" fmla="*/ 47767 h 4203510"/>
              <a:gd name="connsiteX240" fmla="*/ 1726442 w 3398293"/>
              <a:gd name="connsiteY240" fmla="*/ 88710 h 4203510"/>
              <a:gd name="connsiteX241" fmla="*/ 1705971 w 3398293"/>
              <a:gd name="connsiteY241" fmla="*/ 109182 h 4203510"/>
              <a:gd name="connsiteX242" fmla="*/ 1685499 w 3398293"/>
              <a:gd name="connsiteY242" fmla="*/ 116005 h 4203510"/>
              <a:gd name="connsiteX243" fmla="*/ 1624084 w 3398293"/>
              <a:gd name="connsiteY243" fmla="*/ 102358 h 4203510"/>
              <a:gd name="connsiteX244" fmla="*/ 1610436 w 3398293"/>
              <a:gd name="connsiteY244" fmla="*/ 81886 h 4203510"/>
              <a:gd name="connsiteX245" fmla="*/ 1569493 w 3398293"/>
              <a:gd name="connsiteY245" fmla="*/ 68238 h 4203510"/>
              <a:gd name="connsiteX246" fmla="*/ 1549021 w 3398293"/>
              <a:gd name="connsiteY246" fmla="*/ 47767 h 4203510"/>
              <a:gd name="connsiteX247" fmla="*/ 1528550 w 3398293"/>
              <a:gd name="connsiteY247" fmla="*/ 34119 h 4203510"/>
              <a:gd name="connsiteX248" fmla="*/ 1501254 w 3398293"/>
              <a:gd name="connsiteY248" fmla="*/ 0 h 4203510"/>
              <a:gd name="connsiteX249" fmla="*/ 1480783 w 3398293"/>
              <a:gd name="connsiteY249" fmla="*/ 6823 h 4203510"/>
              <a:gd name="connsiteX250" fmla="*/ 1453487 w 3398293"/>
              <a:gd name="connsiteY250" fmla="*/ 13647 h 4203510"/>
              <a:gd name="connsiteX251" fmla="*/ 1433015 w 3398293"/>
              <a:gd name="connsiteY251" fmla="*/ 27295 h 4203510"/>
              <a:gd name="connsiteX252" fmla="*/ 1412544 w 3398293"/>
              <a:gd name="connsiteY252" fmla="*/ 34119 h 4203510"/>
              <a:gd name="connsiteX253" fmla="*/ 1392072 w 3398293"/>
              <a:gd name="connsiteY253" fmla="*/ 47767 h 4203510"/>
              <a:gd name="connsiteX254" fmla="*/ 1371600 w 3398293"/>
              <a:gd name="connsiteY254" fmla="*/ 54591 h 4203510"/>
              <a:gd name="connsiteX255" fmla="*/ 1330657 w 3398293"/>
              <a:gd name="connsiteY255" fmla="*/ 75062 h 4203510"/>
              <a:gd name="connsiteX256" fmla="*/ 1289714 w 3398293"/>
              <a:gd name="connsiteY256" fmla="*/ 68238 h 4203510"/>
              <a:gd name="connsiteX257" fmla="*/ 1276066 w 3398293"/>
              <a:gd name="connsiteY257" fmla="*/ 47767 h 4203510"/>
              <a:gd name="connsiteX258" fmla="*/ 1255594 w 3398293"/>
              <a:gd name="connsiteY258" fmla="*/ 34119 h 4203510"/>
              <a:gd name="connsiteX259" fmla="*/ 1248771 w 3398293"/>
              <a:gd name="connsiteY259" fmla="*/ 54591 h 4203510"/>
              <a:gd name="connsiteX260" fmla="*/ 1228299 w 3398293"/>
              <a:gd name="connsiteY260" fmla="*/ 61414 h 4203510"/>
              <a:gd name="connsiteX261" fmla="*/ 1207827 w 3398293"/>
              <a:gd name="connsiteY261" fmla="*/ 75062 h 4203510"/>
              <a:gd name="connsiteX262" fmla="*/ 1132765 w 3398293"/>
              <a:gd name="connsiteY262" fmla="*/ 68238 h 4203510"/>
              <a:gd name="connsiteX263" fmla="*/ 1030406 w 3398293"/>
              <a:gd name="connsiteY26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771099 w 3398293"/>
              <a:gd name="connsiteY69" fmla="*/ 3418764 h 4203510"/>
              <a:gd name="connsiteX70" fmla="*/ 805218 w 3398293"/>
              <a:gd name="connsiteY70" fmla="*/ 3452883 h 4203510"/>
              <a:gd name="connsiteX71" fmla="*/ 839338 w 3398293"/>
              <a:gd name="connsiteY71" fmla="*/ 3500650 h 4203510"/>
              <a:gd name="connsiteX72" fmla="*/ 887105 w 3398293"/>
              <a:gd name="connsiteY72" fmla="*/ 3555241 h 4203510"/>
              <a:gd name="connsiteX73" fmla="*/ 962168 w 3398293"/>
              <a:gd name="connsiteY73" fmla="*/ 3630304 h 4203510"/>
              <a:gd name="connsiteX74" fmla="*/ 1016759 w 3398293"/>
              <a:gd name="connsiteY74" fmla="*/ 3678071 h 4203510"/>
              <a:gd name="connsiteX75" fmla="*/ 1030406 w 3398293"/>
              <a:gd name="connsiteY75" fmla="*/ 3698543 h 4203510"/>
              <a:gd name="connsiteX76" fmla="*/ 1153236 w 3398293"/>
              <a:gd name="connsiteY76" fmla="*/ 3787253 h 4203510"/>
              <a:gd name="connsiteX77" fmla="*/ 1194180 w 3398293"/>
              <a:gd name="connsiteY77" fmla="*/ 3807725 h 4203510"/>
              <a:gd name="connsiteX78" fmla="*/ 1214651 w 3398293"/>
              <a:gd name="connsiteY78" fmla="*/ 3821373 h 4203510"/>
              <a:gd name="connsiteX79" fmla="*/ 1220545 w 3398293"/>
              <a:gd name="connsiteY79" fmla="*/ 3821497 h 4203510"/>
              <a:gd name="connsiteX80" fmla="*/ 1282890 w 3398293"/>
              <a:gd name="connsiteY80" fmla="*/ 3841844 h 4203510"/>
              <a:gd name="connsiteX81" fmla="*/ 1323833 w 3398293"/>
              <a:gd name="connsiteY81" fmla="*/ 3869140 h 4203510"/>
              <a:gd name="connsiteX82" fmla="*/ 1357953 w 3398293"/>
              <a:gd name="connsiteY82" fmla="*/ 3903259 h 4203510"/>
              <a:gd name="connsiteX83" fmla="*/ 1371600 w 3398293"/>
              <a:gd name="connsiteY83" fmla="*/ 3923731 h 4203510"/>
              <a:gd name="connsiteX84" fmla="*/ 1392072 w 3398293"/>
              <a:gd name="connsiteY84" fmla="*/ 3930555 h 4203510"/>
              <a:gd name="connsiteX85" fmla="*/ 1412544 w 3398293"/>
              <a:gd name="connsiteY85" fmla="*/ 3944203 h 4203510"/>
              <a:gd name="connsiteX86" fmla="*/ 1433015 w 3398293"/>
              <a:gd name="connsiteY86" fmla="*/ 3964674 h 4203510"/>
              <a:gd name="connsiteX87" fmla="*/ 1453487 w 3398293"/>
              <a:gd name="connsiteY87" fmla="*/ 3978322 h 4203510"/>
              <a:gd name="connsiteX88" fmla="*/ 1514902 w 3398293"/>
              <a:gd name="connsiteY88" fmla="*/ 4032913 h 4203510"/>
              <a:gd name="connsiteX89" fmla="*/ 1562669 w 3398293"/>
              <a:gd name="connsiteY89" fmla="*/ 4094328 h 4203510"/>
              <a:gd name="connsiteX90" fmla="*/ 1583141 w 3398293"/>
              <a:gd name="connsiteY90" fmla="*/ 4162567 h 4203510"/>
              <a:gd name="connsiteX91" fmla="*/ 1596789 w 3398293"/>
              <a:gd name="connsiteY91" fmla="*/ 4183038 h 4203510"/>
              <a:gd name="connsiteX92" fmla="*/ 1617260 w 3398293"/>
              <a:gd name="connsiteY92" fmla="*/ 4203510 h 4203510"/>
              <a:gd name="connsiteX93" fmla="*/ 1624084 w 3398293"/>
              <a:gd name="connsiteY93" fmla="*/ 4169391 h 4203510"/>
              <a:gd name="connsiteX94" fmla="*/ 1637732 w 3398293"/>
              <a:gd name="connsiteY94" fmla="*/ 4067032 h 4203510"/>
              <a:gd name="connsiteX95" fmla="*/ 1630908 w 3398293"/>
              <a:gd name="connsiteY95" fmla="*/ 4012441 h 4203510"/>
              <a:gd name="connsiteX96" fmla="*/ 1610436 w 3398293"/>
              <a:gd name="connsiteY96" fmla="*/ 3971498 h 4203510"/>
              <a:gd name="connsiteX97" fmla="*/ 1596789 w 3398293"/>
              <a:gd name="connsiteY97" fmla="*/ 3944203 h 4203510"/>
              <a:gd name="connsiteX98" fmla="*/ 1576317 w 3398293"/>
              <a:gd name="connsiteY98" fmla="*/ 3910083 h 4203510"/>
              <a:gd name="connsiteX99" fmla="*/ 1610436 w 3398293"/>
              <a:gd name="connsiteY99" fmla="*/ 3835020 h 4203510"/>
              <a:gd name="connsiteX100" fmla="*/ 1610436 w 3398293"/>
              <a:gd name="connsiteY100" fmla="*/ 3835020 h 4203510"/>
              <a:gd name="connsiteX101" fmla="*/ 1617260 w 3398293"/>
              <a:gd name="connsiteY101" fmla="*/ 3814549 h 4203510"/>
              <a:gd name="connsiteX102" fmla="*/ 1658203 w 3398293"/>
              <a:gd name="connsiteY102" fmla="*/ 3787253 h 4203510"/>
              <a:gd name="connsiteX103" fmla="*/ 1733266 w 3398293"/>
              <a:gd name="connsiteY103" fmla="*/ 3814549 h 4203510"/>
              <a:gd name="connsiteX104" fmla="*/ 1753738 w 3398293"/>
              <a:gd name="connsiteY104" fmla="*/ 3800901 h 4203510"/>
              <a:gd name="connsiteX105" fmla="*/ 1760562 w 3398293"/>
              <a:gd name="connsiteY105" fmla="*/ 3780429 h 4203510"/>
              <a:gd name="connsiteX106" fmla="*/ 1774209 w 3398293"/>
              <a:gd name="connsiteY106" fmla="*/ 3759958 h 4203510"/>
              <a:gd name="connsiteX107" fmla="*/ 1781033 w 3398293"/>
              <a:gd name="connsiteY107" fmla="*/ 3739486 h 4203510"/>
              <a:gd name="connsiteX108" fmla="*/ 1801505 w 3398293"/>
              <a:gd name="connsiteY108" fmla="*/ 3732662 h 4203510"/>
              <a:gd name="connsiteX109" fmla="*/ 1849272 w 3398293"/>
              <a:gd name="connsiteY109" fmla="*/ 3746310 h 4203510"/>
              <a:gd name="connsiteX110" fmla="*/ 1862920 w 3398293"/>
              <a:gd name="connsiteY110" fmla="*/ 3766782 h 4203510"/>
              <a:gd name="connsiteX111" fmla="*/ 1978926 w 3398293"/>
              <a:gd name="connsiteY111" fmla="*/ 3759958 h 4203510"/>
              <a:gd name="connsiteX112" fmla="*/ 1999397 w 3398293"/>
              <a:gd name="connsiteY112" fmla="*/ 3753134 h 4203510"/>
              <a:gd name="connsiteX113" fmla="*/ 2006221 w 3398293"/>
              <a:gd name="connsiteY113" fmla="*/ 3732662 h 4203510"/>
              <a:gd name="connsiteX114" fmla="*/ 2040341 w 3398293"/>
              <a:gd name="connsiteY114" fmla="*/ 3698543 h 4203510"/>
              <a:gd name="connsiteX115" fmla="*/ 2074460 w 3398293"/>
              <a:gd name="connsiteY115" fmla="*/ 3712191 h 4203510"/>
              <a:gd name="connsiteX116" fmla="*/ 2115403 w 3398293"/>
              <a:gd name="connsiteY116" fmla="*/ 3732662 h 4203510"/>
              <a:gd name="connsiteX117" fmla="*/ 2163171 w 3398293"/>
              <a:gd name="connsiteY117" fmla="*/ 3712191 h 4203510"/>
              <a:gd name="connsiteX118" fmla="*/ 2204114 w 3398293"/>
              <a:gd name="connsiteY118" fmla="*/ 3678071 h 4203510"/>
              <a:gd name="connsiteX119" fmla="*/ 2224586 w 3398293"/>
              <a:gd name="connsiteY119" fmla="*/ 3671247 h 4203510"/>
              <a:gd name="connsiteX120" fmla="*/ 2245057 w 3398293"/>
              <a:gd name="connsiteY120" fmla="*/ 3650776 h 4203510"/>
              <a:gd name="connsiteX121" fmla="*/ 2265529 w 3398293"/>
              <a:gd name="connsiteY121" fmla="*/ 3657600 h 4203510"/>
              <a:gd name="connsiteX122" fmla="*/ 2292824 w 3398293"/>
              <a:gd name="connsiteY122" fmla="*/ 3650776 h 4203510"/>
              <a:gd name="connsiteX123" fmla="*/ 2306472 w 3398293"/>
              <a:gd name="connsiteY123" fmla="*/ 3630304 h 4203510"/>
              <a:gd name="connsiteX124" fmla="*/ 2313296 w 3398293"/>
              <a:gd name="connsiteY124" fmla="*/ 3609832 h 4203510"/>
              <a:gd name="connsiteX125" fmla="*/ 2361063 w 3398293"/>
              <a:gd name="connsiteY125" fmla="*/ 3596185 h 4203510"/>
              <a:gd name="connsiteX126" fmla="*/ 2395183 w 3398293"/>
              <a:gd name="connsiteY126" fmla="*/ 3562065 h 4203510"/>
              <a:gd name="connsiteX127" fmla="*/ 2436126 w 3398293"/>
              <a:gd name="connsiteY127" fmla="*/ 3534770 h 4203510"/>
              <a:gd name="connsiteX128" fmla="*/ 2449774 w 3398293"/>
              <a:gd name="connsiteY128" fmla="*/ 3514298 h 4203510"/>
              <a:gd name="connsiteX129" fmla="*/ 2511189 w 3398293"/>
              <a:gd name="connsiteY129" fmla="*/ 3480179 h 4203510"/>
              <a:gd name="connsiteX130" fmla="*/ 2490717 w 3398293"/>
              <a:gd name="connsiteY130" fmla="*/ 3473355 h 4203510"/>
              <a:gd name="connsiteX131" fmla="*/ 2565780 w 3398293"/>
              <a:gd name="connsiteY131" fmla="*/ 3452883 h 4203510"/>
              <a:gd name="connsiteX132" fmla="*/ 2661314 w 3398293"/>
              <a:gd name="connsiteY132" fmla="*/ 3425588 h 4203510"/>
              <a:gd name="connsiteX133" fmla="*/ 2722729 w 3398293"/>
              <a:gd name="connsiteY133" fmla="*/ 3398292 h 4203510"/>
              <a:gd name="connsiteX134" fmla="*/ 2743200 w 3398293"/>
              <a:gd name="connsiteY134" fmla="*/ 3405116 h 4203510"/>
              <a:gd name="connsiteX135" fmla="*/ 2797791 w 3398293"/>
              <a:gd name="connsiteY135" fmla="*/ 3398292 h 4203510"/>
              <a:gd name="connsiteX136" fmla="*/ 2859206 w 3398293"/>
              <a:gd name="connsiteY136" fmla="*/ 3350525 h 4203510"/>
              <a:gd name="connsiteX137" fmla="*/ 2920621 w 3398293"/>
              <a:gd name="connsiteY137" fmla="*/ 3309582 h 4203510"/>
              <a:gd name="connsiteX138" fmla="*/ 2941093 w 3398293"/>
              <a:gd name="connsiteY138" fmla="*/ 3295934 h 4203510"/>
              <a:gd name="connsiteX139" fmla="*/ 2954741 w 3398293"/>
              <a:gd name="connsiteY139" fmla="*/ 3316405 h 4203510"/>
              <a:gd name="connsiteX140" fmla="*/ 2995684 w 3398293"/>
              <a:gd name="connsiteY140" fmla="*/ 3336877 h 4203510"/>
              <a:gd name="connsiteX141" fmla="*/ 3016156 w 3398293"/>
              <a:gd name="connsiteY141" fmla="*/ 3330053 h 4203510"/>
              <a:gd name="connsiteX142" fmla="*/ 3057099 w 3398293"/>
              <a:gd name="connsiteY142" fmla="*/ 3302758 h 4203510"/>
              <a:gd name="connsiteX143" fmla="*/ 3084394 w 3398293"/>
              <a:gd name="connsiteY143" fmla="*/ 3295934 h 4203510"/>
              <a:gd name="connsiteX144" fmla="*/ 3125338 w 3398293"/>
              <a:gd name="connsiteY144" fmla="*/ 3268638 h 4203510"/>
              <a:gd name="connsiteX145" fmla="*/ 3166281 w 3398293"/>
              <a:gd name="connsiteY145" fmla="*/ 3282286 h 4203510"/>
              <a:gd name="connsiteX146" fmla="*/ 3186753 w 3398293"/>
              <a:gd name="connsiteY146" fmla="*/ 3275462 h 4203510"/>
              <a:gd name="connsiteX147" fmla="*/ 3254991 w 3398293"/>
              <a:gd name="connsiteY147" fmla="*/ 3241343 h 4203510"/>
              <a:gd name="connsiteX148" fmla="*/ 3282287 w 3398293"/>
              <a:gd name="connsiteY148" fmla="*/ 3248167 h 4203510"/>
              <a:gd name="connsiteX149" fmla="*/ 3302759 w 3398293"/>
              <a:gd name="connsiteY149" fmla="*/ 3254991 h 4203510"/>
              <a:gd name="connsiteX150" fmla="*/ 3309583 w 3398293"/>
              <a:gd name="connsiteY150" fmla="*/ 3234519 h 4203510"/>
              <a:gd name="connsiteX151" fmla="*/ 3323230 w 3398293"/>
              <a:gd name="connsiteY151" fmla="*/ 3207223 h 4203510"/>
              <a:gd name="connsiteX152" fmla="*/ 3306295 w 3398293"/>
              <a:gd name="connsiteY152" fmla="*/ 3141962 h 4203510"/>
              <a:gd name="connsiteX153" fmla="*/ 3305674 w 3398293"/>
              <a:gd name="connsiteY153" fmla="*/ 3039356 h 4203510"/>
              <a:gd name="connsiteX154" fmla="*/ 3304185 w 3398293"/>
              <a:gd name="connsiteY154" fmla="*/ 2933089 h 4203510"/>
              <a:gd name="connsiteX155" fmla="*/ 3303876 w 3398293"/>
              <a:gd name="connsiteY155" fmla="*/ 2767269 h 4203510"/>
              <a:gd name="connsiteX156" fmla="*/ 3299470 w 3398293"/>
              <a:gd name="connsiteY156" fmla="*/ 2558645 h 4203510"/>
              <a:gd name="connsiteX157" fmla="*/ 3291158 w 3398293"/>
              <a:gd name="connsiteY157" fmla="*/ 2329672 h 4203510"/>
              <a:gd name="connsiteX158" fmla="*/ 3284645 w 3398293"/>
              <a:gd name="connsiteY158" fmla="*/ 2089595 h 4203510"/>
              <a:gd name="connsiteX159" fmla="*/ 3289111 w 3398293"/>
              <a:gd name="connsiteY159" fmla="*/ 1985749 h 4203510"/>
              <a:gd name="connsiteX160" fmla="*/ 3282287 w 3398293"/>
              <a:gd name="connsiteY160" fmla="*/ 1897038 h 4203510"/>
              <a:gd name="connsiteX161" fmla="*/ 3261815 w 3398293"/>
              <a:gd name="connsiteY161" fmla="*/ 1890214 h 4203510"/>
              <a:gd name="connsiteX162" fmla="*/ 3118514 w 3398293"/>
              <a:gd name="connsiteY162" fmla="*/ 1887236 h 4203510"/>
              <a:gd name="connsiteX163" fmla="*/ 2941093 w 3398293"/>
              <a:gd name="connsiteY163" fmla="*/ 1890214 h 4203510"/>
              <a:gd name="connsiteX164" fmla="*/ 2818263 w 3398293"/>
              <a:gd name="connsiteY164" fmla="*/ 1897038 h 4203510"/>
              <a:gd name="connsiteX165" fmla="*/ 2702257 w 3398293"/>
              <a:gd name="connsiteY165" fmla="*/ 1903862 h 4203510"/>
              <a:gd name="connsiteX166" fmla="*/ 2695433 w 3398293"/>
              <a:gd name="connsiteY166" fmla="*/ 1883391 h 4203510"/>
              <a:gd name="connsiteX167" fmla="*/ 2681786 w 3398293"/>
              <a:gd name="connsiteY167" fmla="*/ 1781032 h 4203510"/>
              <a:gd name="connsiteX168" fmla="*/ 2681786 w 3398293"/>
              <a:gd name="connsiteY168" fmla="*/ 1433014 h 4203510"/>
              <a:gd name="connsiteX169" fmla="*/ 2689788 w 3398293"/>
              <a:gd name="connsiteY169" fmla="*/ 1276065 h 4203510"/>
              <a:gd name="connsiteX170" fmla="*/ 2757158 w 3398293"/>
              <a:gd name="connsiteY170" fmla="*/ 1440149 h 4203510"/>
              <a:gd name="connsiteX171" fmla="*/ 2856291 w 3398293"/>
              <a:gd name="connsiteY171" fmla="*/ 1454106 h 4203510"/>
              <a:gd name="connsiteX172" fmla="*/ 2843822 w 3398293"/>
              <a:gd name="connsiteY172" fmla="*/ 1282889 h 4203510"/>
              <a:gd name="connsiteX173" fmla="*/ 2837866 w 3398293"/>
              <a:gd name="connsiteY173" fmla="*/ 1211983 h 4203510"/>
              <a:gd name="connsiteX174" fmla="*/ 2843201 w 3398293"/>
              <a:gd name="connsiteY174" fmla="*/ 1175196 h 4203510"/>
              <a:gd name="connsiteX175" fmla="*/ 2862494 w 3398293"/>
              <a:gd name="connsiteY175" fmla="*/ 1118806 h 4203510"/>
              <a:gd name="connsiteX176" fmla="*/ 2859206 w 3398293"/>
              <a:gd name="connsiteY176" fmla="*/ 1071349 h 4203510"/>
              <a:gd name="connsiteX177" fmla="*/ 2881166 w 3398293"/>
              <a:gd name="connsiteY177" fmla="*/ 1051187 h 4203510"/>
              <a:gd name="connsiteX178" fmla="*/ 2896303 w 3398293"/>
              <a:gd name="connsiteY178" fmla="*/ 1034872 h 4203510"/>
              <a:gd name="connsiteX179" fmla="*/ 2933401 w 3398293"/>
              <a:gd name="connsiteY179" fmla="*/ 1023892 h 4203510"/>
              <a:gd name="connsiteX180" fmla="*/ 2947048 w 3398293"/>
              <a:gd name="connsiteY180" fmla="*/ 995418 h 4203510"/>
              <a:gd name="connsiteX181" fmla="*/ 2954741 w 3398293"/>
              <a:gd name="connsiteY181" fmla="*/ 934871 h 4203510"/>
              <a:gd name="connsiteX182" fmla="*/ 2995684 w 3398293"/>
              <a:gd name="connsiteY182" fmla="*/ 914400 h 4203510"/>
              <a:gd name="connsiteX183" fmla="*/ 3050275 w 3398293"/>
              <a:gd name="connsiteY183" fmla="*/ 928047 h 4203510"/>
              <a:gd name="connsiteX184" fmla="*/ 3063923 w 3398293"/>
              <a:gd name="connsiteY184" fmla="*/ 948519 h 4203510"/>
              <a:gd name="connsiteX185" fmla="*/ 3101888 w 3398293"/>
              <a:gd name="connsiteY185" fmla="*/ 1013222 h 4203510"/>
              <a:gd name="connsiteX186" fmla="*/ 3157658 w 3398293"/>
              <a:gd name="connsiteY186" fmla="*/ 1087105 h 4203510"/>
              <a:gd name="connsiteX187" fmla="*/ 3205735 w 3398293"/>
              <a:gd name="connsiteY187" fmla="*/ 1131894 h 4203510"/>
              <a:gd name="connsiteX188" fmla="*/ 3275154 w 3398293"/>
              <a:gd name="connsiteY188" fmla="*/ 1202491 h 4203510"/>
              <a:gd name="connsiteX189" fmla="*/ 3350526 w 3398293"/>
              <a:gd name="connsiteY189" fmla="*/ 1262417 h 4203510"/>
              <a:gd name="connsiteX190" fmla="*/ 3370997 w 3398293"/>
              <a:gd name="connsiteY190" fmla="*/ 1276065 h 4203510"/>
              <a:gd name="connsiteX191" fmla="*/ 3391469 w 3398293"/>
              <a:gd name="connsiteY191" fmla="*/ 1269241 h 4203510"/>
              <a:gd name="connsiteX192" fmla="*/ 3398293 w 3398293"/>
              <a:gd name="connsiteY192" fmla="*/ 1248770 h 4203510"/>
              <a:gd name="connsiteX193" fmla="*/ 3364174 w 3398293"/>
              <a:gd name="connsiteY193" fmla="*/ 1187355 h 4203510"/>
              <a:gd name="connsiteX194" fmla="*/ 3336878 w 3398293"/>
              <a:gd name="connsiteY194" fmla="*/ 1146411 h 4203510"/>
              <a:gd name="connsiteX195" fmla="*/ 3330054 w 3398293"/>
              <a:gd name="connsiteY195" fmla="*/ 1125940 h 4203510"/>
              <a:gd name="connsiteX196" fmla="*/ 3309583 w 3398293"/>
              <a:gd name="connsiteY196" fmla="*/ 1112292 h 4203510"/>
              <a:gd name="connsiteX197" fmla="*/ 3289111 w 3398293"/>
              <a:gd name="connsiteY197" fmla="*/ 1091820 h 4203510"/>
              <a:gd name="connsiteX198" fmla="*/ 3261815 w 3398293"/>
              <a:gd name="connsiteY198" fmla="*/ 1050877 h 4203510"/>
              <a:gd name="connsiteX199" fmla="*/ 3234520 w 3398293"/>
              <a:gd name="connsiteY199" fmla="*/ 1009934 h 4203510"/>
              <a:gd name="connsiteX200" fmla="*/ 3207224 w 3398293"/>
              <a:gd name="connsiteY200" fmla="*/ 968991 h 4203510"/>
              <a:gd name="connsiteX201" fmla="*/ 3166281 w 3398293"/>
              <a:gd name="connsiteY201" fmla="*/ 928047 h 4203510"/>
              <a:gd name="connsiteX202" fmla="*/ 3111690 w 3398293"/>
              <a:gd name="connsiteY202" fmla="*/ 880280 h 4203510"/>
              <a:gd name="connsiteX203" fmla="*/ 3116156 w 3398293"/>
              <a:gd name="connsiteY203" fmla="*/ 850006 h 4203510"/>
              <a:gd name="connsiteX204" fmla="*/ 3077571 w 3398293"/>
              <a:gd name="connsiteY204" fmla="*/ 818865 h 4203510"/>
              <a:gd name="connsiteX205" fmla="*/ 3084394 w 3398293"/>
              <a:gd name="connsiteY205" fmla="*/ 743803 h 4203510"/>
              <a:gd name="connsiteX206" fmla="*/ 3077571 w 3398293"/>
              <a:gd name="connsiteY206" fmla="*/ 627797 h 4203510"/>
              <a:gd name="connsiteX207" fmla="*/ 3057099 w 3398293"/>
              <a:gd name="connsiteY207" fmla="*/ 620973 h 4203510"/>
              <a:gd name="connsiteX208" fmla="*/ 2709081 w 3398293"/>
              <a:gd name="connsiteY208" fmla="*/ 614149 h 4203510"/>
              <a:gd name="connsiteX209" fmla="*/ 2715905 w 3398293"/>
              <a:gd name="connsiteY209" fmla="*/ 532262 h 4203510"/>
              <a:gd name="connsiteX210" fmla="*/ 2688609 w 3398293"/>
              <a:gd name="connsiteY210" fmla="*/ 484495 h 4203510"/>
              <a:gd name="connsiteX211" fmla="*/ 2668138 w 3398293"/>
              <a:gd name="connsiteY211" fmla="*/ 477671 h 4203510"/>
              <a:gd name="connsiteX212" fmla="*/ 2538484 w 3398293"/>
              <a:gd name="connsiteY212" fmla="*/ 457200 h 4203510"/>
              <a:gd name="connsiteX213" fmla="*/ 2456597 w 3398293"/>
              <a:gd name="connsiteY213" fmla="*/ 464023 h 4203510"/>
              <a:gd name="connsiteX214" fmla="*/ 2436126 w 3398293"/>
              <a:gd name="connsiteY214" fmla="*/ 470847 h 4203510"/>
              <a:gd name="connsiteX215" fmla="*/ 2374711 w 3398293"/>
              <a:gd name="connsiteY215" fmla="*/ 464023 h 4203510"/>
              <a:gd name="connsiteX216" fmla="*/ 2299648 w 3398293"/>
              <a:gd name="connsiteY216" fmla="*/ 470847 h 4203510"/>
              <a:gd name="connsiteX217" fmla="*/ 2279177 w 3398293"/>
              <a:gd name="connsiteY217" fmla="*/ 477671 h 4203510"/>
              <a:gd name="connsiteX218" fmla="*/ 2238233 w 3398293"/>
              <a:gd name="connsiteY218" fmla="*/ 504967 h 4203510"/>
              <a:gd name="connsiteX219" fmla="*/ 2197290 w 3398293"/>
              <a:gd name="connsiteY219" fmla="*/ 477671 h 4203510"/>
              <a:gd name="connsiteX220" fmla="*/ 2183642 w 3398293"/>
              <a:gd name="connsiteY220" fmla="*/ 457200 h 4203510"/>
              <a:gd name="connsiteX221" fmla="*/ 2163171 w 3398293"/>
              <a:gd name="connsiteY221" fmla="*/ 450376 h 4203510"/>
              <a:gd name="connsiteX222" fmla="*/ 2101756 w 3398293"/>
              <a:gd name="connsiteY222" fmla="*/ 409432 h 4203510"/>
              <a:gd name="connsiteX223" fmla="*/ 2081284 w 3398293"/>
              <a:gd name="connsiteY223" fmla="*/ 395785 h 4203510"/>
              <a:gd name="connsiteX224" fmla="*/ 2060812 w 3398293"/>
              <a:gd name="connsiteY224" fmla="*/ 388961 h 4203510"/>
              <a:gd name="connsiteX225" fmla="*/ 2019869 w 3398293"/>
              <a:gd name="connsiteY225" fmla="*/ 361665 h 4203510"/>
              <a:gd name="connsiteX226" fmla="*/ 1999397 w 3398293"/>
              <a:gd name="connsiteY226" fmla="*/ 348017 h 4203510"/>
              <a:gd name="connsiteX227" fmla="*/ 1978926 w 3398293"/>
              <a:gd name="connsiteY227" fmla="*/ 341194 h 4203510"/>
              <a:gd name="connsiteX228" fmla="*/ 1979236 w 3398293"/>
              <a:gd name="connsiteY228" fmla="*/ 302608 h 4203510"/>
              <a:gd name="connsiteX229" fmla="*/ 1974212 w 3398293"/>
              <a:gd name="connsiteY229" fmla="*/ 272644 h 4203510"/>
              <a:gd name="connsiteX230" fmla="*/ 1963231 w 3398293"/>
              <a:gd name="connsiteY230" fmla="*/ 227235 h 4203510"/>
              <a:gd name="connsiteX231" fmla="*/ 1924644 w 3398293"/>
              <a:gd name="connsiteY231" fmla="*/ 180646 h 4203510"/>
              <a:gd name="connsiteX232" fmla="*/ 1888726 w 3398293"/>
              <a:gd name="connsiteY232" fmla="*/ 139703 h 4203510"/>
              <a:gd name="connsiteX233" fmla="*/ 1876568 w 3398293"/>
              <a:gd name="connsiteY233" fmla="*/ 129653 h 4203510"/>
              <a:gd name="connsiteX234" fmla="*/ 1869744 w 3398293"/>
              <a:gd name="connsiteY234" fmla="*/ 88710 h 4203510"/>
              <a:gd name="connsiteX235" fmla="*/ 1862920 w 3398293"/>
              <a:gd name="connsiteY235" fmla="*/ 68238 h 4203510"/>
              <a:gd name="connsiteX236" fmla="*/ 1842448 w 3398293"/>
              <a:gd name="connsiteY236" fmla="*/ 61414 h 4203510"/>
              <a:gd name="connsiteX237" fmla="*/ 1801505 w 3398293"/>
              <a:gd name="connsiteY237" fmla="*/ 40943 h 4203510"/>
              <a:gd name="connsiteX238" fmla="*/ 1753738 w 3398293"/>
              <a:gd name="connsiteY238" fmla="*/ 47767 h 4203510"/>
              <a:gd name="connsiteX239" fmla="*/ 1726442 w 3398293"/>
              <a:gd name="connsiteY239" fmla="*/ 88710 h 4203510"/>
              <a:gd name="connsiteX240" fmla="*/ 1705971 w 3398293"/>
              <a:gd name="connsiteY240" fmla="*/ 109182 h 4203510"/>
              <a:gd name="connsiteX241" fmla="*/ 1685499 w 3398293"/>
              <a:gd name="connsiteY241" fmla="*/ 116005 h 4203510"/>
              <a:gd name="connsiteX242" fmla="*/ 1624084 w 3398293"/>
              <a:gd name="connsiteY242" fmla="*/ 102358 h 4203510"/>
              <a:gd name="connsiteX243" fmla="*/ 1610436 w 3398293"/>
              <a:gd name="connsiteY243" fmla="*/ 81886 h 4203510"/>
              <a:gd name="connsiteX244" fmla="*/ 1569493 w 3398293"/>
              <a:gd name="connsiteY244" fmla="*/ 68238 h 4203510"/>
              <a:gd name="connsiteX245" fmla="*/ 1549021 w 3398293"/>
              <a:gd name="connsiteY245" fmla="*/ 47767 h 4203510"/>
              <a:gd name="connsiteX246" fmla="*/ 1528550 w 3398293"/>
              <a:gd name="connsiteY246" fmla="*/ 34119 h 4203510"/>
              <a:gd name="connsiteX247" fmla="*/ 1501254 w 3398293"/>
              <a:gd name="connsiteY247" fmla="*/ 0 h 4203510"/>
              <a:gd name="connsiteX248" fmla="*/ 1480783 w 3398293"/>
              <a:gd name="connsiteY248" fmla="*/ 6823 h 4203510"/>
              <a:gd name="connsiteX249" fmla="*/ 1453487 w 3398293"/>
              <a:gd name="connsiteY249" fmla="*/ 13647 h 4203510"/>
              <a:gd name="connsiteX250" fmla="*/ 1433015 w 3398293"/>
              <a:gd name="connsiteY250" fmla="*/ 27295 h 4203510"/>
              <a:gd name="connsiteX251" fmla="*/ 1412544 w 3398293"/>
              <a:gd name="connsiteY251" fmla="*/ 34119 h 4203510"/>
              <a:gd name="connsiteX252" fmla="*/ 1392072 w 3398293"/>
              <a:gd name="connsiteY252" fmla="*/ 47767 h 4203510"/>
              <a:gd name="connsiteX253" fmla="*/ 1371600 w 3398293"/>
              <a:gd name="connsiteY253" fmla="*/ 54591 h 4203510"/>
              <a:gd name="connsiteX254" fmla="*/ 1330657 w 3398293"/>
              <a:gd name="connsiteY254" fmla="*/ 75062 h 4203510"/>
              <a:gd name="connsiteX255" fmla="*/ 1289714 w 3398293"/>
              <a:gd name="connsiteY255" fmla="*/ 68238 h 4203510"/>
              <a:gd name="connsiteX256" fmla="*/ 1276066 w 3398293"/>
              <a:gd name="connsiteY256" fmla="*/ 47767 h 4203510"/>
              <a:gd name="connsiteX257" fmla="*/ 1255594 w 3398293"/>
              <a:gd name="connsiteY257" fmla="*/ 34119 h 4203510"/>
              <a:gd name="connsiteX258" fmla="*/ 1248771 w 3398293"/>
              <a:gd name="connsiteY258" fmla="*/ 54591 h 4203510"/>
              <a:gd name="connsiteX259" fmla="*/ 1228299 w 3398293"/>
              <a:gd name="connsiteY259" fmla="*/ 61414 h 4203510"/>
              <a:gd name="connsiteX260" fmla="*/ 1207827 w 3398293"/>
              <a:gd name="connsiteY260" fmla="*/ 75062 h 4203510"/>
              <a:gd name="connsiteX261" fmla="*/ 1132765 w 3398293"/>
              <a:gd name="connsiteY261" fmla="*/ 68238 h 4203510"/>
              <a:gd name="connsiteX262" fmla="*/ 1030406 w 3398293"/>
              <a:gd name="connsiteY26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839338 w 3398293"/>
              <a:gd name="connsiteY70" fmla="*/ 3500650 h 4203510"/>
              <a:gd name="connsiteX71" fmla="*/ 887105 w 3398293"/>
              <a:gd name="connsiteY71" fmla="*/ 3555241 h 4203510"/>
              <a:gd name="connsiteX72" fmla="*/ 962168 w 3398293"/>
              <a:gd name="connsiteY72" fmla="*/ 3630304 h 4203510"/>
              <a:gd name="connsiteX73" fmla="*/ 1016759 w 3398293"/>
              <a:gd name="connsiteY73" fmla="*/ 3678071 h 4203510"/>
              <a:gd name="connsiteX74" fmla="*/ 1030406 w 3398293"/>
              <a:gd name="connsiteY74" fmla="*/ 3698543 h 4203510"/>
              <a:gd name="connsiteX75" fmla="*/ 1153236 w 3398293"/>
              <a:gd name="connsiteY75" fmla="*/ 3787253 h 4203510"/>
              <a:gd name="connsiteX76" fmla="*/ 1194180 w 3398293"/>
              <a:gd name="connsiteY76" fmla="*/ 3807725 h 4203510"/>
              <a:gd name="connsiteX77" fmla="*/ 1214651 w 3398293"/>
              <a:gd name="connsiteY77" fmla="*/ 3821373 h 4203510"/>
              <a:gd name="connsiteX78" fmla="*/ 1220545 w 3398293"/>
              <a:gd name="connsiteY78" fmla="*/ 3821497 h 4203510"/>
              <a:gd name="connsiteX79" fmla="*/ 1282890 w 3398293"/>
              <a:gd name="connsiteY79" fmla="*/ 3841844 h 4203510"/>
              <a:gd name="connsiteX80" fmla="*/ 1323833 w 3398293"/>
              <a:gd name="connsiteY80" fmla="*/ 3869140 h 4203510"/>
              <a:gd name="connsiteX81" fmla="*/ 1357953 w 3398293"/>
              <a:gd name="connsiteY81" fmla="*/ 3903259 h 4203510"/>
              <a:gd name="connsiteX82" fmla="*/ 1371600 w 3398293"/>
              <a:gd name="connsiteY82" fmla="*/ 3923731 h 4203510"/>
              <a:gd name="connsiteX83" fmla="*/ 1392072 w 3398293"/>
              <a:gd name="connsiteY83" fmla="*/ 3930555 h 4203510"/>
              <a:gd name="connsiteX84" fmla="*/ 1412544 w 3398293"/>
              <a:gd name="connsiteY84" fmla="*/ 3944203 h 4203510"/>
              <a:gd name="connsiteX85" fmla="*/ 1433015 w 3398293"/>
              <a:gd name="connsiteY85" fmla="*/ 3964674 h 4203510"/>
              <a:gd name="connsiteX86" fmla="*/ 1453487 w 3398293"/>
              <a:gd name="connsiteY86" fmla="*/ 3978322 h 4203510"/>
              <a:gd name="connsiteX87" fmla="*/ 1514902 w 3398293"/>
              <a:gd name="connsiteY87" fmla="*/ 4032913 h 4203510"/>
              <a:gd name="connsiteX88" fmla="*/ 1562669 w 3398293"/>
              <a:gd name="connsiteY88" fmla="*/ 4094328 h 4203510"/>
              <a:gd name="connsiteX89" fmla="*/ 1583141 w 3398293"/>
              <a:gd name="connsiteY89" fmla="*/ 4162567 h 4203510"/>
              <a:gd name="connsiteX90" fmla="*/ 1596789 w 3398293"/>
              <a:gd name="connsiteY90" fmla="*/ 4183038 h 4203510"/>
              <a:gd name="connsiteX91" fmla="*/ 1617260 w 3398293"/>
              <a:gd name="connsiteY91" fmla="*/ 4203510 h 4203510"/>
              <a:gd name="connsiteX92" fmla="*/ 1624084 w 3398293"/>
              <a:gd name="connsiteY92" fmla="*/ 4169391 h 4203510"/>
              <a:gd name="connsiteX93" fmla="*/ 1637732 w 3398293"/>
              <a:gd name="connsiteY93" fmla="*/ 4067032 h 4203510"/>
              <a:gd name="connsiteX94" fmla="*/ 1630908 w 3398293"/>
              <a:gd name="connsiteY94" fmla="*/ 4012441 h 4203510"/>
              <a:gd name="connsiteX95" fmla="*/ 1610436 w 3398293"/>
              <a:gd name="connsiteY95" fmla="*/ 3971498 h 4203510"/>
              <a:gd name="connsiteX96" fmla="*/ 1596789 w 3398293"/>
              <a:gd name="connsiteY96" fmla="*/ 3944203 h 4203510"/>
              <a:gd name="connsiteX97" fmla="*/ 1576317 w 3398293"/>
              <a:gd name="connsiteY97" fmla="*/ 3910083 h 4203510"/>
              <a:gd name="connsiteX98" fmla="*/ 1610436 w 3398293"/>
              <a:gd name="connsiteY98" fmla="*/ 3835020 h 4203510"/>
              <a:gd name="connsiteX99" fmla="*/ 1610436 w 3398293"/>
              <a:gd name="connsiteY99" fmla="*/ 3835020 h 4203510"/>
              <a:gd name="connsiteX100" fmla="*/ 1617260 w 3398293"/>
              <a:gd name="connsiteY100" fmla="*/ 3814549 h 4203510"/>
              <a:gd name="connsiteX101" fmla="*/ 1658203 w 3398293"/>
              <a:gd name="connsiteY101" fmla="*/ 3787253 h 4203510"/>
              <a:gd name="connsiteX102" fmla="*/ 1733266 w 3398293"/>
              <a:gd name="connsiteY102" fmla="*/ 3814549 h 4203510"/>
              <a:gd name="connsiteX103" fmla="*/ 1753738 w 3398293"/>
              <a:gd name="connsiteY103" fmla="*/ 3800901 h 4203510"/>
              <a:gd name="connsiteX104" fmla="*/ 1760562 w 3398293"/>
              <a:gd name="connsiteY104" fmla="*/ 3780429 h 4203510"/>
              <a:gd name="connsiteX105" fmla="*/ 1774209 w 3398293"/>
              <a:gd name="connsiteY105" fmla="*/ 3759958 h 4203510"/>
              <a:gd name="connsiteX106" fmla="*/ 1781033 w 3398293"/>
              <a:gd name="connsiteY106" fmla="*/ 3739486 h 4203510"/>
              <a:gd name="connsiteX107" fmla="*/ 1801505 w 3398293"/>
              <a:gd name="connsiteY107" fmla="*/ 3732662 h 4203510"/>
              <a:gd name="connsiteX108" fmla="*/ 1849272 w 3398293"/>
              <a:gd name="connsiteY108" fmla="*/ 3746310 h 4203510"/>
              <a:gd name="connsiteX109" fmla="*/ 1862920 w 3398293"/>
              <a:gd name="connsiteY109" fmla="*/ 3766782 h 4203510"/>
              <a:gd name="connsiteX110" fmla="*/ 1978926 w 3398293"/>
              <a:gd name="connsiteY110" fmla="*/ 3759958 h 4203510"/>
              <a:gd name="connsiteX111" fmla="*/ 1999397 w 3398293"/>
              <a:gd name="connsiteY111" fmla="*/ 3753134 h 4203510"/>
              <a:gd name="connsiteX112" fmla="*/ 2006221 w 3398293"/>
              <a:gd name="connsiteY112" fmla="*/ 3732662 h 4203510"/>
              <a:gd name="connsiteX113" fmla="*/ 2040341 w 3398293"/>
              <a:gd name="connsiteY113" fmla="*/ 3698543 h 4203510"/>
              <a:gd name="connsiteX114" fmla="*/ 2074460 w 3398293"/>
              <a:gd name="connsiteY114" fmla="*/ 3712191 h 4203510"/>
              <a:gd name="connsiteX115" fmla="*/ 2115403 w 3398293"/>
              <a:gd name="connsiteY115" fmla="*/ 3732662 h 4203510"/>
              <a:gd name="connsiteX116" fmla="*/ 2163171 w 3398293"/>
              <a:gd name="connsiteY116" fmla="*/ 3712191 h 4203510"/>
              <a:gd name="connsiteX117" fmla="*/ 2204114 w 3398293"/>
              <a:gd name="connsiteY117" fmla="*/ 3678071 h 4203510"/>
              <a:gd name="connsiteX118" fmla="*/ 2224586 w 3398293"/>
              <a:gd name="connsiteY118" fmla="*/ 3671247 h 4203510"/>
              <a:gd name="connsiteX119" fmla="*/ 2245057 w 3398293"/>
              <a:gd name="connsiteY119" fmla="*/ 3650776 h 4203510"/>
              <a:gd name="connsiteX120" fmla="*/ 2265529 w 3398293"/>
              <a:gd name="connsiteY120" fmla="*/ 3657600 h 4203510"/>
              <a:gd name="connsiteX121" fmla="*/ 2292824 w 3398293"/>
              <a:gd name="connsiteY121" fmla="*/ 3650776 h 4203510"/>
              <a:gd name="connsiteX122" fmla="*/ 2306472 w 3398293"/>
              <a:gd name="connsiteY122" fmla="*/ 3630304 h 4203510"/>
              <a:gd name="connsiteX123" fmla="*/ 2313296 w 3398293"/>
              <a:gd name="connsiteY123" fmla="*/ 3609832 h 4203510"/>
              <a:gd name="connsiteX124" fmla="*/ 2361063 w 3398293"/>
              <a:gd name="connsiteY124" fmla="*/ 3596185 h 4203510"/>
              <a:gd name="connsiteX125" fmla="*/ 2395183 w 3398293"/>
              <a:gd name="connsiteY125" fmla="*/ 3562065 h 4203510"/>
              <a:gd name="connsiteX126" fmla="*/ 2436126 w 3398293"/>
              <a:gd name="connsiteY126" fmla="*/ 3534770 h 4203510"/>
              <a:gd name="connsiteX127" fmla="*/ 2449774 w 3398293"/>
              <a:gd name="connsiteY127" fmla="*/ 3514298 h 4203510"/>
              <a:gd name="connsiteX128" fmla="*/ 2511189 w 3398293"/>
              <a:gd name="connsiteY128" fmla="*/ 3480179 h 4203510"/>
              <a:gd name="connsiteX129" fmla="*/ 2490717 w 3398293"/>
              <a:gd name="connsiteY129" fmla="*/ 3473355 h 4203510"/>
              <a:gd name="connsiteX130" fmla="*/ 2565780 w 3398293"/>
              <a:gd name="connsiteY130" fmla="*/ 3452883 h 4203510"/>
              <a:gd name="connsiteX131" fmla="*/ 2661314 w 3398293"/>
              <a:gd name="connsiteY131" fmla="*/ 3425588 h 4203510"/>
              <a:gd name="connsiteX132" fmla="*/ 2722729 w 3398293"/>
              <a:gd name="connsiteY132" fmla="*/ 3398292 h 4203510"/>
              <a:gd name="connsiteX133" fmla="*/ 2743200 w 3398293"/>
              <a:gd name="connsiteY133" fmla="*/ 3405116 h 4203510"/>
              <a:gd name="connsiteX134" fmla="*/ 2797791 w 3398293"/>
              <a:gd name="connsiteY134" fmla="*/ 3398292 h 4203510"/>
              <a:gd name="connsiteX135" fmla="*/ 2859206 w 3398293"/>
              <a:gd name="connsiteY135" fmla="*/ 3350525 h 4203510"/>
              <a:gd name="connsiteX136" fmla="*/ 2920621 w 3398293"/>
              <a:gd name="connsiteY136" fmla="*/ 3309582 h 4203510"/>
              <a:gd name="connsiteX137" fmla="*/ 2941093 w 3398293"/>
              <a:gd name="connsiteY137" fmla="*/ 3295934 h 4203510"/>
              <a:gd name="connsiteX138" fmla="*/ 2954741 w 3398293"/>
              <a:gd name="connsiteY138" fmla="*/ 3316405 h 4203510"/>
              <a:gd name="connsiteX139" fmla="*/ 2995684 w 3398293"/>
              <a:gd name="connsiteY139" fmla="*/ 3336877 h 4203510"/>
              <a:gd name="connsiteX140" fmla="*/ 3016156 w 3398293"/>
              <a:gd name="connsiteY140" fmla="*/ 3330053 h 4203510"/>
              <a:gd name="connsiteX141" fmla="*/ 3057099 w 3398293"/>
              <a:gd name="connsiteY141" fmla="*/ 3302758 h 4203510"/>
              <a:gd name="connsiteX142" fmla="*/ 3084394 w 3398293"/>
              <a:gd name="connsiteY142" fmla="*/ 3295934 h 4203510"/>
              <a:gd name="connsiteX143" fmla="*/ 3125338 w 3398293"/>
              <a:gd name="connsiteY143" fmla="*/ 3268638 h 4203510"/>
              <a:gd name="connsiteX144" fmla="*/ 3166281 w 3398293"/>
              <a:gd name="connsiteY144" fmla="*/ 3282286 h 4203510"/>
              <a:gd name="connsiteX145" fmla="*/ 3186753 w 3398293"/>
              <a:gd name="connsiteY145" fmla="*/ 3275462 h 4203510"/>
              <a:gd name="connsiteX146" fmla="*/ 3254991 w 3398293"/>
              <a:gd name="connsiteY146" fmla="*/ 3241343 h 4203510"/>
              <a:gd name="connsiteX147" fmla="*/ 3282287 w 3398293"/>
              <a:gd name="connsiteY147" fmla="*/ 3248167 h 4203510"/>
              <a:gd name="connsiteX148" fmla="*/ 3302759 w 3398293"/>
              <a:gd name="connsiteY148" fmla="*/ 3254991 h 4203510"/>
              <a:gd name="connsiteX149" fmla="*/ 3309583 w 3398293"/>
              <a:gd name="connsiteY149" fmla="*/ 3234519 h 4203510"/>
              <a:gd name="connsiteX150" fmla="*/ 3323230 w 3398293"/>
              <a:gd name="connsiteY150" fmla="*/ 3207223 h 4203510"/>
              <a:gd name="connsiteX151" fmla="*/ 3306295 w 3398293"/>
              <a:gd name="connsiteY151" fmla="*/ 3141962 h 4203510"/>
              <a:gd name="connsiteX152" fmla="*/ 3305674 w 3398293"/>
              <a:gd name="connsiteY152" fmla="*/ 3039356 h 4203510"/>
              <a:gd name="connsiteX153" fmla="*/ 3304185 w 3398293"/>
              <a:gd name="connsiteY153" fmla="*/ 2933089 h 4203510"/>
              <a:gd name="connsiteX154" fmla="*/ 3303876 w 3398293"/>
              <a:gd name="connsiteY154" fmla="*/ 2767269 h 4203510"/>
              <a:gd name="connsiteX155" fmla="*/ 3299470 w 3398293"/>
              <a:gd name="connsiteY155" fmla="*/ 2558645 h 4203510"/>
              <a:gd name="connsiteX156" fmla="*/ 3291158 w 3398293"/>
              <a:gd name="connsiteY156" fmla="*/ 2329672 h 4203510"/>
              <a:gd name="connsiteX157" fmla="*/ 3284645 w 3398293"/>
              <a:gd name="connsiteY157" fmla="*/ 2089595 h 4203510"/>
              <a:gd name="connsiteX158" fmla="*/ 3289111 w 3398293"/>
              <a:gd name="connsiteY158" fmla="*/ 1985749 h 4203510"/>
              <a:gd name="connsiteX159" fmla="*/ 3282287 w 3398293"/>
              <a:gd name="connsiteY159" fmla="*/ 1897038 h 4203510"/>
              <a:gd name="connsiteX160" fmla="*/ 3261815 w 3398293"/>
              <a:gd name="connsiteY160" fmla="*/ 1890214 h 4203510"/>
              <a:gd name="connsiteX161" fmla="*/ 3118514 w 3398293"/>
              <a:gd name="connsiteY161" fmla="*/ 1887236 h 4203510"/>
              <a:gd name="connsiteX162" fmla="*/ 2941093 w 3398293"/>
              <a:gd name="connsiteY162" fmla="*/ 1890214 h 4203510"/>
              <a:gd name="connsiteX163" fmla="*/ 2818263 w 3398293"/>
              <a:gd name="connsiteY163" fmla="*/ 1897038 h 4203510"/>
              <a:gd name="connsiteX164" fmla="*/ 2702257 w 3398293"/>
              <a:gd name="connsiteY164" fmla="*/ 1903862 h 4203510"/>
              <a:gd name="connsiteX165" fmla="*/ 2695433 w 3398293"/>
              <a:gd name="connsiteY165" fmla="*/ 1883391 h 4203510"/>
              <a:gd name="connsiteX166" fmla="*/ 2681786 w 3398293"/>
              <a:gd name="connsiteY166" fmla="*/ 1781032 h 4203510"/>
              <a:gd name="connsiteX167" fmla="*/ 2681786 w 3398293"/>
              <a:gd name="connsiteY167" fmla="*/ 1433014 h 4203510"/>
              <a:gd name="connsiteX168" fmla="*/ 2689788 w 3398293"/>
              <a:gd name="connsiteY168" fmla="*/ 1276065 h 4203510"/>
              <a:gd name="connsiteX169" fmla="*/ 2757158 w 3398293"/>
              <a:gd name="connsiteY169" fmla="*/ 1440149 h 4203510"/>
              <a:gd name="connsiteX170" fmla="*/ 2856291 w 3398293"/>
              <a:gd name="connsiteY170" fmla="*/ 1454106 h 4203510"/>
              <a:gd name="connsiteX171" fmla="*/ 2843822 w 3398293"/>
              <a:gd name="connsiteY171" fmla="*/ 1282889 h 4203510"/>
              <a:gd name="connsiteX172" fmla="*/ 2837866 w 3398293"/>
              <a:gd name="connsiteY172" fmla="*/ 1211983 h 4203510"/>
              <a:gd name="connsiteX173" fmla="*/ 2843201 w 3398293"/>
              <a:gd name="connsiteY173" fmla="*/ 1175196 h 4203510"/>
              <a:gd name="connsiteX174" fmla="*/ 2862494 w 3398293"/>
              <a:gd name="connsiteY174" fmla="*/ 1118806 h 4203510"/>
              <a:gd name="connsiteX175" fmla="*/ 2859206 w 3398293"/>
              <a:gd name="connsiteY175" fmla="*/ 1071349 h 4203510"/>
              <a:gd name="connsiteX176" fmla="*/ 2881166 w 3398293"/>
              <a:gd name="connsiteY176" fmla="*/ 1051187 h 4203510"/>
              <a:gd name="connsiteX177" fmla="*/ 2896303 w 3398293"/>
              <a:gd name="connsiteY177" fmla="*/ 1034872 h 4203510"/>
              <a:gd name="connsiteX178" fmla="*/ 2933401 w 3398293"/>
              <a:gd name="connsiteY178" fmla="*/ 1023892 h 4203510"/>
              <a:gd name="connsiteX179" fmla="*/ 2947048 w 3398293"/>
              <a:gd name="connsiteY179" fmla="*/ 995418 h 4203510"/>
              <a:gd name="connsiteX180" fmla="*/ 2954741 w 3398293"/>
              <a:gd name="connsiteY180" fmla="*/ 934871 h 4203510"/>
              <a:gd name="connsiteX181" fmla="*/ 2995684 w 3398293"/>
              <a:gd name="connsiteY181" fmla="*/ 914400 h 4203510"/>
              <a:gd name="connsiteX182" fmla="*/ 3050275 w 3398293"/>
              <a:gd name="connsiteY182" fmla="*/ 928047 h 4203510"/>
              <a:gd name="connsiteX183" fmla="*/ 3063923 w 3398293"/>
              <a:gd name="connsiteY183" fmla="*/ 948519 h 4203510"/>
              <a:gd name="connsiteX184" fmla="*/ 3101888 w 3398293"/>
              <a:gd name="connsiteY184" fmla="*/ 1013222 h 4203510"/>
              <a:gd name="connsiteX185" fmla="*/ 3157658 w 3398293"/>
              <a:gd name="connsiteY185" fmla="*/ 1087105 h 4203510"/>
              <a:gd name="connsiteX186" fmla="*/ 3205735 w 3398293"/>
              <a:gd name="connsiteY186" fmla="*/ 1131894 h 4203510"/>
              <a:gd name="connsiteX187" fmla="*/ 3275154 w 3398293"/>
              <a:gd name="connsiteY187" fmla="*/ 1202491 h 4203510"/>
              <a:gd name="connsiteX188" fmla="*/ 3350526 w 3398293"/>
              <a:gd name="connsiteY188" fmla="*/ 1262417 h 4203510"/>
              <a:gd name="connsiteX189" fmla="*/ 3370997 w 3398293"/>
              <a:gd name="connsiteY189" fmla="*/ 1276065 h 4203510"/>
              <a:gd name="connsiteX190" fmla="*/ 3391469 w 3398293"/>
              <a:gd name="connsiteY190" fmla="*/ 1269241 h 4203510"/>
              <a:gd name="connsiteX191" fmla="*/ 3398293 w 3398293"/>
              <a:gd name="connsiteY191" fmla="*/ 1248770 h 4203510"/>
              <a:gd name="connsiteX192" fmla="*/ 3364174 w 3398293"/>
              <a:gd name="connsiteY192" fmla="*/ 1187355 h 4203510"/>
              <a:gd name="connsiteX193" fmla="*/ 3336878 w 3398293"/>
              <a:gd name="connsiteY193" fmla="*/ 1146411 h 4203510"/>
              <a:gd name="connsiteX194" fmla="*/ 3330054 w 3398293"/>
              <a:gd name="connsiteY194" fmla="*/ 1125940 h 4203510"/>
              <a:gd name="connsiteX195" fmla="*/ 3309583 w 3398293"/>
              <a:gd name="connsiteY195" fmla="*/ 1112292 h 4203510"/>
              <a:gd name="connsiteX196" fmla="*/ 3289111 w 3398293"/>
              <a:gd name="connsiteY196" fmla="*/ 1091820 h 4203510"/>
              <a:gd name="connsiteX197" fmla="*/ 3261815 w 3398293"/>
              <a:gd name="connsiteY197" fmla="*/ 1050877 h 4203510"/>
              <a:gd name="connsiteX198" fmla="*/ 3234520 w 3398293"/>
              <a:gd name="connsiteY198" fmla="*/ 1009934 h 4203510"/>
              <a:gd name="connsiteX199" fmla="*/ 3207224 w 3398293"/>
              <a:gd name="connsiteY199" fmla="*/ 968991 h 4203510"/>
              <a:gd name="connsiteX200" fmla="*/ 3166281 w 3398293"/>
              <a:gd name="connsiteY200" fmla="*/ 928047 h 4203510"/>
              <a:gd name="connsiteX201" fmla="*/ 3111690 w 3398293"/>
              <a:gd name="connsiteY201" fmla="*/ 880280 h 4203510"/>
              <a:gd name="connsiteX202" fmla="*/ 3116156 w 3398293"/>
              <a:gd name="connsiteY202" fmla="*/ 850006 h 4203510"/>
              <a:gd name="connsiteX203" fmla="*/ 3077571 w 3398293"/>
              <a:gd name="connsiteY203" fmla="*/ 818865 h 4203510"/>
              <a:gd name="connsiteX204" fmla="*/ 3084394 w 3398293"/>
              <a:gd name="connsiteY204" fmla="*/ 743803 h 4203510"/>
              <a:gd name="connsiteX205" fmla="*/ 3077571 w 3398293"/>
              <a:gd name="connsiteY205" fmla="*/ 627797 h 4203510"/>
              <a:gd name="connsiteX206" fmla="*/ 3057099 w 3398293"/>
              <a:gd name="connsiteY206" fmla="*/ 620973 h 4203510"/>
              <a:gd name="connsiteX207" fmla="*/ 2709081 w 3398293"/>
              <a:gd name="connsiteY207" fmla="*/ 614149 h 4203510"/>
              <a:gd name="connsiteX208" fmla="*/ 2715905 w 3398293"/>
              <a:gd name="connsiteY208" fmla="*/ 532262 h 4203510"/>
              <a:gd name="connsiteX209" fmla="*/ 2688609 w 3398293"/>
              <a:gd name="connsiteY209" fmla="*/ 484495 h 4203510"/>
              <a:gd name="connsiteX210" fmla="*/ 2668138 w 3398293"/>
              <a:gd name="connsiteY210" fmla="*/ 477671 h 4203510"/>
              <a:gd name="connsiteX211" fmla="*/ 2538484 w 3398293"/>
              <a:gd name="connsiteY211" fmla="*/ 457200 h 4203510"/>
              <a:gd name="connsiteX212" fmla="*/ 2456597 w 3398293"/>
              <a:gd name="connsiteY212" fmla="*/ 464023 h 4203510"/>
              <a:gd name="connsiteX213" fmla="*/ 2436126 w 3398293"/>
              <a:gd name="connsiteY213" fmla="*/ 470847 h 4203510"/>
              <a:gd name="connsiteX214" fmla="*/ 2374711 w 3398293"/>
              <a:gd name="connsiteY214" fmla="*/ 464023 h 4203510"/>
              <a:gd name="connsiteX215" fmla="*/ 2299648 w 3398293"/>
              <a:gd name="connsiteY215" fmla="*/ 470847 h 4203510"/>
              <a:gd name="connsiteX216" fmla="*/ 2279177 w 3398293"/>
              <a:gd name="connsiteY216" fmla="*/ 477671 h 4203510"/>
              <a:gd name="connsiteX217" fmla="*/ 2238233 w 3398293"/>
              <a:gd name="connsiteY217" fmla="*/ 504967 h 4203510"/>
              <a:gd name="connsiteX218" fmla="*/ 2197290 w 3398293"/>
              <a:gd name="connsiteY218" fmla="*/ 477671 h 4203510"/>
              <a:gd name="connsiteX219" fmla="*/ 2183642 w 3398293"/>
              <a:gd name="connsiteY219" fmla="*/ 457200 h 4203510"/>
              <a:gd name="connsiteX220" fmla="*/ 2163171 w 3398293"/>
              <a:gd name="connsiteY220" fmla="*/ 450376 h 4203510"/>
              <a:gd name="connsiteX221" fmla="*/ 2101756 w 3398293"/>
              <a:gd name="connsiteY221" fmla="*/ 409432 h 4203510"/>
              <a:gd name="connsiteX222" fmla="*/ 2081284 w 3398293"/>
              <a:gd name="connsiteY222" fmla="*/ 395785 h 4203510"/>
              <a:gd name="connsiteX223" fmla="*/ 2060812 w 3398293"/>
              <a:gd name="connsiteY223" fmla="*/ 388961 h 4203510"/>
              <a:gd name="connsiteX224" fmla="*/ 2019869 w 3398293"/>
              <a:gd name="connsiteY224" fmla="*/ 361665 h 4203510"/>
              <a:gd name="connsiteX225" fmla="*/ 1999397 w 3398293"/>
              <a:gd name="connsiteY225" fmla="*/ 348017 h 4203510"/>
              <a:gd name="connsiteX226" fmla="*/ 1978926 w 3398293"/>
              <a:gd name="connsiteY226" fmla="*/ 341194 h 4203510"/>
              <a:gd name="connsiteX227" fmla="*/ 1979236 w 3398293"/>
              <a:gd name="connsiteY227" fmla="*/ 302608 h 4203510"/>
              <a:gd name="connsiteX228" fmla="*/ 1974212 w 3398293"/>
              <a:gd name="connsiteY228" fmla="*/ 272644 h 4203510"/>
              <a:gd name="connsiteX229" fmla="*/ 1963231 w 3398293"/>
              <a:gd name="connsiteY229" fmla="*/ 227235 h 4203510"/>
              <a:gd name="connsiteX230" fmla="*/ 1924644 w 3398293"/>
              <a:gd name="connsiteY230" fmla="*/ 180646 h 4203510"/>
              <a:gd name="connsiteX231" fmla="*/ 1888726 w 3398293"/>
              <a:gd name="connsiteY231" fmla="*/ 139703 h 4203510"/>
              <a:gd name="connsiteX232" fmla="*/ 1876568 w 3398293"/>
              <a:gd name="connsiteY232" fmla="*/ 129653 h 4203510"/>
              <a:gd name="connsiteX233" fmla="*/ 1869744 w 3398293"/>
              <a:gd name="connsiteY233" fmla="*/ 88710 h 4203510"/>
              <a:gd name="connsiteX234" fmla="*/ 1862920 w 3398293"/>
              <a:gd name="connsiteY234" fmla="*/ 68238 h 4203510"/>
              <a:gd name="connsiteX235" fmla="*/ 1842448 w 3398293"/>
              <a:gd name="connsiteY235" fmla="*/ 61414 h 4203510"/>
              <a:gd name="connsiteX236" fmla="*/ 1801505 w 3398293"/>
              <a:gd name="connsiteY236" fmla="*/ 40943 h 4203510"/>
              <a:gd name="connsiteX237" fmla="*/ 1753738 w 3398293"/>
              <a:gd name="connsiteY237" fmla="*/ 47767 h 4203510"/>
              <a:gd name="connsiteX238" fmla="*/ 1726442 w 3398293"/>
              <a:gd name="connsiteY238" fmla="*/ 88710 h 4203510"/>
              <a:gd name="connsiteX239" fmla="*/ 1705971 w 3398293"/>
              <a:gd name="connsiteY239" fmla="*/ 109182 h 4203510"/>
              <a:gd name="connsiteX240" fmla="*/ 1685499 w 3398293"/>
              <a:gd name="connsiteY240" fmla="*/ 116005 h 4203510"/>
              <a:gd name="connsiteX241" fmla="*/ 1624084 w 3398293"/>
              <a:gd name="connsiteY241" fmla="*/ 102358 h 4203510"/>
              <a:gd name="connsiteX242" fmla="*/ 1610436 w 3398293"/>
              <a:gd name="connsiteY242" fmla="*/ 81886 h 4203510"/>
              <a:gd name="connsiteX243" fmla="*/ 1569493 w 3398293"/>
              <a:gd name="connsiteY243" fmla="*/ 68238 h 4203510"/>
              <a:gd name="connsiteX244" fmla="*/ 1549021 w 3398293"/>
              <a:gd name="connsiteY244" fmla="*/ 47767 h 4203510"/>
              <a:gd name="connsiteX245" fmla="*/ 1528550 w 3398293"/>
              <a:gd name="connsiteY245" fmla="*/ 34119 h 4203510"/>
              <a:gd name="connsiteX246" fmla="*/ 1501254 w 3398293"/>
              <a:gd name="connsiteY246" fmla="*/ 0 h 4203510"/>
              <a:gd name="connsiteX247" fmla="*/ 1480783 w 3398293"/>
              <a:gd name="connsiteY247" fmla="*/ 6823 h 4203510"/>
              <a:gd name="connsiteX248" fmla="*/ 1453487 w 3398293"/>
              <a:gd name="connsiteY248" fmla="*/ 13647 h 4203510"/>
              <a:gd name="connsiteX249" fmla="*/ 1433015 w 3398293"/>
              <a:gd name="connsiteY249" fmla="*/ 27295 h 4203510"/>
              <a:gd name="connsiteX250" fmla="*/ 1412544 w 3398293"/>
              <a:gd name="connsiteY250" fmla="*/ 34119 h 4203510"/>
              <a:gd name="connsiteX251" fmla="*/ 1392072 w 3398293"/>
              <a:gd name="connsiteY251" fmla="*/ 47767 h 4203510"/>
              <a:gd name="connsiteX252" fmla="*/ 1371600 w 3398293"/>
              <a:gd name="connsiteY252" fmla="*/ 54591 h 4203510"/>
              <a:gd name="connsiteX253" fmla="*/ 1330657 w 3398293"/>
              <a:gd name="connsiteY253" fmla="*/ 75062 h 4203510"/>
              <a:gd name="connsiteX254" fmla="*/ 1289714 w 3398293"/>
              <a:gd name="connsiteY254" fmla="*/ 68238 h 4203510"/>
              <a:gd name="connsiteX255" fmla="*/ 1276066 w 3398293"/>
              <a:gd name="connsiteY255" fmla="*/ 47767 h 4203510"/>
              <a:gd name="connsiteX256" fmla="*/ 1255594 w 3398293"/>
              <a:gd name="connsiteY256" fmla="*/ 34119 h 4203510"/>
              <a:gd name="connsiteX257" fmla="*/ 1248771 w 3398293"/>
              <a:gd name="connsiteY257" fmla="*/ 54591 h 4203510"/>
              <a:gd name="connsiteX258" fmla="*/ 1228299 w 3398293"/>
              <a:gd name="connsiteY258" fmla="*/ 61414 h 4203510"/>
              <a:gd name="connsiteX259" fmla="*/ 1207827 w 3398293"/>
              <a:gd name="connsiteY259" fmla="*/ 75062 h 4203510"/>
              <a:gd name="connsiteX260" fmla="*/ 1132765 w 3398293"/>
              <a:gd name="connsiteY260" fmla="*/ 68238 h 4203510"/>
              <a:gd name="connsiteX261" fmla="*/ 1030406 w 3398293"/>
              <a:gd name="connsiteY26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887105 w 3398293"/>
              <a:gd name="connsiteY70" fmla="*/ 3555241 h 4203510"/>
              <a:gd name="connsiteX71" fmla="*/ 962168 w 3398293"/>
              <a:gd name="connsiteY71" fmla="*/ 3630304 h 4203510"/>
              <a:gd name="connsiteX72" fmla="*/ 1016759 w 3398293"/>
              <a:gd name="connsiteY72" fmla="*/ 3678071 h 4203510"/>
              <a:gd name="connsiteX73" fmla="*/ 1030406 w 3398293"/>
              <a:gd name="connsiteY73" fmla="*/ 3698543 h 4203510"/>
              <a:gd name="connsiteX74" fmla="*/ 1153236 w 3398293"/>
              <a:gd name="connsiteY74" fmla="*/ 3787253 h 4203510"/>
              <a:gd name="connsiteX75" fmla="*/ 1194180 w 3398293"/>
              <a:gd name="connsiteY75" fmla="*/ 3807725 h 4203510"/>
              <a:gd name="connsiteX76" fmla="*/ 1214651 w 3398293"/>
              <a:gd name="connsiteY76" fmla="*/ 3821373 h 4203510"/>
              <a:gd name="connsiteX77" fmla="*/ 1220545 w 3398293"/>
              <a:gd name="connsiteY77" fmla="*/ 3821497 h 4203510"/>
              <a:gd name="connsiteX78" fmla="*/ 1282890 w 3398293"/>
              <a:gd name="connsiteY78" fmla="*/ 3841844 h 4203510"/>
              <a:gd name="connsiteX79" fmla="*/ 1323833 w 3398293"/>
              <a:gd name="connsiteY79" fmla="*/ 3869140 h 4203510"/>
              <a:gd name="connsiteX80" fmla="*/ 1357953 w 3398293"/>
              <a:gd name="connsiteY80" fmla="*/ 3903259 h 4203510"/>
              <a:gd name="connsiteX81" fmla="*/ 1371600 w 3398293"/>
              <a:gd name="connsiteY81" fmla="*/ 3923731 h 4203510"/>
              <a:gd name="connsiteX82" fmla="*/ 1392072 w 3398293"/>
              <a:gd name="connsiteY82" fmla="*/ 3930555 h 4203510"/>
              <a:gd name="connsiteX83" fmla="*/ 1412544 w 3398293"/>
              <a:gd name="connsiteY83" fmla="*/ 3944203 h 4203510"/>
              <a:gd name="connsiteX84" fmla="*/ 1433015 w 3398293"/>
              <a:gd name="connsiteY84" fmla="*/ 3964674 h 4203510"/>
              <a:gd name="connsiteX85" fmla="*/ 1453487 w 3398293"/>
              <a:gd name="connsiteY85" fmla="*/ 3978322 h 4203510"/>
              <a:gd name="connsiteX86" fmla="*/ 1514902 w 3398293"/>
              <a:gd name="connsiteY86" fmla="*/ 4032913 h 4203510"/>
              <a:gd name="connsiteX87" fmla="*/ 1562669 w 3398293"/>
              <a:gd name="connsiteY87" fmla="*/ 4094328 h 4203510"/>
              <a:gd name="connsiteX88" fmla="*/ 1583141 w 3398293"/>
              <a:gd name="connsiteY88" fmla="*/ 4162567 h 4203510"/>
              <a:gd name="connsiteX89" fmla="*/ 1596789 w 3398293"/>
              <a:gd name="connsiteY89" fmla="*/ 4183038 h 4203510"/>
              <a:gd name="connsiteX90" fmla="*/ 1617260 w 3398293"/>
              <a:gd name="connsiteY90" fmla="*/ 4203510 h 4203510"/>
              <a:gd name="connsiteX91" fmla="*/ 1624084 w 3398293"/>
              <a:gd name="connsiteY91" fmla="*/ 4169391 h 4203510"/>
              <a:gd name="connsiteX92" fmla="*/ 1637732 w 3398293"/>
              <a:gd name="connsiteY92" fmla="*/ 4067032 h 4203510"/>
              <a:gd name="connsiteX93" fmla="*/ 1630908 w 3398293"/>
              <a:gd name="connsiteY93" fmla="*/ 4012441 h 4203510"/>
              <a:gd name="connsiteX94" fmla="*/ 1610436 w 3398293"/>
              <a:gd name="connsiteY94" fmla="*/ 3971498 h 4203510"/>
              <a:gd name="connsiteX95" fmla="*/ 1596789 w 3398293"/>
              <a:gd name="connsiteY95" fmla="*/ 3944203 h 4203510"/>
              <a:gd name="connsiteX96" fmla="*/ 1576317 w 3398293"/>
              <a:gd name="connsiteY96" fmla="*/ 3910083 h 4203510"/>
              <a:gd name="connsiteX97" fmla="*/ 1610436 w 3398293"/>
              <a:gd name="connsiteY97" fmla="*/ 3835020 h 4203510"/>
              <a:gd name="connsiteX98" fmla="*/ 1610436 w 3398293"/>
              <a:gd name="connsiteY98" fmla="*/ 3835020 h 4203510"/>
              <a:gd name="connsiteX99" fmla="*/ 1617260 w 3398293"/>
              <a:gd name="connsiteY99" fmla="*/ 3814549 h 4203510"/>
              <a:gd name="connsiteX100" fmla="*/ 1658203 w 3398293"/>
              <a:gd name="connsiteY100" fmla="*/ 3787253 h 4203510"/>
              <a:gd name="connsiteX101" fmla="*/ 1733266 w 3398293"/>
              <a:gd name="connsiteY101" fmla="*/ 3814549 h 4203510"/>
              <a:gd name="connsiteX102" fmla="*/ 1753738 w 3398293"/>
              <a:gd name="connsiteY102" fmla="*/ 3800901 h 4203510"/>
              <a:gd name="connsiteX103" fmla="*/ 1760562 w 3398293"/>
              <a:gd name="connsiteY103" fmla="*/ 3780429 h 4203510"/>
              <a:gd name="connsiteX104" fmla="*/ 1774209 w 3398293"/>
              <a:gd name="connsiteY104" fmla="*/ 3759958 h 4203510"/>
              <a:gd name="connsiteX105" fmla="*/ 1781033 w 3398293"/>
              <a:gd name="connsiteY105" fmla="*/ 3739486 h 4203510"/>
              <a:gd name="connsiteX106" fmla="*/ 1801505 w 3398293"/>
              <a:gd name="connsiteY106" fmla="*/ 3732662 h 4203510"/>
              <a:gd name="connsiteX107" fmla="*/ 1849272 w 3398293"/>
              <a:gd name="connsiteY107" fmla="*/ 3746310 h 4203510"/>
              <a:gd name="connsiteX108" fmla="*/ 1862920 w 3398293"/>
              <a:gd name="connsiteY108" fmla="*/ 3766782 h 4203510"/>
              <a:gd name="connsiteX109" fmla="*/ 1978926 w 3398293"/>
              <a:gd name="connsiteY109" fmla="*/ 3759958 h 4203510"/>
              <a:gd name="connsiteX110" fmla="*/ 1999397 w 3398293"/>
              <a:gd name="connsiteY110" fmla="*/ 3753134 h 4203510"/>
              <a:gd name="connsiteX111" fmla="*/ 2006221 w 3398293"/>
              <a:gd name="connsiteY111" fmla="*/ 3732662 h 4203510"/>
              <a:gd name="connsiteX112" fmla="*/ 2040341 w 3398293"/>
              <a:gd name="connsiteY112" fmla="*/ 3698543 h 4203510"/>
              <a:gd name="connsiteX113" fmla="*/ 2074460 w 3398293"/>
              <a:gd name="connsiteY113" fmla="*/ 3712191 h 4203510"/>
              <a:gd name="connsiteX114" fmla="*/ 2115403 w 3398293"/>
              <a:gd name="connsiteY114" fmla="*/ 3732662 h 4203510"/>
              <a:gd name="connsiteX115" fmla="*/ 2163171 w 3398293"/>
              <a:gd name="connsiteY115" fmla="*/ 3712191 h 4203510"/>
              <a:gd name="connsiteX116" fmla="*/ 2204114 w 3398293"/>
              <a:gd name="connsiteY116" fmla="*/ 3678071 h 4203510"/>
              <a:gd name="connsiteX117" fmla="*/ 2224586 w 3398293"/>
              <a:gd name="connsiteY117" fmla="*/ 3671247 h 4203510"/>
              <a:gd name="connsiteX118" fmla="*/ 2245057 w 3398293"/>
              <a:gd name="connsiteY118" fmla="*/ 3650776 h 4203510"/>
              <a:gd name="connsiteX119" fmla="*/ 2265529 w 3398293"/>
              <a:gd name="connsiteY119" fmla="*/ 3657600 h 4203510"/>
              <a:gd name="connsiteX120" fmla="*/ 2292824 w 3398293"/>
              <a:gd name="connsiteY120" fmla="*/ 3650776 h 4203510"/>
              <a:gd name="connsiteX121" fmla="*/ 2306472 w 3398293"/>
              <a:gd name="connsiteY121" fmla="*/ 3630304 h 4203510"/>
              <a:gd name="connsiteX122" fmla="*/ 2313296 w 3398293"/>
              <a:gd name="connsiteY122" fmla="*/ 3609832 h 4203510"/>
              <a:gd name="connsiteX123" fmla="*/ 2361063 w 3398293"/>
              <a:gd name="connsiteY123" fmla="*/ 3596185 h 4203510"/>
              <a:gd name="connsiteX124" fmla="*/ 2395183 w 3398293"/>
              <a:gd name="connsiteY124" fmla="*/ 3562065 h 4203510"/>
              <a:gd name="connsiteX125" fmla="*/ 2436126 w 3398293"/>
              <a:gd name="connsiteY125" fmla="*/ 3534770 h 4203510"/>
              <a:gd name="connsiteX126" fmla="*/ 2449774 w 3398293"/>
              <a:gd name="connsiteY126" fmla="*/ 3514298 h 4203510"/>
              <a:gd name="connsiteX127" fmla="*/ 2511189 w 3398293"/>
              <a:gd name="connsiteY127" fmla="*/ 3480179 h 4203510"/>
              <a:gd name="connsiteX128" fmla="*/ 2490717 w 3398293"/>
              <a:gd name="connsiteY128" fmla="*/ 3473355 h 4203510"/>
              <a:gd name="connsiteX129" fmla="*/ 2565780 w 3398293"/>
              <a:gd name="connsiteY129" fmla="*/ 3452883 h 4203510"/>
              <a:gd name="connsiteX130" fmla="*/ 2661314 w 3398293"/>
              <a:gd name="connsiteY130" fmla="*/ 3425588 h 4203510"/>
              <a:gd name="connsiteX131" fmla="*/ 2722729 w 3398293"/>
              <a:gd name="connsiteY131" fmla="*/ 3398292 h 4203510"/>
              <a:gd name="connsiteX132" fmla="*/ 2743200 w 3398293"/>
              <a:gd name="connsiteY132" fmla="*/ 3405116 h 4203510"/>
              <a:gd name="connsiteX133" fmla="*/ 2797791 w 3398293"/>
              <a:gd name="connsiteY133" fmla="*/ 3398292 h 4203510"/>
              <a:gd name="connsiteX134" fmla="*/ 2859206 w 3398293"/>
              <a:gd name="connsiteY134" fmla="*/ 3350525 h 4203510"/>
              <a:gd name="connsiteX135" fmla="*/ 2920621 w 3398293"/>
              <a:gd name="connsiteY135" fmla="*/ 3309582 h 4203510"/>
              <a:gd name="connsiteX136" fmla="*/ 2941093 w 3398293"/>
              <a:gd name="connsiteY136" fmla="*/ 3295934 h 4203510"/>
              <a:gd name="connsiteX137" fmla="*/ 2954741 w 3398293"/>
              <a:gd name="connsiteY137" fmla="*/ 3316405 h 4203510"/>
              <a:gd name="connsiteX138" fmla="*/ 2995684 w 3398293"/>
              <a:gd name="connsiteY138" fmla="*/ 3336877 h 4203510"/>
              <a:gd name="connsiteX139" fmla="*/ 3016156 w 3398293"/>
              <a:gd name="connsiteY139" fmla="*/ 3330053 h 4203510"/>
              <a:gd name="connsiteX140" fmla="*/ 3057099 w 3398293"/>
              <a:gd name="connsiteY140" fmla="*/ 3302758 h 4203510"/>
              <a:gd name="connsiteX141" fmla="*/ 3084394 w 3398293"/>
              <a:gd name="connsiteY141" fmla="*/ 3295934 h 4203510"/>
              <a:gd name="connsiteX142" fmla="*/ 3125338 w 3398293"/>
              <a:gd name="connsiteY142" fmla="*/ 3268638 h 4203510"/>
              <a:gd name="connsiteX143" fmla="*/ 3166281 w 3398293"/>
              <a:gd name="connsiteY143" fmla="*/ 3282286 h 4203510"/>
              <a:gd name="connsiteX144" fmla="*/ 3186753 w 3398293"/>
              <a:gd name="connsiteY144" fmla="*/ 3275462 h 4203510"/>
              <a:gd name="connsiteX145" fmla="*/ 3254991 w 3398293"/>
              <a:gd name="connsiteY145" fmla="*/ 3241343 h 4203510"/>
              <a:gd name="connsiteX146" fmla="*/ 3282287 w 3398293"/>
              <a:gd name="connsiteY146" fmla="*/ 3248167 h 4203510"/>
              <a:gd name="connsiteX147" fmla="*/ 3302759 w 3398293"/>
              <a:gd name="connsiteY147" fmla="*/ 3254991 h 4203510"/>
              <a:gd name="connsiteX148" fmla="*/ 3309583 w 3398293"/>
              <a:gd name="connsiteY148" fmla="*/ 3234519 h 4203510"/>
              <a:gd name="connsiteX149" fmla="*/ 3323230 w 3398293"/>
              <a:gd name="connsiteY149" fmla="*/ 3207223 h 4203510"/>
              <a:gd name="connsiteX150" fmla="*/ 3306295 w 3398293"/>
              <a:gd name="connsiteY150" fmla="*/ 3141962 h 4203510"/>
              <a:gd name="connsiteX151" fmla="*/ 3305674 w 3398293"/>
              <a:gd name="connsiteY151" fmla="*/ 3039356 h 4203510"/>
              <a:gd name="connsiteX152" fmla="*/ 3304185 w 3398293"/>
              <a:gd name="connsiteY152" fmla="*/ 2933089 h 4203510"/>
              <a:gd name="connsiteX153" fmla="*/ 3303876 w 3398293"/>
              <a:gd name="connsiteY153" fmla="*/ 2767269 h 4203510"/>
              <a:gd name="connsiteX154" fmla="*/ 3299470 w 3398293"/>
              <a:gd name="connsiteY154" fmla="*/ 2558645 h 4203510"/>
              <a:gd name="connsiteX155" fmla="*/ 3291158 w 3398293"/>
              <a:gd name="connsiteY155" fmla="*/ 2329672 h 4203510"/>
              <a:gd name="connsiteX156" fmla="*/ 3284645 w 3398293"/>
              <a:gd name="connsiteY156" fmla="*/ 2089595 h 4203510"/>
              <a:gd name="connsiteX157" fmla="*/ 3289111 w 3398293"/>
              <a:gd name="connsiteY157" fmla="*/ 1985749 h 4203510"/>
              <a:gd name="connsiteX158" fmla="*/ 3282287 w 3398293"/>
              <a:gd name="connsiteY158" fmla="*/ 1897038 h 4203510"/>
              <a:gd name="connsiteX159" fmla="*/ 3261815 w 3398293"/>
              <a:gd name="connsiteY159" fmla="*/ 1890214 h 4203510"/>
              <a:gd name="connsiteX160" fmla="*/ 3118514 w 3398293"/>
              <a:gd name="connsiteY160" fmla="*/ 1887236 h 4203510"/>
              <a:gd name="connsiteX161" fmla="*/ 2941093 w 3398293"/>
              <a:gd name="connsiteY161" fmla="*/ 1890214 h 4203510"/>
              <a:gd name="connsiteX162" fmla="*/ 2818263 w 3398293"/>
              <a:gd name="connsiteY162" fmla="*/ 1897038 h 4203510"/>
              <a:gd name="connsiteX163" fmla="*/ 2702257 w 3398293"/>
              <a:gd name="connsiteY163" fmla="*/ 1903862 h 4203510"/>
              <a:gd name="connsiteX164" fmla="*/ 2695433 w 3398293"/>
              <a:gd name="connsiteY164" fmla="*/ 1883391 h 4203510"/>
              <a:gd name="connsiteX165" fmla="*/ 2681786 w 3398293"/>
              <a:gd name="connsiteY165" fmla="*/ 1781032 h 4203510"/>
              <a:gd name="connsiteX166" fmla="*/ 2681786 w 3398293"/>
              <a:gd name="connsiteY166" fmla="*/ 1433014 h 4203510"/>
              <a:gd name="connsiteX167" fmla="*/ 2689788 w 3398293"/>
              <a:gd name="connsiteY167" fmla="*/ 1276065 h 4203510"/>
              <a:gd name="connsiteX168" fmla="*/ 2757158 w 3398293"/>
              <a:gd name="connsiteY168" fmla="*/ 1440149 h 4203510"/>
              <a:gd name="connsiteX169" fmla="*/ 2856291 w 3398293"/>
              <a:gd name="connsiteY169" fmla="*/ 1454106 h 4203510"/>
              <a:gd name="connsiteX170" fmla="*/ 2843822 w 3398293"/>
              <a:gd name="connsiteY170" fmla="*/ 1282889 h 4203510"/>
              <a:gd name="connsiteX171" fmla="*/ 2837866 w 3398293"/>
              <a:gd name="connsiteY171" fmla="*/ 1211983 h 4203510"/>
              <a:gd name="connsiteX172" fmla="*/ 2843201 w 3398293"/>
              <a:gd name="connsiteY172" fmla="*/ 1175196 h 4203510"/>
              <a:gd name="connsiteX173" fmla="*/ 2862494 w 3398293"/>
              <a:gd name="connsiteY173" fmla="*/ 1118806 h 4203510"/>
              <a:gd name="connsiteX174" fmla="*/ 2859206 w 3398293"/>
              <a:gd name="connsiteY174" fmla="*/ 1071349 h 4203510"/>
              <a:gd name="connsiteX175" fmla="*/ 2881166 w 3398293"/>
              <a:gd name="connsiteY175" fmla="*/ 1051187 h 4203510"/>
              <a:gd name="connsiteX176" fmla="*/ 2896303 w 3398293"/>
              <a:gd name="connsiteY176" fmla="*/ 1034872 h 4203510"/>
              <a:gd name="connsiteX177" fmla="*/ 2933401 w 3398293"/>
              <a:gd name="connsiteY177" fmla="*/ 1023892 h 4203510"/>
              <a:gd name="connsiteX178" fmla="*/ 2947048 w 3398293"/>
              <a:gd name="connsiteY178" fmla="*/ 995418 h 4203510"/>
              <a:gd name="connsiteX179" fmla="*/ 2954741 w 3398293"/>
              <a:gd name="connsiteY179" fmla="*/ 934871 h 4203510"/>
              <a:gd name="connsiteX180" fmla="*/ 2995684 w 3398293"/>
              <a:gd name="connsiteY180" fmla="*/ 914400 h 4203510"/>
              <a:gd name="connsiteX181" fmla="*/ 3050275 w 3398293"/>
              <a:gd name="connsiteY181" fmla="*/ 928047 h 4203510"/>
              <a:gd name="connsiteX182" fmla="*/ 3063923 w 3398293"/>
              <a:gd name="connsiteY182" fmla="*/ 948519 h 4203510"/>
              <a:gd name="connsiteX183" fmla="*/ 3101888 w 3398293"/>
              <a:gd name="connsiteY183" fmla="*/ 1013222 h 4203510"/>
              <a:gd name="connsiteX184" fmla="*/ 3157658 w 3398293"/>
              <a:gd name="connsiteY184" fmla="*/ 1087105 h 4203510"/>
              <a:gd name="connsiteX185" fmla="*/ 3205735 w 3398293"/>
              <a:gd name="connsiteY185" fmla="*/ 1131894 h 4203510"/>
              <a:gd name="connsiteX186" fmla="*/ 3275154 w 3398293"/>
              <a:gd name="connsiteY186" fmla="*/ 1202491 h 4203510"/>
              <a:gd name="connsiteX187" fmla="*/ 3350526 w 3398293"/>
              <a:gd name="connsiteY187" fmla="*/ 1262417 h 4203510"/>
              <a:gd name="connsiteX188" fmla="*/ 3370997 w 3398293"/>
              <a:gd name="connsiteY188" fmla="*/ 1276065 h 4203510"/>
              <a:gd name="connsiteX189" fmla="*/ 3391469 w 3398293"/>
              <a:gd name="connsiteY189" fmla="*/ 1269241 h 4203510"/>
              <a:gd name="connsiteX190" fmla="*/ 3398293 w 3398293"/>
              <a:gd name="connsiteY190" fmla="*/ 1248770 h 4203510"/>
              <a:gd name="connsiteX191" fmla="*/ 3364174 w 3398293"/>
              <a:gd name="connsiteY191" fmla="*/ 1187355 h 4203510"/>
              <a:gd name="connsiteX192" fmla="*/ 3336878 w 3398293"/>
              <a:gd name="connsiteY192" fmla="*/ 1146411 h 4203510"/>
              <a:gd name="connsiteX193" fmla="*/ 3330054 w 3398293"/>
              <a:gd name="connsiteY193" fmla="*/ 1125940 h 4203510"/>
              <a:gd name="connsiteX194" fmla="*/ 3309583 w 3398293"/>
              <a:gd name="connsiteY194" fmla="*/ 1112292 h 4203510"/>
              <a:gd name="connsiteX195" fmla="*/ 3289111 w 3398293"/>
              <a:gd name="connsiteY195" fmla="*/ 1091820 h 4203510"/>
              <a:gd name="connsiteX196" fmla="*/ 3261815 w 3398293"/>
              <a:gd name="connsiteY196" fmla="*/ 1050877 h 4203510"/>
              <a:gd name="connsiteX197" fmla="*/ 3234520 w 3398293"/>
              <a:gd name="connsiteY197" fmla="*/ 1009934 h 4203510"/>
              <a:gd name="connsiteX198" fmla="*/ 3207224 w 3398293"/>
              <a:gd name="connsiteY198" fmla="*/ 968991 h 4203510"/>
              <a:gd name="connsiteX199" fmla="*/ 3166281 w 3398293"/>
              <a:gd name="connsiteY199" fmla="*/ 928047 h 4203510"/>
              <a:gd name="connsiteX200" fmla="*/ 3111690 w 3398293"/>
              <a:gd name="connsiteY200" fmla="*/ 880280 h 4203510"/>
              <a:gd name="connsiteX201" fmla="*/ 3116156 w 3398293"/>
              <a:gd name="connsiteY201" fmla="*/ 850006 h 4203510"/>
              <a:gd name="connsiteX202" fmla="*/ 3077571 w 3398293"/>
              <a:gd name="connsiteY202" fmla="*/ 818865 h 4203510"/>
              <a:gd name="connsiteX203" fmla="*/ 3084394 w 3398293"/>
              <a:gd name="connsiteY203" fmla="*/ 743803 h 4203510"/>
              <a:gd name="connsiteX204" fmla="*/ 3077571 w 3398293"/>
              <a:gd name="connsiteY204" fmla="*/ 627797 h 4203510"/>
              <a:gd name="connsiteX205" fmla="*/ 3057099 w 3398293"/>
              <a:gd name="connsiteY205" fmla="*/ 620973 h 4203510"/>
              <a:gd name="connsiteX206" fmla="*/ 2709081 w 3398293"/>
              <a:gd name="connsiteY206" fmla="*/ 614149 h 4203510"/>
              <a:gd name="connsiteX207" fmla="*/ 2715905 w 3398293"/>
              <a:gd name="connsiteY207" fmla="*/ 532262 h 4203510"/>
              <a:gd name="connsiteX208" fmla="*/ 2688609 w 3398293"/>
              <a:gd name="connsiteY208" fmla="*/ 484495 h 4203510"/>
              <a:gd name="connsiteX209" fmla="*/ 2668138 w 3398293"/>
              <a:gd name="connsiteY209" fmla="*/ 477671 h 4203510"/>
              <a:gd name="connsiteX210" fmla="*/ 2538484 w 3398293"/>
              <a:gd name="connsiteY210" fmla="*/ 457200 h 4203510"/>
              <a:gd name="connsiteX211" fmla="*/ 2456597 w 3398293"/>
              <a:gd name="connsiteY211" fmla="*/ 464023 h 4203510"/>
              <a:gd name="connsiteX212" fmla="*/ 2436126 w 3398293"/>
              <a:gd name="connsiteY212" fmla="*/ 470847 h 4203510"/>
              <a:gd name="connsiteX213" fmla="*/ 2374711 w 3398293"/>
              <a:gd name="connsiteY213" fmla="*/ 464023 h 4203510"/>
              <a:gd name="connsiteX214" fmla="*/ 2299648 w 3398293"/>
              <a:gd name="connsiteY214" fmla="*/ 470847 h 4203510"/>
              <a:gd name="connsiteX215" fmla="*/ 2279177 w 3398293"/>
              <a:gd name="connsiteY215" fmla="*/ 477671 h 4203510"/>
              <a:gd name="connsiteX216" fmla="*/ 2238233 w 3398293"/>
              <a:gd name="connsiteY216" fmla="*/ 504967 h 4203510"/>
              <a:gd name="connsiteX217" fmla="*/ 2197290 w 3398293"/>
              <a:gd name="connsiteY217" fmla="*/ 477671 h 4203510"/>
              <a:gd name="connsiteX218" fmla="*/ 2183642 w 3398293"/>
              <a:gd name="connsiteY218" fmla="*/ 457200 h 4203510"/>
              <a:gd name="connsiteX219" fmla="*/ 2163171 w 3398293"/>
              <a:gd name="connsiteY219" fmla="*/ 450376 h 4203510"/>
              <a:gd name="connsiteX220" fmla="*/ 2101756 w 3398293"/>
              <a:gd name="connsiteY220" fmla="*/ 409432 h 4203510"/>
              <a:gd name="connsiteX221" fmla="*/ 2081284 w 3398293"/>
              <a:gd name="connsiteY221" fmla="*/ 395785 h 4203510"/>
              <a:gd name="connsiteX222" fmla="*/ 2060812 w 3398293"/>
              <a:gd name="connsiteY222" fmla="*/ 388961 h 4203510"/>
              <a:gd name="connsiteX223" fmla="*/ 2019869 w 3398293"/>
              <a:gd name="connsiteY223" fmla="*/ 361665 h 4203510"/>
              <a:gd name="connsiteX224" fmla="*/ 1999397 w 3398293"/>
              <a:gd name="connsiteY224" fmla="*/ 348017 h 4203510"/>
              <a:gd name="connsiteX225" fmla="*/ 1978926 w 3398293"/>
              <a:gd name="connsiteY225" fmla="*/ 341194 h 4203510"/>
              <a:gd name="connsiteX226" fmla="*/ 1979236 w 3398293"/>
              <a:gd name="connsiteY226" fmla="*/ 302608 h 4203510"/>
              <a:gd name="connsiteX227" fmla="*/ 1974212 w 3398293"/>
              <a:gd name="connsiteY227" fmla="*/ 272644 h 4203510"/>
              <a:gd name="connsiteX228" fmla="*/ 1963231 w 3398293"/>
              <a:gd name="connsiteY228" fmla="*/ 227235 h 4203510"/>
              <a:gd name="connsiteX229" fmla="*/ 1924644 w 3398293"/>
              <a:gd name="connsiteY229" fmla="*/ 180646 h 4203510"/>
              <a:gd name="connsiteX230" fmla="*/ 1888726 w 3398293"/>
              <a:gd name="connsiteY230" fmla="*/ 139703 h 4203510"/>
              <a:gd name="connsiteX231" fmla="*/ 1876568 w 3398293"/>
              <a:gd name="connsiteY231" fmla="*/ 129653 h 4203510"/>
              <a:gd name="connsiteX232" fmla="*/ 1869744 w 3398293"/>
              <a:gd name="connsiteY232" fmla="*/ 88710 h 4203510"/>
              <a:gd name="connsiteX233" fmla="*/ 1862920 w 3398293"/>
              <a:gd name="connsiteY233" fmla="*/ 68238 h 4203510"/>
              <a:gd name="connsiteX234" fmla="*/ 1842448 w 3398293"/>
              <a:gd name="connsiteY234" fmla="*/ 61414 h 4203510"/>
              <a:gd name="connsiteX235" fmla="*/ 1801505 w 3398293"/>
              <a:gd name="connsiteY235" fmla="*/ 40943 h 4203510"/>
              <a:gd name="connsiteX236" fmla="*/ 1753738 w 3398293"/>
              <a:gd name="connsiteY236" fmla="*/ 47767 h 4203510"/>
              <a:gd name="connsiteX237" fmla="*/ 1726442 w 3398293"/>
              <a:gd name="connsiteY237" fmla="*/ 88710 h 4203510"/>
              <a:gd name="connsiteX238" fmla="*/ 1705971 w 3398293"/>
              <a:gd name="connsiteY238" fmla="*/ 109182 h 4203510"/>
              <a:gd name="connsiteX239" fmla="*/ 1685499 w 3398293"/>
              <a:gd name="connsiteY239" fmla="*/ 116005 h 4203510"/>
              <a:gd name="connsiteX240" fmla="*/ 1624084 w 3398293"/>
              <a:gd name="connsiteY240" fmla="*/ 102358 h 4203510"/>
              <a:gd name="connsiteX241" fmla="*/ 1610436 w 3398293"/>
              <a:gd name="connsiteY241" fmla="*/ 81886 h 4203510"/>
              <a:gd name="connsiteX242" fmla="*/ 1569493 w 3398293"/>
              <a:gd name="connsiteY242" fmla="*/ 68238 h 4203510"/>
              <a:gd name="connsiteX243" fmla="*/ 1549021 w 3398293"/>
              <a:gd name="connsiteY243" fmla="*/ 47767 h 4203510"/>
              <a:gd name="connsiteX244" fmla="*/ 1528550 w 3398293"/>
              <a:gd name="connsiteY244" fmla="*/ 34119 h 4203510"/>
              <a:gd name="connsiteX245" fmla="*/ 1501254 w 3398293"/>
              <a:gd name="connsiteY245" fmla="*/ 0 h 4203510"/>
              <a:gd name="connsiteX246" fmla="*/ 1480783 w 3398293"/>
              <a:gd name="connsiteY246" fmla="*/ 6823 h 4203510"/>
              <a:gd name="connsiteX247" fmla="*/ 1453487 w 3398293"/>
              <a:gd name="connsiteY247" fmla="*/ 13647 h 4203510"/>
              <a:gd name="connsiteX248" fmla="*/ 1433015 w 3398293"/>
              <a:gd name="connsiteY248" fmla="*/ 27295 h 4203510"/>
              <a:gd name="connsiteX249" fmla="*/ 1412544 w 3398293"/>
              <a:gd name="connsiteY249" fmla="*/ 34119 h 4203510"/>
              <a:gd name="connsiteX250" fmla="*/ 1392072 w 3398293"/>
              <a:gd name="connsiteY250" fmla="*/ 47767 h 4203510"/>
              <a:gd name="connsiteX251" fmla="*/ 1371600 w 3398293"/>
              <a:gd name="connsiteY251" fmla="*/ 54591 h 4203510"/>
              <a:gd name="connsiteX252" fmla="*/ 1330657 w 3398293"/>
              <a:gd name="connsiteY252" fmla="*/ 75062 h 4203510"/>
              <a:gd name="connsiteX253" fmla="*/ 1289714 w 3398293"/>
              <a:gd name="connsiteY253" fmla="*/ 68238 h 4203510"/>
              <a:gd name="connsiteX254" fmla="*/ 1276066 w 3398293"/>
              <a:gd name="connsiteY254" fmla="*/ 47767 h 4203510"/>
              <a:gd name="connsiteX255" fmla="*/ 1255594 w 3398293"/>
              <a:gd name="connsiteY255" fmla="*/ 34119 h 4203510"/>
              <a:gd name="connsiteX256" fmla="*/ 1248771 w 3398293"/>
              <a:gd name="connsiteY256" fmla="*/ 54591 h 4203510"/>
              <a:gd name="connsiteX257" fmla="*/ 1228299 w 3398293"/>
              <a:gd name="connsiteY257" fmla="*/ 61414 h 4203510"/>
              <a:gd name="connsiteX258" fmla="*/ 1207827 w 3398293"/>
              <a:gd name="connsiteY258" fmla="*/ 75062 h 4203510"/>
              <a:gd name="connsiteX259" fmla="*/ 1132765 w 3398293"/>
              <a:gd name="connsiteY259" fmla="*/ 68238 h 4203510"/>
              <a:gd name="connsiteX260" fmla="*/ 1030406 w 3398293"/>
              <a:gd name="connsiteY26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030406 w 3398293"/>
              <a:gd name="connsiteY72" fmla="*/ 3698543 h 4203510"/>
              <a:gd name="connsiteX73" fmla="*/ 1153236 w 3398293"/>
              <a:gd name="connsiteY73" fmla="*/ 3787253 h 4203510"/>
              <a:gd name="connsiteX74" fmla="*/ 1194180 w 3398293"/>
              <a:gd name="connsiteY74" fmla="*/ 3807725 h 4203510"/>
              <a:gd name="connsiteX75" fmla="*/ 1214651 w 3398293"/>
              <a:gd name="connsiteY75" fmla="*/ 3821373 h 4203510"/>
              <a:gd name="connsiteX76" fmla="*/ 1220545 w 3398293"/>
              <a:gd name="connsiteY76" fmla="*/ 3821497 h 4203510"/>
              <a:gd name="connsiteX77" fmla="*/ 1282890 w 3398293"/>
              <a:gd name="connsiteY77" fmla="*/ 3841844 h 4203510"/>
              <a:gd name="connsiteX78" fmla="*/ 1323833 w 3398293"/>
              <a:gd name="connsiteY78" fmla="*/ 3869140 h 4203510"/>
              <a:gd name="connsiteX79" fmla="*/ 1357953 w 3398293"/>
              <a:gd name="connsiteY79" fmla="*/ 3903259 h 4203510"/>
              <a:gd name="connsiteX80" fmla="*/ 1371600 w 3398293"/>
              <a:gd name="connsiteY80" fmla="*/ 3923731 h 4203510"/>
              <a:gd name="connsiteX81" fmla="*/ 1392072 w 3398293"/>
              <a:gd name="connsiteY81" fmla="*/ 3930555 h 4203510"/>
              <a:gd name="connsiteX82" fmla="*/ 1412544 w 3398293"/>
              <a:gd name="connsiteY82" fmla="*/ 3944203 h 4203510"/>
              <a:gd name="connsiteX83" fmla="*/ 1433015 w 3398293"/>
              <a:gd name="connsiteY83" fmla="*/ 3964674 h 4203510"/>
              <a:gd name="connsiteX84" fmla="*/ 1453487 w 3398293"/>
              <a:gd name="connsiteY84" fmla="*/ 3978322 h 4203510"/>
              <a:gd name="connsiteX85" fmla="*/ 1514902 w 3398293"/>
              <a:gd name="connsiteY85" fmla="*/ 4032913 h 4203510"/>
              <a:gd name="connsiteX86" fmla="*/ 1562669 w 3398293"/>
              <a:gd name="connsiteY86" fmla="*/ 4094328 h 4203510"/>
              <a:gd name="connsiteX87" fmla="*/ 1583141 w 3398293"/>
              <a:gd name="connsiteY87" fmla="*/ 4162567 h 4203510"/>
              <a:gd name="connsiteX88" fmla="*/ 1596789 w 3398293"/>
              <a:gd name="connsiteY88" fmla="*/ 4183038 h 4203510"/>
              <a:gd name="connsiteX89" fmla="*/ 1617260 w 3398293"/>
              <a:gd name="connsiteY89" fmla="*/ 4203510 h 4203510"/>
              <a:gd name="connsiteX90" fmla="*/ 1624084 w 3398293"/>
              <a:gd name="connsiteY90" fmla="*/ 4169391 h 4203510"/>
              <a:gd name="connsiteX91" fmla="*/ 1637732 w 3398293"/>
              <a:gd name="connsiteY91" fmla="*/ 4067032 h 4203510"/>
              <a:gd name="connsiteX92" fmla="*/ 1630908 w 3398293"/>
              <a:gd name="connsiteY92" fmla="*/ 4012441 h 4203510"/>
              <a:gd name="connsiteX93" fmla="*/ 1610436 w 3398293"/>
              <a:gd name="connsiteY93" fmla="*/ 3971498 h 4203510"/>
              <a:gd name="connsiteX94" fmla="*/ 1596789 w 3398293"/>
              <a:gd name="connsiteY94" fmla="*/ 3944203 h 4203510"/>
              <a:gd name="connsiteX95" fmla="*/ 1576317 w 3398293"/>
              <a:gd name="connsiteY95" fmla="*/ 3910083 h 4203510"/>
              <a:gd name="connsiteX96" fmla="*/ 1610436 w 3398293"/>
              <a:gd name="connsiteY96" fmla="*/ 3835020 h 4203510"/>
              <a:gd name="connsiteX97" fmla="*/ 1610436 w 3398293"/>
              <a:gd name="connsiteY97" fmla="*/ 3835020 h 4203510"/>
              <a:gd name="connsiteX98" fmla="*/ 1617260 w 3398293"/>
              <a:gd name="connsiteY98" fmla="*/ 3814549 h 4203510"/>
              <a:gd name="connsiteX99" fmla="*/ 1658203 w 3398293"/>
              <a:gd name="connsiteY99" fmla="*/ 3787253 h 4203510"/>
              <a:gd name="connsiteX100" fmla="*/ 1733266 w 3398293"/>
              <a:gd name="connsiteY100" fmla="*/ 3814549 h 4203510"/>
              <a:gd name="connsiteX101" fmla="*/ 1753738 w 3398293"/>
              <a:gd name="connsiteY101" fmla="*/ 3800901 h 4203510"/>
              <a:gd name="connsiteX102" fmla="*/ 1760562 w 3398293"/>
              <a:gd name="connsiteY102" fmla="*/ 3780429 h 4203510"/>
              <a:gd name="connsiteX103" fmla="*/ 1774209 w 3398293"/>
              <a:gd name="connsiteY103" fmla="*/ 3759958 h 4203510"/>
              <a:gd name="connsiteX104" fmla="*/ 1781033 w 3398293"/>
              <a:gd name="connsiteY104" fmla="*/ 3739486 h 4203510"/>
              <a:gd name="connsiteX105" fmla="*/ 1801505 w 3398293"/>
              <a:gd name="connsiteY105" fmla="*/ 3732662 h 4203510"/>
              <a:gd name="connsiteX106" fmla="*/ 1849272 w 3398293"/>
              <a:gd name="connsiteY106" fmla="*/ 3746310 h 4203510"/>
              <a:gd name="connsiteX107" fmla="*/ 1862920 w 3398293"/>
              <a:gd name="connsiteY107" fmla="*/ 3766782 h 4203510"/>
              <a:gd name="connsiteX108" fmla="*/ 1978926 w 3398293"/>
              <a:gd name="connsiteY108" fmla="*/ 3759958 h 4203510"/>
              <a:gd name="connsiteX109" fmla="*/ 1999397 w 3398293"/>
              <a:gd name="connsiteY109" fmla="*/ 3753134 h 4203510"/>
              <a:gd name="connsiteX110" fmla="*/ 2006221 w 3398293"/>
              <a:gd name="connsiteY110" fmla="*/ 3732662 h 4203510"/>
              <a:gd name="connsiteX111" fmla="*/ 2040341 w 3398293"/>
              <a:gd name="connsiteY111" fmla="*/ 3698543 h 4203510"/>
              <a:gd name="connsiteX112" fmla="*/ 2074460 w 3398293"/>
              <a:gd name="connsiteY112" fmla="*/ 3712191 h 4203510"/>
              <a:gd name="connsiteX113" fmla="*/ 2115403 w 3398293"/>
              <a:gd name="connsiteY113" fmla="*/ 3732662 h 4203510"/>
              <a:gd name="connsiteX114" fmla="*/ 2163171 w 3398293"/>
              <a:gd name="connsiteY114" fmla="*/ 3712191 h 4203510"/>
              <a:gd name="connsiteX115" fmla="*/ 2204114 w 3398293"/>
              <a:gd name="connsiteY115" fmla="*/ 3678071 h 4203510"/>
              <a:gd name="connsiteX116" fmla="*/ 2224586 w 3398293"/>
              <a:gd name="connsiteY116" fmla="*/ 3671247 h 4203510"/>
              <a:gd name="connsiteX117" fmla="*/ 2245057 w 3398293"/>
              <a:gd name="connsiteY117" fmla="*/ 3650776 h 4203510"/>
              <a:gd name="connsiteX118" fmla="*/ 2265529 w 3398293"/>
              <a:gd name="connsiteY118" fmla="*/ 3657600 h 4203510"/>
              <a:gd name="connsiteX119" fmla="*/ 2292824 w 3398293"/>
              <a:gd name="connsiteY119" fmla="*/ 3650776 h 4203510"/>
              <a:gd name="connsiteX120" fmla="*/ 2306472 w 3398293"/>
              <a:gd name="connsiteY120" fmla="*/ 3630304 h 4203510"/>
              <a:gd name="connsiteX121" fmla="*/ 2313296 w 3398293"/>
              <a:gd name="connsiteY121" fmla="*/ 3609832 h 4203510"/>
              <a:gd name="connsiteX122" fmla="*/ 2361063 w 3398293"/>
              <a:gd name="connsiteY122" fmla="*/ 3596185 h 4203510"/>
              <a:gd name="connsiteX123" fmla="*/ 2395183 w 3398293"/>
              <a:gd name="connsiteY123" fmla="*/ 3562065 h 4203510"/>
              <a:gd name="connsiteX124" fmla="*/ 2436126 w 3398293"/>
              <a:gd name="connsiteY124" fmla="*/ 3534770 h 4203510"/>
              <a:gd name="connsiteX125" fmla="*/ 2449774 w 3398293"/>
              <a:gd name="connsiteY125" fmla="*/ 3514298 h 4203510"/>
              <a:gd name="connsiteX126" fmla="*/ 2511189 w 3398293"/>
              <a:gd name="connsiteY126" fmla="*/ 3480179 h 4203510"/>
              <a:gd name="connsiteX127" fmla="*/ 2490717 w 3398293"/>
              <a:gd name="connsiteY127" fmla="*/ 3473355 h 4203510"/>
              <a:gd name="connsiteX128" fmla="*/ 2565780 w 3398293"/>
              <a:gd name="connsiteY128" fmla="*/ 3452883 h 4203510"/>
              <a:gd name="connsiteX129" fmla="*/ 2661314 w 3398293"/>
              <a:gd name="connsiteY129" fmla="*/ 3425588 h 4203510"/>
              <a:gd name="connsiteX130" fmla="*/ 2722729 w 3398293"/>
              <a:gd name="connsiteY130" fmla="*/ 3398292 h 4203510"/>
              <a:gd name="connsiteX131" fmla="*/ 2743200 w 3398293"/>
              <a:gd name="connsiteY131" fmla="*/ 3405116 h 4203510"/>
              <a:gd name="connsiteX132" fmla="*/ 2797791 w 3398293"/>
              <a:gd name="connsiteY132" fmla="*/ 3398292 h 4203510"/>
              <a:gd name="connsiteX133" fmla="*/ 2859206 w 3398293"/>
              <a:gd name="connsiteY133" fmla="*/ 3350525 h 4203510"/>
              <a:gd name="connsiteX134" fmla="*/ 2920621 w 3398293"/>
              <a:gd name="connsiteY134" fmla="*/ 3309582 h 4203510"/>
              <a:gd name="connsiteX135" fmla="*/ 2941093 w 3398293"/>
              <a:gd name="connsiteY135" fmla="*/ 3295934 h 4203510"/>
              <a:gd name="connsiteX136" fmla="*/ 2954741 w 3398293"/>
              <a:gd name="connsiteY136" fmla="*/ 3316405 h 4203510"/>
              <a:gd name="connsiteX137" fmla="*/ 2995684 w 3398293"/>
              <a:gd name="connsiteY137" fmla="*/ 3336877 h 4203510"/>
              <a:gd name="connsiteX138" fmla="*/ 3016156 w 3398293"/>
              <a:gd name="connsiteY138" fmla="*/ 3330053 h 4203510"/>
              <a:gd name="connsiteX139" fmla="*/ 3057099 w 3398293"/>
              <a:gd name="connsiteY139" fmla="*/ 3302758 h 4203510"/>
              <a:gd name="connsiteX140" fmla="*/ 3084394 w 3398293"/>
              <a:gd name="connsiteY140" fmla="*/ 3295934 h 4203510"/>
              <a:gd name="connsiteX141" fmla="*/ 3125338 w 3398293"/>
              <a:gd name="connsiteY141" fmla="*/ 3268638 h 4203510"/>
              <a:gd name="connsiteX142" fmla="*/ 3166281 w 3398293"/>
              <a:gd name="connsiteY142" fmla="*/ 3282286 h 4203510"/>
              <a:gd name="connsiteX143" fmla="*/ 3186753 w 3398293"/>
              <a:gd name="connsiteY143" fmla="*/ 3275462 h 4203510"/>
              <a:gd name="connsiteX144" fmla="*/ 3254991 w 3398293"/>
              <a:gd name="connsiteY144" fmla="*/ 3241343 h 4203510"/>
              <a:gd name="connsiteX145" fmla="*/ 3282287 w 3398293"/>
              <a:gd name="connsiteY145" fmla="*/ 3248167 h 4203510"/>
              <a:gd name="connsiteX146" fmla="*/ 3302759 w 3398293"/>
              <a:gd name="connsiteY146" fmla="*/ 3254991 h 4203510"/>
              <a:gd name="connsiteX147" fmla="*/ 3309583 w 3398293"/>
              <a:gd name="connsiteY147" fmla="*/ 3234519 h 4203510"/>
              <a:gd name="connsiteX148" fmla="*/ 3323230 w 3398293"/>
              <a:gd name="connsiteY148" fmla="*/ 3207223 h 4203510"/>
              <a:gd name="connsiteX149" fmla="*/ 3306295 w 3398293"/>
              <a:gd name="connsiteY149" fmla="*/ 3141962 h 4203510"/>
              <a:gd name="connsiteX150" fmla="*/ 3305674 w 3398293"/>
              <a:gd name="connsiteY150" fmla="*/ 3039356 h 4203510"/>
              <a:gd name="connsiteX151" fmla="*/ 3304185 w 3398293"/>
              <a:gd name="connsiteY151" fmla="*/ 2933089 h 4203510"/>
              <a:gd name="connsiteX152" fmla="*/ 3303876 w 3398293"/>
              <a:gd name="connsiteY152" fmla="*/ 2767269 h 4203510"/>
              <a:gd name="connsiteX153" fmla="*/ 3299470 w 3398293"/>
              <a:gd name="connsiteY153" fmla="*/ 2558645 h 4203510"/>
              <a:gd name="connsiteX154" fmla="*/ 3291158 w 3398293"/>
              <a:gd name="connsiteY154" fmla="*/ 2329672 h 4203510"/>
              <a:gd name="connsiteX155" fmla="*/ 3284645 w 3398293"/>
              <a:gd name="connsiteY155" fmla="*/ 2089595 h 4203510"/>
              <a:gd name="connsiteX156" fmla="*/ 3289111 w 3398293"/>
              <a:gd name="connsiteY156" fmla="*/ 1985749 h 4203510"/>
              <a:gd name="connsiteX157" fmla="*/ 3282287 w 3398293"/>
              <a:gd name="connsiteY157" fmla="*/ 1897038 h 4203510"/>
              <a:gd name="connsiteX158" fmla="*/ 3261815 w 3398293"/>
              <a:gd name="connsiteY158" fmla="*/ 1890214 h 4203510"/>
              <a:gd name="connsiteX159" fmla="*/ 3118514 w 3398293"/>
              <a:gd name="connsiteY159" fmla="*/ 1887236 h 4203510"/>
              <a:gd name="connsiteX160" fmla="*/ 2941093 w 3398293"/>
              <a:gd name="connsiteY160" fmla="*/ 1890214 h 4203510"/>
              <a:gd name="connsiteX161" fmla="*/ 2818263 w 3398293"/>
              <a:gd name="connsiteY161" fmla="*/ 1897038 h 4203510"/>
              <a:gd name="connsiteX162" fmla="*/ 2702257 w 3398293"/>
              <a:gd name="connsiteY162" fmla="*/ 1903862 h 4203510"/>
              <a:gd name="connsiteX163" fmla="*/ 2695433 w 3398293"/>
              <a:gd name="connsiteY163" fmla="*/ 1883391 h 4203510"/>
              <a:gd name="connsiteX164" fmla="*/ 2681786 w 3398293"/>
              <a:gd name="connsiteY164" fmla="*/ 1781032 h 4203510"/>
              <a:gd name="connsiteX165" fmla="*/ 2681786 w 3398293"/>
              <a:gd name="connsiteY165" fmla="*/ 1433014 h 4203510"/>
              <a:gd name="connsiteX166" fmla="*/ 2689788 w 3398293"/>
              <a:gd name="connsiteY166" fmla="*/ 1276065 h 4203510"/>
              <a:gd name="connsiteX167" fmla="*/ 2757158 w 3398293"/>
              <a:gd name="connsiteY167" fmla="*/ 1440149 h 4203510"/>
              <a:gd name="connsiteX168" fmla="*/ 2856291 w 3398293"/>
              <a:gd name="connsiteY168" fmla="*/ 1454106 h 4203510"/>
              <a:gd name="connsiteX169" fmla="*/ 2843822 w 3398293"/>
              <a:gd name="connsiteY169" fmla="*/ 1282889 h 4203510"/>
              <a:gd name="connsiteX170" fmla="*/ 2837866 w 3398293"/>
              <a:gd name="connsiteY170" fmla="*/ 1211983 h 4203510"/>
              <a:gd name="connsiteX171" fmla="*/ 2843201 w 3398293"/>
              <a:gd name="connsiteY171" fmla="*/ 1175196 h 4203510"/>
              <a:gd name="connsiteX172" fmla="*/ 2862494 w 3398293"/>
              <a:gd name="connsiteY172" fmla="*/ 1118806 h 4203510"/>
              <a:gd name="connsiteX173" fmla="*/ 2859206 w 3398293"/>
              <a:gd name="connsiteY173" fmla="*/ 1071349 h 4203510"/>
              <a:gd name="connsiteX174" fmla="*/ 2881166 w 3398293"/>
              <a:gd name="connsiteY174" fmla="*/ 1051187 h 4203510"/>
              <a:gd name="connsiteX175" fmla="*/ 2896303 w 3398293"/>
              <a:gd name="connsiteY175" fmla="*/ 1034872 h 4203510"/>
              <a:gd name="connsiteX176" fmla="*/ 2933401 w 3398293"/>
              <a:gd name="connsiteY176" fmla="*/ 1023892 h 4203510"/>
              <a:gd name="connsiteX177" fmla="*/ 2947048 w 3398293"/>
              <a:gd name="connsiteY177" fmla="*/ 995418 h 4203510"/>
              <a:gd name="connsiteX178" fmla="*/ 2954741 w 3398293"/>
              <a:gd name="connsiteY178" fmla="*/ 934871 h 4203510"/>
              <a:gd name="connsiteX179" fmla="*/ 2995684 w 3398293"/>
              <a:gd name="connsiteY179" fmla="*/ 914400 h 4203510"/>
              <a:gd name="connsiteX180" fmla="*/ 3050275 w 3398293"/>
              <a:gd name="connsiteY180" fmla="*/ 928047 h 4203510"/>
              <a:gd name="connsiteX181" fmla="*/ 3063923 w 3398293"/>
              <a:gd name="connsiteY181" fmla="*/ 948519 h 4203510"/>
              <a:gd name="connsiteX182" fmla="*/ 3101888 w 3398293"/>
              <a:gd name="connsiteY182" fmla="*/ 1013222 h 4203510"/>
              <a:gd name="connsiteX183" fmla="*/ 3157658 w 3398293"/>
              <a:gd name="connsiteY183" fmla="*/ 1087105 h 4203510"/>
              <a:gd name="connsiteX184" fmla="*/ 3205735 w 3398293"/>
              <a:gd name="connsiteY184" fmla="*/ 1131894 h 4203510"/>
              <a:gd name="connsiteX185" fmla="*/ 3275154 w 3398293"/>
              <a:gd name="connsiteY185" fmla="*/ 1202491 h 4203510"/>
              <a:gd name="connsiteX186" fmla="*/ 3350526 w 3398293"/>
              <a:gd name="connsiteY186" fmla="*/ 1262417 h 4203510"/>
              <a:gd name="connsiteX187" fmla="*/ 3370997 w 3398293"/>
              <a:gd name="connsiteY187" fmla="*/ 1276065 h 4203510"/>
              <a:gd name="connsiteX188" fmla="*/ 3391469 w 3398293"/>
              <a:gd name="connsiteY188" fmla="*/ 1269241 h 4203510"/>
              <a:gd name="connsiteX189" fmla="*/ 3398293 w 3398293"/>
              <a:gd name="connsiteY189" fmla="*/ 1248770 h 4203510"/>
              <a:gd name="connsiteX190" fmla="*/ 3364174 w 3398293"/>
              <a:gd name="connsiteY190" fmla="*/ 1187355 h 4203510"/>
              <a:gd name="connsiteX191" fmla="*/ 3336878 w 3398293"/>
              <a:gd name="connsiteY191" fmla="*/ 1146411 h 4203510"/>
              <a:gd name="connsiteX192" fmla="*/ 3330054 w 3398293"/>
              <a:gd name="connsiteY192" fmla="*/ 1125940 h 4203510"/>
              <a:gd name="connsiteX193" fmla="*/ 3309583 w 3398293"/>
              <a:gd name="connsiteY193" fmla="*/ 1112292 h 4203510"/>
              <a:gd name="connsiteX194" fmla="*/ 3289111 w 3398293"/>
              <a:gd name="connsiteY194" fmla="*/ 1091820 h 4203510"/>
              <a:gd name="connsiteX195" fmla="*/ 3261815 w 3398293"/>
              <a:gd name="connsiteY195" fmla="*/ 1050877 h 4203510"/>
              <a:gd name="connsiteX196" fmla="*/ 3234520 w 3398293"/>
              <a:gd name="connsiteY196" fmla="*/ 1009934 h 4203510"/>
              <a:gd name="connsiteX197" fmla="*/ 3207224 w 3398293"/>
              <a:gd name="connsiteY197" fmla="*/ 968991 h 4203510"/>
              <a:gd name="connsiteX198" fmla="*/ 3166281 w 3398293"/>
              <a:gd name="connsiteY198" fmla="*/ 928047 h 4203510"/>
              <a:gd name="connsiteX199" fmla="*/ 3111690 w 3398293"/>
              <a:gd name="connsiteY199" fmla="*/ 880280 h 4203510"/>
              <a:gd name="connsiteX200" fmla="*/ 3116156 w 3398293"/>
              <a:gd name="connsiteY200" fmla="*/ 850006 h 4203510"/>
              <a:gd name="connsiteX201" fmla="*/ 3077571 w 3398293"/>
              <a:gd name="connsiteY201" fmla="*/ 818865 h 4203510"/>
              <a:gd name="connsiteX202" fmla="*/ 3084394 w 3398293"/>
              <a:gd name="connsiteY202" fmla="*/ 743803 h 4203510"/>
              <a:gd name="connsiteX203" fmla="*/ 3077571 w 3398293"/>
              <a:gd name="connsiteY203" fmla="*/ 627797 h 4203510"/>
              <a:gd name="connsiteX204" fmla="*/ 3057099 w 3398293"/>
              <a:gd name="connsiteY204" fmla="*/ 620973 h 4203510"/>
              <a:gd name="connsiteX205" fmla="*/ 2709081 w 3398293"/>
              <a:gd name="connsiteY205" fmla="*/ 614149 h 4203510"/>
              <a:gd name="connsiteX206" fmla="*/ 2715905 w 3398293"/>
              <a:gd name="connsiteY206" fmla="*/ 532262 h 4203510"/>
              <a:gd name="connsiteX207" fmla="*/ 2688609 w 3398293"/>
              <a:gd name="connsiteY207" fmla="*/ 484495 h 4203510"/>
              <a:gd name="connsiteX208" fmla="*/ 2668138 w 3398293"/>
              <a:gd name="connsiteY208" fmla="*/ 477671 h 4203510"/>
              <a:gd name="connsiteX209" fmla="*/ 2538484 w 3398293"/>
              <a:gd name="connsiteY209" fmla="*/ 457200 h 4203510"/>
              <a:gd name="connsiteX210" fmla="*/ 2456597 w 3398293"/>
              <a:gd name="connsiteY210" fmla="*/ 464023 h 4203510"/>
              <a:gd name="connsiteX211" fmla="*/ 2436126 w 3398293"/>
              <a:gd name="connsiteY211" fmla="*/ 470847 h 4203510"/>
              <a:gd name="connsiteX212" fmla="*/ 2374711 w 3398293"/>
              <a:gd name="connsiteY212" fmla="*/ 464023 h 4203510"/>
              <a:gd name="connsiteX213" fmla="*/ 2299648 w 3398293"/>
              <a:gd name="connsiteY213" fmla="*/ 470847 h 4203510"/>
              <a:gd name="connsiteX214" fmla="*/ 2279177 w 3398293"/>
              <a:gd name="connsiteY214" fmla="*/ 477671 h 4203510"/>
              <a:gd name="connsiteX215" fmla="*/ 2238233 w 3398293"/>
              <a:gd name="connsiteY215" fmla="*/ 504967 h 4203510"/>
              <a:gd name="connsiteX216" fmla="*/ 2197290 w 3398293"/>
              <a:gd name="connsiteY216" fmla="*/ 477671 h 4203510"/>
              <a:gd name="connsiteX217" fmla="*/ 2183642 w 3398293"/>
              <a:gd name="connsiteY217" fmla="*/ 457200 h 4203510"/>
              <a:gd name="connsiteX218" fmla="*/ 2163171 w 3398293"/>
              <a:gd name="connsiteY218" fmla="*/ 450376 h 4203510"/>
              <a:gd name="connsiteX219" fmla="*/ 2101756 w 3398293"/>
              <a:gd name="connsiteY219" fmla="*/ 409432 h 4203510"/>
              <a:gd name="connsiteX220" fmla="*/ 2081284 w 3398293"/>
              <a:gd name="connsiteY220" fmla="*/ 395785 h 4203510"/>
              <a:gd name="connsiteX221" fmla="*/ 2060812 w 3398293"/>
              <a:gd name="connsiteY221" fmla="*/ 388961 h 4203510"/>
              <a:gd name="connsiteX222" fmla="*/ 2019869 w 3398293"/>
              <a:gd name="connsiteY222" fmla="*/ 361665 h 4203510"/>
              <a:gd name="connsiteX223" fmla="*/ 1999397 w 3398293"/>
              <a:gd name="connsiteY223" fmla="*/ 348017 h 4203510"/>
              <a:gd name="connsiteX224" fmla="*/ 1978926 w 3398293"/>
              <a:gd name="connsiteY224" fmla="*/ 341194 h 4203510"/>
              <a:gd name="connsiteX225" fmla="*/ 1979236 w 3398293"/>
              <a:gd name="connsiteY225" fmla="*/ 302608 h 4203510"/>
              <a:gd name="connsiteX226" fmla="*/ 1974212 w 3398293"/>
              <a:gd name="connsiteY226" fmla="*/ 272644 h 4203510"/>
              <a:gd name="connsiteX227" fmla="*/ 1963231 w 3398293"/>
              <a:gd name="connsiteY227" fmla="*/ 227235 h 4203510"/>
              <a:gd name="connsiteX228" fmla="*/ 1924644 w 3398293"/>
              <a:gd name="connsiteY228" fmla="*/ 180646 h 4203510"/>
              <a:gd name="connsiteX229" fmla="*/ 1888726 w 3398293"/>
              <a:gd name="connsiteY229" fmla="*/ 139703 h 4203510"/>
              <a:gd name="connsiteX230" fmla="*/ 1876568 w 3398293"/>
              <a:gd name="connsiteY230" fmla="*/ 129653 h 4203510"/>
              <a:gd name="connsiteX231" fmla="*/ 1869744 w 3398293"/>
              <a:gd name="connsiteY231" fmla="*/ 88710 h 4203510"/>
              <a:gd name="connsiteX232" fmla="*/ 1862920 w 3398293"/>
              <a:gd name="connsiteY232" fmla="*/ 68238 h 4203510"/>
              <a:gd name="connsiteX233" fmla="*/ 1842448 w 3398293"/>
              <a:gd name="connsiteY233" fmla="*/ 61414 h 4203510"/>
              <a:gd name="connsiteX234" fmla="*/ 1801505 w 3398293"/>
              <a:gd name="connsiteY234" fmla="*/ 40943 h 4203510"/>
              <a:gd name="connsiteX235" fmla="*/ 1753738 w 3398293"/>
              <a:gd name="connsiteY235" fmla="*/ 47767 h 4203510"/>
              <a:gd name="connsiteX236" fmla="*/ 1726442 w 3398293"/>
              <a:gd name="connsiteY236" fmla="*/ 88710 h 4203510"/>
              <a:gd name="connsiteX237" fmla="*/ 1705971 w 3398293"/>
              <a:gd name="connsiteY237" fmla="*/ 109182 h 4203510"/>
              <a:gd name="connsiteX238" fmla="*/ 1685499 w 3398293"/>
              <a:gd name="connsiteY238" fmla="*/ 116005 h 4203510"/>
              <a:gd name="connsiteX239" fmla="*/ 1624084 w 3398293"/>
              <a:gd name="connsiteY239" fmla="*/ 102358 h 4203510"/>
              <a:gd name="connsiteX240" fmla="*/ 1610436 w 3398293"/>
              <a:gd name="connsiteY240" fmla="*/ 81886 h 4203510"/>
              <a:gd name="connsiteX241" fmla="*/ 1569493 w 3398293"/>
              <a:gd name="connsiteY241" fmla="*/ 68238 h 4203510"/>
              <a:gd name="connsiteX242" fmla="*/ 1549021 w 3398293"/>
              <a:gd name="connsiteY242" fmla="*/ 47767 h 4203510"/>
              <a:gd name="connsiteX243" fmla="*/ 1528550 w 3398293"/>
              <a:gd name="connsiteY243" fmla="*/ 34119 h 4203510"/>
              <a:gd name="connsiteX244" fmla="*/ 1501254 w 3398293"/>
              <a:gd name="connsiteY244" fmla="*/ 0 h 4203510"/>
              <a:gd name="connsiteX245" fmla="*/ 1480783 w 3398293"/>
              <a:gd name="connsiteY245" fmla="*/ 6823 h 4203510"/>
              <a:gd name="connsiteX246" fmla="*/ 1453487 w 3398293"/>
              <a:gd name="connsiteY246" fmla="*/ 13647 h 4203510"/>
              <a:gd name="connsiteX247" fmla="*/ 1433015 w 3398293"/>
              <a:gd name="connsiteY247" fmla="*/ 27295 h 4203510"/>
              <a:gd name="connsiteX248" fmla="*/ 1412544 w 3398293"/>
              <a:gd name="connsiteY248" fmla="*/ 34119 h 4203510"/>
              <a:gd name="connsiteX249" fmla="*/ 1392072 w 3398293"/>
              <a:gd name="connsiteY249" fmla="*/ 47767 h 4203510"/>
              <a:gd name="connsiteX250" fmla="*/ 1371600 w 3398293"/>
              <a:gd name="connsiteY250" fmla="*/ 54591 h 4203510"/>
              <a:gd name="connsiteX251" fmla="*/ 1330657 w 3398293"/>
              <a:gd name="connsiteY251" fmla="*/ 75062 h 4203510"/>
              <a:gd name="connsiteX252" fmla="*/ 1289714 w 3398293"/>
              <a:gd name="connsiteY252" fmla="*/ 68238 h 4203510"/>
              <a:gd name="connsiteX253" fmla="*/ 1276066 w 3398293"/>
              <a:gd name="connsiteY253" fmla="*/ 47767 h 4203510"/>
              <a:gd name="connsiteX254" fmla="*/ 1255594 w 3398293"/>
              <a:gd name="connsiteY254" fmla="*/ 34119 h 4203510"/>
              <a:gd name="connsiteX255" fmla="*/ 1248771 w 3398293"/>
              <a:gd name="connsiteY255" fmla="*/ 54591 h 4203510"/>
              <a:gd name="connsiteX256" fmla="*/ 1228299 w 3398293"/>
              <a:gd name="connsiteY256" fmla="*/ 61414 h 4203510"/>
              <a:gd name="connsiteX257" fmla="*/ 1207827 w 3398293"/>
              <a:gd name="connsiteY257" fmla="*/ 75062 h 4203510"/>
              <a:gd name="connsiteX258" fmla="*/ 1132765 w 3398293"/>
              <a:gd name="connsiteY258" fmla="*/ 68238 h 4203510"/>
              <a:gd name="connsiteX259" fmla="*/ 1030406 w 3398293"/>
              <a:gd name="connsiteY25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153236 w 3398293"/>
              <a:gd name="connsiteY72" fmla="*/ 3787253 h 4203510"/>
              <a:gd name="connsiteX73" fmla="*/ 1194180 w 3398293"/>
              <a:gd name="connsiteY73" fmla="*/ 3807725 h 4203510"/>
              <a:gd name="connsiteX74" fmla="*/ 1214651 w 3398293"/>
              <a:gd name="connsiteY74" fmla="*/ 3821373 h 4203510"/>
              <a:gd name="connsiteX75" fmla="*/ 1220545 w 3398293"/>
              <a:gd name="connsiteY75" fmla="*/ 3821497 h 4203510"/>
              <a:gd name="connsiteX76" fmla="*/ 1282890 w 3398293"/>
              <a:gd name="connsiteY76" fmla="*/ 3841844 h 4203510"/>
              <a:gd name="connsiteX77" fmla="*/ 1323833 w 3398293"/>
              <a:gd name="connsiteY77" fmla="*/ 3869140 h 4203510"/>
              <a:gd name="connsiteX78" fmla="*/ 1357953 w 3398293"/>
              <a:gd name="connsiteY78" fmla="*/ 3903259 h 4203510"/>
              <a:gd name="connsiteX79" fmla="*/ 1371600 w 3398293"/>
              <a:gd name="connsiteY79" fmla="*/ 3923731 h 4203510"/>
              <a:gd name="connsiteX80" fmla="*/ 1392072 w 3398293"/>
              <a:gd name="connsiteY80" fmla="*/ 3930555 h 4203510"/>
              <a:gd name="connsiteX81" fmla="*/ 1412544 w 3398293"/>
              <a:gd name="connsiteY81" fmla="*/ 3944203 h 4203510"/>
              <a:gd name="connsiteX82" fmla="*/ 1433015 w 3398293"/>
              <a:gd name="connsiteY82" fmla="*/ 3964674 h 4203510"/>
              <a:gd name="connsiteX83" fmla="*/ 1453487 w 3398293"/>
              <a:gd name="connsiteY83" fmla="*/ 3978322 h 4203510"/>
              <a:gd name="connsiteX84" fmla="*/ 1514902 w 3398293"/>
              <a:gd name="connsiteY84" fmla="*/ 4032913 h 4203510"/>
              <a:gd name="connsiteX85" fmla="*/ 1562669 w 3398293"/>
              <a:gd name="connsiteY85" fmla="*/ 4094328 h 4203510"/>
              <a:gd name="connsiteX86" fmla="*/ 1583141 w 3398293"/>
              <a:gd name="connsiteY86" fmla="*/ 4162567 h 4203510"/>
              <a:gd name="connsiteX87" fmla="*/ 1596789 w 3398293"/>
              <a:gd name="connsiteY87" fmla="*/ 4183038 h 4203510"/>
              <a:gd name="connsiteX88" fmla="*/ 1617260 w 3398293"/>
              <a:gd name="connsiteY88" fmla="*/ 4203510 h 4203510"/>
              <a:gd name="connsiteX89" fmla="*/ 1624084 w 3398293"/>
              <a:gd name="connsiteY89" fmla="*/ 4169391 h 4203510"/>
              <a:gd name="connsiteX90" fmla="*/ 1637732 w 3398293"/>
              <a:gd name="connsiteY90" fmla="*/ 4067032 h 4203510"/>
              <a:gd name="connsiteX91" fmla="*/ 1630908 w 3398293"/>
              <a:gd name="connsiteY91" fmla="*/ 4012441 h 4203510"/>
              <a:gd name="connsiteX92" fmla="*/ 1610436 w 3398293"/>
              <a:gd name="connsiteY92" fmla="*/ 3971498 h 4203510"/>
              <a:gd name="connsiteX93" fmla="*/ 1596789 w 3398293"/>
              <a:gd name="connsiteY93" fmla="*/ 3944203 h 4203510"/>
              <a:gd name="connsiteX94" fmla="*/ 1576317 w 3398293"/>
              <a:gd name="connsiteY94" fmla="*/ 3910083 h 4203510"/>
              <a:gd name="connsiteX95" fmla="*/ 1610436 w 3398293"/>
              <a:gd name="connsiteY95" fmla="*/ 3835020 h 4203510"/>
              <a:gd name="connsiteX96" fmla="*/ 1610436 w 3398293"/>
              <a:gd name="connsiteY96" fmla="*/ 3835020 h 4203510"/>
              <a:gd name="connsiteX97" fmla="*/ 1617260 w 3398293"/>
              <a:gd name="connsiteY97" fmla="*/ 3814549 h 4203510"/>
              <a:gd name="connsiteX98" fmla="*/ 1658203 w 3398293"/>
              <a:gd name="connsiteY98" fmla="*/ 3787253 h 4203510"/>
              <a:gd name="connsiteX99" fmla="*/ 1733266 w 3398293"/>
              <a:gd name="connsiteY99" fmla="*/ 3814549 h 4203510"/>
              <a:gd name="connsiteX100" fmla="*/ 1753738 w 3398293"/>
              <a:gd name="connsiteY100" fmla="*/ 3800901 h 4203510"/>
              <a:gd name="connsiteX101" fmla="*/ 1760562 w 3398293"/>
              <a:gd name="connsiteY101" fmla="*/ 3780429 h 4203510"/>
              <a:gd name="connsiteX102" fmla="*/ 1774209 w 3398293"/>
              <a:gd name="connsiteY102" fmla="*/ 3759958 h 4203510"/>
              <a:gd name="connsiteX103" fmla="*/ 1781033 w 3398293"/>
              <a:gd name="connsiteY103" fmla="*/ 3739486 h 4203510"/>
              <a:gd name="connsiteX104" fmla="*/ 1801505 w 3398293"/>
              <a:gd name="connsiteY104" fmla="*/ 3732662 h 4203510"/>
              <a:gd name="connsiteX105" fmla="*/ 1849272 w 3398293"/>
              <a:gd name="connsiteY105" fmla="*/ 3746310 h 4203510"/>
              <a:gd name="connsiteX106" fmla="*/ 1862920 w 3398293"/>
              <a:gd name="connsiteY106" fmla="*/ 3766782 h 4203510"/>
              <a:gd name="connsiteX107" fmla="*/ 1978926 w 3398293"/>
              <a:gd name="connsiteY107" fmla="*/ 3759958 h 4203510"/>
              <a:gd name="connsiteX108" fmla="*/ 1999397 w 3398293"/>
              <a:gd name="connsiteY108" fmla="*/ 3753134 h 4203510"/>
              <a:gd name="connsiteX109" fmla="*/ 2006221 w 3398293"/>
              <a:gd name="connsiteY109" fmla="*/ 3732662 h 4203510"/>
              <a:gd name="connsiteX110" fmla="*/ 2040341 w 3398293"/>
              <a:gd name="connsiteY110" fmla="*/ 3698543 h 4203510"/>
              <a:gd name="connsiteX111" fmla="*/ 2074460 w 3398293"/>
              <a:gd name="connsiteY111" fmla="*/ 3712191 h 4203510"/>
              <a:gd name="connsiteX112" fmla="*/ 2115403 w 3398293"/>
              <a:gd name="connsiteY112" fmla="*/ 3732662 h 4203510"/>
              <a:gd name="connsiteX113" fmla="*/ 2163171 w 3398293"/>
              <a:gd name="connsiteY113" fmla="*/ 3712191 h 4203510"/>
              <a:gd name="connsiteX114" fmla="*/ 2204114 w 3398293"/>
              <a:gd name="connsiteY114" fmla="*/ 3678071 h 4203510"/>
              <a:gd name="connsiteX115" fmla="*/ 2224586 w 3398293"/>
              <a:gd name="connsiteY115" fmla="*/ 3671247 h 4203510"/>
              <a:gd name="connsiteX116" fmla="*/ 2245057 w 3398293"/>
              <a:gd name="connsiteY116" fmla="*/ 3650776 h 4203510"/>
              <a:gd name="connsiteX117" fmla="*/ 2265529 w 3398293"/>
              <a:gd name="connsiteY117" fmla="*/ 3657600 h 4203510"/>
              <a:gd name="connsiteX118" fmla="*/ 2292824 w 3398293"/>
              <a:gd name="connsiteY118" fmla="*/ 3650776 h 4203510"/>
              <a:gd name="connsiteX119" fmla="*/ 2306472 w 3398293"/>
              <a:gd name="connsiteY119" fmla="*/ 3630304 h 4203510"/>
              <a:gd name="connsiteX120" fmla="*/ 2313296 w 3398293"/>
              <a:gd name="connsiteY120" fmla="*/ 3609832 h 4203510"/>
              <a:gd name="connsiteX121" fmla="*/ 2361063 w 3398293"/>
              <a:gd name="connsiteY121" fmla="*/ 3596185 h 4203510"/>
              <a:gd name="connsiteX122" fmla="*/ 2395183 w 3398293"/>
              <a:gd name="connsiteY122" fmla="*/ 3562065 h 4203510"/>
              <a:gd name="connsiteX123" fmla="*/ 2436126 w 3398293"/>
              <a:gd name="connsiteY123" fmla="*/ 3534770 h 4203510"/>
              <a:gd name="connsiteX124" fmla="*/ 2449774 w 3398293"/>
              <a:gd name="connsiteY124" fmla="*/ 3514298 h 4203510"/>
              <a:gd name="connsiteX125" fmla="*/ 2511189 w 3398293"/>
              <a:gd name="connsiteY125" fmla="*/ 3480179 h 4203510"/>
              <a:gd name="connsiteX126" fmla="*/ 2490717 w 3398293"/>
              <a:gd name="connsiteY126" fmla="*/ 3473355 h 4203510"/>
              <a:gd name="connsiteX127" fmla="*/ 2565780 w 3398293"/>
              <a:gd name="connsiteY127" fmla="*/ 3452883 h 4203510"/>
              <a:gd name="connsiteX128" fmla="*/ 2661314 w 3398293"/>
              <a:gd name="connsiteY128" fmla="*/ 3425588 h 4203510"/>
              <a:gd name="connsiteX129" fmla="*/ 2722729 w 3398293"/>
              <a:gd name="connsiteY129" fmla="*/ 3398292 h 4203510"/>
              <a:gd name="connsiteX130" fmla="*/ 2743200 w 3398293"/>
              <a:gd name="connsiteY130" fmla="*/ 3405116 h 4203510"/>
              <a:gd name="connsiteX131" fmla="*/ 2797791 w 3398293"/>
              <a:gd name="connsiteY131" fmla="*/ 3398292 h 4203510"/>
              <a:gd name="connsiteX132" fmla="*/ 2859206 w 3398293"/>
              <a:gd name="connsiteY132" fmla="*/ 3350525 h 4203510"/>
              <a:gd name="connsiteX133" fmla="*/ 2920621 w 3398293"/>
              <a:gd name="connsiteY133" fmla="*/ 3309582 h 4203510"/>
              <a:gd name="connsiteX134" fmla="*/ 2941093 w 3398293"/>
              <a:gd name="connsiteY134" fmla="*/ 3295934 h 4203510"/>
              <a:gd name="connsiteX135" fmla="*/ 2954741 w 3398293"/>
              <a:gd name="connsiteY135" fmla="*/ 3316405 h 4203510"/>
              <a:gd name="connsiteX136" fmla="*/ 2995684 w 3398293"/>
              <a:gd name="connsiteY136" fmla="*/ 3336877 h 4203510"/>
              <a:gd name="connsiteX137" fmla="*/ 3016156 w 3398293"/>
              <a:gd name="connsiteY137" fmla="*/ 3330053 h 4203510"/>
              <a:gd name="connsiteX138" fmla="*/ 3057099 w 3398293"/>
              <a:gd name="connsiteY138" fmla="*/ 3302758 h 4203510"/>
              <a:gd name="connsiteX139" fmla="*/ 3084394 w 3398293"/>
              <a:gd name="connsiteY139" fmla="*/ 3295934 h 4203510"/>
              <a:gd name="connsiteX140" fmla="*/ 3125338 w 3398293"/>
              <a:gd name="connsiteY140" fmla="*/ 3268638 h 4203510"/>
              <a:gd name="connsiteX141" fmla="*/ 3166281 w 3398293"/>
              <a:gd name="connsiteY141" fmla="*/ 3282286 h 4203510"/>
              <a:gd name="connsiteX142" fmla="*/ 3186753 w 3398293"/>
              <a:gd name="connsiteY142" fmla="*/ 3275462 h 4203510"/>
              <a:gd name="connsiteX143" fmla="*/ 3254991 w 3398293"/>
              <a:gd name="connsiteY143" fmla="*/ 3241343 h 4203510"/>
              <a:gd name="connsiteX144" fmla="*/ 3282287 w 3398293"/>
              <a:gd name="connsiteY144" fmla="*/ 3248167 h 4203510"/>
              <a:gd name="connsiteX145" fmla="*/ 3302759 w 3398293"/>
              <a:gd name="connsiteY145" fmla="*/ 3254991 h 4203510"/>
              <a:gd name="connsiteX146" fmla="*/ 3309583 w 3398293"/>
              <a:gd name="connsiteY146" fmla="*/ 3234519 h 4203510"/>
              <a:gd name="connsiteX147" fmla="*/ 3323230 w 3398293"/>
              <a:gd name="connsiteY147" fmla="*/ 3207223 h 4203510"/>
              <a:gd name="connsiteX148" fmla="*/ 3306295 w 3398293"/>
              <a:gd name="connsiteY148" fmla="*/ 3141962 h 4203510"/>
              <a:gd name="connsiteX149" fmla="*/ 3305674 w 3398293"/>
              <a:gd name="connsiteY149" fmla="*/ 3039356 h 4203510"/>
              <a:gd name="connsiteX150" fmla="*/ 3304185 w 3398293"/>
              <a:gd name="connsiteY150" fmla="*/ 2933089 h 4203510"/>
              <a:gd name="connsiteX151" fmla="*/ 3303876 w 3398293"/>
              <a:gd name="connsiteY151" fmla="*/ 2767269 h 4203510"/>
              <a:gd name="connsiteX152" fmla="*/ 3299470 w 3398293"/>
              <a:gd name="connsiteY152" fmla="*/ 2558645 h 4203510"/>
              <a:gd name="connsiteX153" fmla="*/ 3291158 w 3398293"/>
              <a:gd name="connsiteY153" fmla="*/ 2329672 h 4203510"/>
              <a:gd name="connsiteX154" fmla="*/ 3284645 w 3398293"/>
              <a:gd name="connsiteY154" fmla="*/ 2089595 h 4203510"/>
              <a:gd name="connsiteX155" fmla="*/ 3289111 w 3398293"/>
              <a:gd name="connsiteY155" fmla="*/ 1985749 h 4203510"/>
              <a:gd name="connsiteX156" fmla="*/ 3282287 w 3398293"/>
              <a:gd name="connsiteY156" fmla="*/ 1897038 h 4203510"/>
              <a:gd name="connsiteX157" fmla="*/ 3261815 w 3398293"/>
              <a:gd name="connsiteY157" fmla="*/ 1890214 h 4203510"/>
              <a:gd name="connsiteX158" fmla="*/ 3118514 w 3398293"/>
              <a:gd name="connsiteY158" fmla="*/ 1887236 h 4203510"/>
              <a:gd name="connsiteX159" fmla="*/ 2941093 w 3398293"/>
              <a:gd name="connsiteY159" fmla="*/ 1890214 h 4203510"/>
              <a:gd name="connsiteX160" fmla="*/ 2818263 w 3398293"/>
              <a:gd name="connsiteY160" fmla="*/ 1897038 h 4203510"/>
              <a:gd name="connsiteX161" fmla="*/ 2702257 w 3398293"/>
              <a:gd name="connsiteY161" fmla="*/ 1903862 h 4203510"/>
              <a:gd name="connsiteX162" fmla="*/ 2695433 w 3398293"/>
              <a:gd name="connsiteY162" fmla="*/ 1883391 h 4203510"/>
              <a:gd name="connsiteX163" fmla="*/ 2681786 w 3398293"/>
              <a:gd name="connsiteY163" fmla="*/ 1781032 h 4203510"/>
              <a:gd name="connsiteX164" fmla="*/ 2681786 w 3398293"/>
              <a:gd name="connsiteY164" fmla="*/ 1433014 h 4203510"/>
              <a:gd name="connsiteX165" fmla="*/ 2689788 w 3398293"/>
              <a:gd name="connsiteY165" fmla="*/ 1276065 h 4203510"/>
              <a:gd name="connsiteX166" fmla="*/ 2757158 w 3398293"/>
              <a:gd name="connsiteY166" fmla="*/ 1440149 h 4203510"/>
              <a:gd name="connsiteX167" fmla="*/ 2856291 w 3398293"/>
              <a:gd name="connsiteY167" fmla="*/ 1454106 h 4203510"/>
              <a:gd name="connsiteX168" fmla="*/ 2843822 w 3398293"/>
              <a:gd name="connsiteY168" fmla="*/ 1282889 h 4203510"/>
              <a:gd name="connsiteX169" fmla="*/ 2837866 w 3398293"/>
              <a:gd name="connsiteY169" fmla="*/ 1211983 h 4203510"/>
              <a:gd name="connsiteX170" fmla="*/ 2843201 w 3398293"/>
              <a:gd name="connsiteY170" fmla="*/ 1175196 h 4203510"/>
              <a:gd name="connsiteX171" fmla="*/ 2862494 w 3398293"/>
              <a:gd name="connsiteY171" fmla="*/ 1118806 h 4203510"/>
              <a:gd name="connsiteX172" fmla="*/ 2859206 w 3398293"/>
              <a:gd name="connsiteY172" fmla="*/ 1071349 h 4203510"/>
              <a:gd name="connsiteX173" fmla="*/ 2881166 w 3398293"/>
              <a:gd name="connsiteY173" fmla="*/ 1051187 h 4203510"/>
              <a:gd name="connsiteX174" fmla="*/ 2896303 w 3398293"/>
              <a:gd name="connsiteY174" fmla="*/ 1034872 h 4203510"/>
              <a:gd name="connsiteX175" fmla="*/ 2933401 w 3398293"/>
              <a:gd name="connsiteY175" fmla="*/ 1023892 h 4203510"/>
              <a:gd name="connsiteX176" fmla="*/ 2947048 w 3398293"/>
              <a:gd name="connsiteY176" fmla="*/ 995418 h 4203510"/>
              <a:gd name="connsiteX177" fmla="*/ 2954741 w 3398293"/>
              <a:gd name="connsiteY177" fmla="*/ 934871 h 4203510"/>
              <a:gd name="connsiteX178" fmla="*/ 2995684 w 3398293"/>
              <a:gd name="connsiteY178" fmla="*/ 914400 h 4203510"/>
              <a:gd name="connsiteX179" fmla="*/ 3050275 w 3398293"/>
              <a:gd name="connsiteY179" fmla="*/ 928047 h 4203510"/>
              <a:gd name="connsiteX180" fmla="*/ 3063923 w 3398293"/>
              <a:gd name="connsiteY180" fmla="*/ 948519 h 4203510"/>
              <a:gd name="connsiteX181" fmla="*/ 3101888 w 3398293"/>
              <a:gd name="connsiteY181" fmla="*/ 1013222 h 4203510"/>
              <a:gd name="connsiteX182" fmla="*/ 3157658 w 3398293"/>
              <a:gd name="connsiteY182" fmla="*/ 1087105 h 4203510"/>
              <a:gd name="connsiteX183" fmla="*/ 3205735 w 3398293"/>
              <a:gd name="connsiteY183" fmla="*/ 1131894 h 4203510"/>
              <a:gd name="connsiteX184" fmla="*/ 3275154 w 3398293"/>
              <a:gd name="connsiteY184" fmla="*/ 1202491 h 4203510"/>
              <a:gd name="connsiteX185" fmla="*/ 3350526 w 3398293"/>
              <a:gd name="connsiteY185" fmla="*/ 1262417 h 4203510"/>
              <a:gd name="connsiteX186" fmla="*/ 3370997 w 3398293"/>
              <a:gd name="connsiteY186" fmla="*/ 1276065 h 4203510"/>
              <a:gd name="connsiteX187" fmla="*/ 3391469 w 3398293"/>
              <a:gd name="connsiteY187" fmla="*/ 1269241 h 4203510"/>
              <a:gd name="connsiteX188" fmla="*/ 3398293 w 3398293"/>
              <a:gd name="connsiteY188" fmla="*/ 1248770 h 4203510"/>
              <a:gd name="connsiteX189" fmla="*/ 3364174 w 3398293"/>
              <a:gd name="connsiteY189" fmla="*/ 1187355 h 4203510"/>
              <a:gd name="connsiteX190" fmla="*/ 3336878 w 3398293"/>
              <a:gd name="connsiteY190" fmla="*/ 1146411 h 4203510"/>
              <a:gd name="connsiteX191" fmla="*/ 3330054 w 3398293"/>
              <a:gd name="connsiteY191" fmla="*/ 1125940 h 4203510"/>
              <a:gd name="connsiteX192" fmla="*/ 3309583 w 3398293"/>
              <a:gd name="connsiteY192" fmla="*/ 1112292 h 4203510"/>
              <a:gd name="connsiteX193" fmla="*/ 3289111 w 3398293"/>
              <a:gd name="connsiteY193" fmla="*/ 1091820 h 4203510"/>
              <a:gd name="connsiteX194" fmla="*/ 3261815 w 3398293"/>
              <a:gd name="connsiteY194" fmla="*/ 1050877 h 4203510"/>
              <a:gd name="connsiteX195" fmla="*/ 3234520 w 3398293"/>
              <a:gd name="connsiteY195" fmla="*/ 1009934 h 4203510"/>
              <a:gd name="connsiteX196" fmla="*/ 3207224 w 3398293"/>
              <a:gd name="connsiteY196" fmla="*/ 968991 h 4203510"/>
              <a:gd name="connsiteX197" fmla="*/ 3166281 w 3398293"/>
              <a:gd name="connsiteY197" fmla="*/ 928047 h 4203510"/>
              <a:gd name="connsiteX198" fmla="*/ 3111690 w 3398293"/>
              <a:gd name="connsiteY198" fmla="*/ 880280 h 4203510"/>
              <a:gd name="connsiteX199" fmla="*/ 3116156 w 3398293"/>
              <a:gd name="connsiteY199" fmla="*/ 850006 h 4203510"/>
              <a:gd name="connsiteX200" fmla="*/ 3077571 w 3398293"/>
              <a:gd name="connsiteY200" fmla="*/ 818865 h 4203510"/>
              <a:gd name="connsiteX201" fmla="*/ 3084394 w 3398293"/>
              <a:gd name="connsiteY201" fmla="*/ 743803 h 4203510"/>
              <a:gd name="connsiteX202" fmla="*/ 3077571 w 3398293"/>
              <a:gd name="connsiteY202" fmla="*/ 627797 h 4203510"/>
              <a:gd name="connsiteX203" fmla="*/ 3057099 w 3398293"/>
              <a:gd name="connsiteY203" fmla="*/ 620973 h 4203510"/>
              <a:gd name="connsiteX204" fmla="*/ 2709081 w 3398293"/>
              <a:gd name="connsiteY204" fmla="*/ 614149 h 4203510"/>
              <a:gd name="connsiteX205" fmla="*/ 2715905 w 3398293"/>
              <a:gd name="connsiteY205" fmla="*/ 532262 h 4203510"/>
              <a:gd name="connsiteX206" fmla="*/ 2688609 w 3398293"/>
              <a:gd name="connsiteY206" fmla="*/ 484495 h 4203510"/>
              <a:gd name="connsiteX207" fmla="*/ 2668138 w 3398293"/>
              <a:gd name="connsiteY207" fmla="*/ 477671 h 4203510"/>
              <a:gd name="connsiteX208" fmla="*/ 2538484 w 3398293"/>
              <a:gd name="connsiteY208" fmla="*/ 457200 h 4203510"/>
              <a:gd name="connsiteX209" fmla="*/ 2456597 w 3398293"/>
              <a:gd name="connsiteY209" fmla="*/ 464023 h 4203510"/>
              <a:gd name="connsiteX210" fmla="*/ 2436126 w 3398293"/>
              <a:gd name="connsiteY210" fmla="*/ 470847 h 4203510"/>
              <a:gd name="connsiteX211" fmla="*/ 2374711 w 3398293"/>
              <a:gd name="connsiteY211" fmla="*/ 464023 h 4203510"/>
              <a:gd name="connsiteX212" fmla="*/ 2299648 w 3398293"/>
              <a:gd name="connsiteY212" fmla="*/ 470847 h 4203510"/>
              <a:gd name="connsiteX213" fmla="*/ 2279177 w 3398293"/>
              <a:gd name="connsiteY213" fmla="*/ 477671 h 4203510"/>
              <a:gd name="connsiteX214" fmla="*/ 2238233 w 3398293"/>
              <a:gd name="connsiteY214" fmla="*/ 504967 h 4203510"/>
              <a:gd name="connsiteX215" fmla="*/ 2197290 w 3398293"/>
              <a:gd name="connsiteY215" fmla="*/ 477671 h 4203510"/>
              <a:gd name="connsiteX216" fmla="*/ 2183642 w 3398293"/>
              <a:gd name="connsiteY216" fmla="*/ 457200 h 4203510"/>
              <a:gd name="connsiteX217" fmla="*/ 2163171 w 3398293"/>
              <a:gd name="connsiteY217" fmla="*/ 450376 h 4203510"/>
              <a:gd name="connsiteX218" fmla="*/ 2101756 w 3398293"/>
              <a:gd name="connsiteY218" fmla="*/ 409432 h 4203510"/>
              <a:gd name="connsiteX219" fmla="*/ 2081284 w 3398293"/>
              <a:gd name="connsiteY219" fmla="*/ 395785 h 4203510"/>
              <a:gd name="connsiteX220" fmla="*/ 2060812 w 3398293"/>
              <a:gd name="connsiteY220" fmla="*/ 388961 h 4203510"/>
              <a:gd name="connsiteX221" fmla="*/ 2019869 w 3398293"/>
              <a:gd name="connsiteY221" fmla="*/ 361665 h 4203510"/>
              <a:gd name="connsiteX222" fmla="*/ 1999397 w 3398293"/>
              <a:gd name="connsiteY222" fmla="*/ 348017 h 4203510"/>
              <a:gd name="connsiteX223" fmla="*/ 1978926 w 3398293"/>
              <a:gd name="connsiteY223" fmla="*/ 341194 h 4203510"/>
              <a:gd name="connsiteX224" fmla="*/ 1979236 w 3398293"/>
              <a:gd name="connsiteY224" fmla="*/ 302608 h 4203510"/>
              <a:gd name="connsiteX225" fmla="*/ 1974212 w 3398293"/>
              <a:gd name="connsiteY225" fmla="*/ 272644 h 4203510"/>
              <a:gd name="connsiteX226" fmla="*/ 1963231 w 3398293"/>
              <a:gd name="connsiteY226" fmla="*/ 227235 h 4203510"/>
              <a:gd name="connsiteX227" fmla="*/ 1924644 w 3398293"/>
              <a:gd name="connsiteY227" fmla="*/ 180646 h 4203510"/>
              <a:gd name="connsiteX228" fmla="*/ 1888726 w 3398293"/>
              <a:gd name="connsiteY228" fmla="*/ 139703 h 4203510"/>
              <a:gd name="connsiteX229" fmla="*/ 1876568 w 3398293"/>
              <a:gd name="connsiteY229" fmla="*/ 129653 h 4203510"/>
              <a:gd name="connsiteX230" fmla="*/ 1869744 w 3398293"/>
              <a:gd name="connsiteY230" fmla="*/ 88710 h 4203510"/>
              <a:gd name="connsiteX231" fmla="*/ 1862920 w 3398293"/>
              <a:gd name="connsiteY231" fmla="*/ 68238 h 4203510"/>
              <a:gd name="connsiteX232" fmla="*/ 1842448 w 3398293"/>
              <a:gd name="connsiteY232" fmla="*/ 61414 h 4203510"/>
              <a:gd name="connsiteX233" fmla="*/ 1801505 w 3398293"/>
              <a:gd name="connsiteY233" fmla="*/ 40943 h 4203510"/>
              <a:gd name="connsiteX234" fmla="*/ 1753738 w 3398293"/>
              <a:gd name="connsiteY234" fmla="*/ 47767 h 4203510"/>
              <a:gd name="connsiteX235" fmla="*/ 1726442 w 3398293"/>
              <a:gd name="connsiteY235" fmla="*/ 88710 h 4203510"/>
              <a:gd name="connsiteX236" fmla="*/ 1705971 w 3398293"/>
              <a:gd name="connsiteY236" fmla="*/ 109182 h 4203510"/>
              <a:gd name="connsiteX237" fmla="*/ 1685499 w 3398293"/>
              <a:gd name="connsiteY237" fmla="*/ 116005 h 4203510"/>
              <a:gd name="connsiteX238" fmla="*/ 1624084 w 3398293"/>
              <a:gd name="connsiteY238" fmla="*/ 102358 h 4203510"/>
              <a:gd name="connsiteX239" fmla="*/ 1610436 w 3398293"/>
              <a:gd name="connsiteY239" fmla="*/ 81886 h 4203510"/>
              <a:gd name="connsiteX240" fmla="*/ 1569493 w 3398293"/>
              <a:gd name="connsiteY240" fmla="*/ 68238 h 4203510"/>
              <a:gd name="connsiteX241" fmla="*/ 1549021 w 3398293"/>
              <a:gd name="connsiteY241" fmla="*/ 47767 h 4203510"/>
              <a:gd name="connsiteX242" fmla="*/ 1528550 w 3398293"/>
              <a:gd name="connsiteY242" fmla="*/ 34119 h 4203510"/>
              <a:gd name="connsiteX243" fmla="*/ 1501254 w 3398293"/>
              <a:gd name="connsiteY243" fmla="*/ 0 h 4203510"/>
              <a:gd name="connsiteX244" fmla="*/ 1480783 w 3398293"/>
              <a:gd name="connsiteY244" fmla="*/ 6823 h 4203510"/>
              <a:gd name="connsiteX245" fmla="*/ 1453487 w 3398293"/>
              <a:gd name="connsiteY245" fmla="*/ 13647 h 4203510"/>
              <a:gd name="connsiteX246" fmla="*/ 1433015 w 3398293"/>
              <a:gd name="connsiteY246" fmla="*/ 27295 h 4203510"/>
              <a:gd name="connsiteX247" fmla="*/ 1412544 w 3398293"/>
              <a:gd name="connsiteY247" fmla="*/ 34119 h 4203510"/>
              <a:gd name="connsiteX248" fmla="*/ 1392072 w 3398293"/>
              <a:gd name="connsiteY248" fmla="*/ 47767 h 4203510"/>
              <a:gd name="connsiteX249" fmla="*/ 1371600 w 3398293"/>
              <a:gd name="connsiteY249" fmla="*/ 54591 h 4203510"/>
              <a:gd name="connsiteX250" fmla="*/ 1330657 w 3398293"/>
              <a:gd name="connsiteY250" fmla="*/ 75062 h 4203510"/>
              <a:gd name="connsiteX251" fmla="*/ 1289714 w 3398293"/>
              <a:gd name="connsiteY251" fmla="*/ 68238 h 4203510"/>
              <a:gd name="connsiteX252" fmla="*/ 1276066 w 3398293"/>
              <a:gd name="connsiteY252" fmla="*/ 47767 h 4203510"/>
              <a:gd name="connsiteX253" fmla="*/ 1255594 w 3398293"/>
              <a:gd name="connsiteY253" fmla="*/ 34119 h 4203510"/>
              <a:gd name="connsiteX254" fmla="*/ 1248771 w 3398293"/>
              <a:gd name="connsiteY254" fmla="*/ 54591 h 4203510"/>
              <a:gd name="connsiteX255" fmla="*/ 1228299 w 3398293"/>
              <a:gd name="connsiteY255" fmla="*/ 61414 h 4203510"/>
              <a:gd name="connsiteX256" fmla="*/ 1207827 w 3398293"/>
              <a:gd name="connsiteY256" fmla="*/ 75062 h 4203510"/>
              <a:gd name="connsiteX257" fmla="*/ 1132765 w 3398293"/>
              <a:gd name="connsiteY257" fmla="*/ 68238 h 4203510"/>
              <a:gd name="connsiteX258" fmla="*/ 1030406 w 3398293"/>
              <a:gd name="connsiteY25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153236 w 3398293"/>
              <a:gd name="connsiteY72" fmla="*/ 3787253 h 4203510"/>
              <a:gd name="connsiteX73" fmla="*/ 1194180 w 3398293"/>
              <a:gd name="connsiteY73" fmla="*/ 3807725 h 4203510"/>
              <a:gd name="connsiteX74" fmla="*/ 1220545 w 3398293"/>
              <a:gd name="connsiteY74" fmla="*/ 3821497 h 4203510"/>
              <a:gd name="connsiteX75" fmla="*/ 1282890 w 3398293"/>
              <a:gd name="connsiteY75" fmla="*/ 3841844 h 4203510"/>
              <a:gd name="connsiteX76" fmla="*/ 1323833 w 3398293"/>
              <a:gd name="connsiteY76" fmla="*/ 3869140 h 4203510"/>
              <a:gd name="connsiteX77" fmla="*/ 1357953 w 3398293"/>
              <a:gd name="connsiteY77" fmla="*/ 3903259 h 4203510"/>
              <a:gd name="connsiteX78" fmla="*/ 1371600 w 3398293"/>
              <a:gd name="connsiteY78" fmla="*/ 3923731 h 4203510"/>
              <a:gd name="connsiteX79" fmla="*/ 1392072 w 3398293"/>
              <a:gd name="connsiteY79" fmla="*/ 3930555 h 4203510"/>
              <a:gd name="connsiteX80" fmla="*/ 1412544 w 3398293"/>
              <a:gd name="connsiteY80" fmla="*/ 3944203 h 4203510"/>
              <a:gd name="connsiteX81" fmla="*/ 1433015 w 3398293"/>
              <a:gd name="connsiteY81" fmla="*/ 3964674 h 4203510"/>
              <a:gd name="connsiteX82" fmla="*/ 1453487 w 3398293"/>
              <a:gd name="connsiteY82" fmla="*/ 3978322 h 4203510"/>
              <a:gd name="connsiteX83" fmla="*/ 1514902 w 3398293"/>
              <a:gd name="connsiteY83" fmla="*/ 4032913 h 4203510"/>
              <a:gd name="connsiteX84" fmla="*/ 1562669 w 3398293"/>
              <a:gd name="connsiteY84" fmla="*/ 4094328 h 4203510"/>
              <a:gd name="connsiteX85" fmla="*/ 1583141 w 3398293"/>
              <a:gd name="connsiteY85" fmla="*/ 4162567 h 4203510"/>
              <a:gd name="connsiteX86" fmla="*/ 1596789 w 3398293"/>
              <a:gd name="connsiteY86" fmla="*/ 4183038 h 4203510"/>
              <a:gd name="connsiteX87" fmla="*/ 1617260 w 3398293"/>
              <a:gd name="connsiteY87" fmla="*/ 4203510 h 4203510"/>
              <a:gd name="connsiteX88" fmla="*/ 1624084 w 3398293"/>
              <a:gd name="connsiteY88" fmla="*/ 4169391 h 4203510"/>
              <a:gd name="connsiteX89" fmla="*/ 1637732 w 3398293"/>
              <a:gd name="connsiteY89" fmla="*/ 4067032 h 4203510"/>
              <a:gd name="connsiteX90" fmla="*/ 1630908 w 3398293"/>
              <a:gd name="connsiteY90" fmla="*/ 4012441 h 4203510"/>
              <a:gd name="connsiteX91" fmla="*/ 1610436 w 3398293"/>
              <a:gd name="connsiteY91" fmla="*/ 3971498 h 4203510"/>
              <a:gd name="connsiteX92" fmla="*/ 1596789 w 3398293"/>
              <a:gd name="connsiteY92" fmla="*/ 3944203 h 4203510"/>
              <a:gd name="connsiteX93" fmla="*/ 1576317 w 3398293"/>
              <a:gd name="connsiteY93" fmla="*/ 3910083 h 4203510"/>
              <a:gd name="connsiteX94" fmla="*/ 1610436 w 3398293"/>
              <a:gd name="connsiteY94" fmla="*/ 3835020 h 4203510"/>
              <a:gd name="connsiteX95" fmla="*/ 1610436 w 3398293"/>
              <a:gd name="connsiteY95" fmla="*/ 3835020 h 4203510"/>
              <a:gd name="connsiteX96" fmla="*/ 1617260 w 3398293"/>
              <a:gd name="connsiteY96" fmla="*/ 3814549 h 4203510"/>
              <a:gd name="connsiteX97" fmla="*/ 1658203 w 3398293"/>
              <a:gd name="connsiteY97" fmla="*/ 3787253 h 4203510"/>
              <a:gd name="connsiteX98" fmla="*/ 1733266 w 3398293"/>
              <a:gd name="connsiteY98" fmla="*/ 3814549 h 4203510"/>
              <a:gd name="connsiteX99" fmla="*/ 1753738 w 3398293"/>
              <a:gd name="connsiteY99" fmla="*/ 3800901 h 4203510"/>
              <a:gd name="connsiteX100" fmla="*/ 1760562 w 3398293"/>
              <a:gd name="connsiteY100" fmla="*/ 3780429 h 4203510"/>
              <a:gd name="connsiteX101" fmla="*/ 1774209 w 3398293"/>
              <a:gd name="connsiteY101" fmla="*/ 3759958 h 4203510"/>
              <a:gd name="connsiteX102" fmla="*/ 1781033 w 3398293"/>
              <a:gd name="connsiteY102" fmla="*/ 3739486 h 4203510"/>
              <a:gd name="connsiteX103" fmla="*/ 1801505 w 3398293"/>
              <a:gd name="connsiteY103" fmla="*/ 3732662 h 4203510"/>
              <a:gd name="connsiteX104" fmla="*/ 1849272 w 3398293"/>
              <a:gd name="connsiteY104" fmla="*/ 3746310 h 4203510"/>
              <a:gd name="connsiteX105" fmla="*/ 1862920 w 3398293"/>
              <a:gd name="connsiteY105" fmla="*/ 3766782 h 4203510"/>
              <a:gd name="connsiteX106" fmla="*/ 1978926 w 3398293"/>
              <a:gd name="connsiteY106" fmla="*/ 3759958 h 4203510"/>
              <a:gd name="connsiteX107" fmla="*/ 1999397 w 3398293"/>
              <a:gd name="connsiteY107" fmla="*/ 3753134 h 4203510"/>
              <a:gd name="connsiteX108" fmla="*/ 2006221 w 3398293"/>
              <a:gd name="connsiteY108" fmla="*/ 3732662 h 4203510"/>
              <a:gd name="connsiteX109" fmla="*/ 2040341 w 3398293"/>
              <a:gd name="connsiteY109" fmla="*/ 3698543 h 4203510"/>
              <a:gd name="connsiteX110" fmla="*/ 2074460 w 3398293"/>
              <a:gd name="connsiteY110" fmla="*/ 3712191 h 4203510"/>
              <a:gd name="connsiteX111" fmla="*/ 2115403 w 3398293"/>
              <a:gd name="connsiteY111" fmla="*/ 3732662 h 4203510"/>
              <a:gd name="connsiteX112" fmla="*/ 2163171 w 3398293"/>
              <a:gd name="connsiteY112" fmla="*/ 3712191 h 4203510"/>
              <a:gd name="connsiteX113" fmla="*/ 2204114 w 3398293"/>
              <a:gd name="connsiteY113" fmla="*/ 3678071 h 4203510"/>
              <a:gd name="connsiteX114" fmla="*/ 2224586 w 3398293"/>
              <a:gd name="connsiteY114" fmla="*/ 3671247 h 4203510"/>
              <a:gd name="connsiteX115" fmla="*/ 2245057 w 3398293"/>
              <a:gd name="connsiteY115" fmla="*/ 3650776 h 4203510"/>
              <a:gd name="connsiteX116" fmla="*/ 2265529 w 3398293"/>
              <a:gd name="connsiteY116" fmla="*/ 3657600 h 4203510"/>
              <a:gd name="connsiteX117" fmla="*/ 2292824 w 3398293"/>
              <a:gd name="connsiteY117" fmla="*/ 3650776 h 4203510"/>
              <a:gd name="connsiteX118" fmla="*/ 2306472 w 3398293"/>
              <a:gd name="connsiteY118" fmla="*/ 3630304 h 4203510"/>
              <a:gd name="connsiteX119" fmla="*/ 2313296 w 3398293"/>
              <a:gd name="connsiteY119" fmla="*/ 3609832 h 4203510"/>
              <a:gd name="connsiteX120" fmla="*/ 2361063 w 3398293"/>
              <a:gd name="connsiteY120" fmla="*/ 3596185 h 4203510"/>
              <a:gd name="connsiteX121" fmla="*/ 2395183 w 3398293"/>
              <a:gd name="connsiteY121" fmla="*/ 3562065 h 4203510"/>
              <a:gd name="connsiteX122" fmla="*/ 2436126 w 3398293"/>
              <a:gd name="connsiteY122" fmla="*/ 3534770 h 4203510"/>
              <a:gd name="connsiteX123" fmla="*/ 2449774 w 3398293"/>
              <a:gd name="connsiteY123" fmla="*/ 3514298 h 4203510"/>
              <a:gd name="connsiteX124" fmla="*/ 2511189 w 3398293"/>
              <a:gd name="connsiteY124" fmla="*/ 3480179 h 4203510"/>
              <a:gd name="connsiteX125" fmla="*/ 2490717 w 3398293"/>
              <a:gd name="connsiteY125" fmla="*/ 3473355 h 4203510"/>
              <a:gd name="connsiteX126" fmla="*/ 2565780 w 3398293"/>
              <a:gd name="connsiteY126" fmla="*/ 3452883 h 4203510"/>
              <a:gd name="connsiteX127" fmla="*/ 2661314 w 3398293"/>
              <a:gd name="connsiteY127" fmla="*/ 3425588 h 4203510"/>
              <a:gd name="connsiteX128" fmla="*/ 2722729 w 3398293"/>
              <a:gd name="connsiteY128" fmla="*/ 3398292 h 4203510"/>
              <a:gd name="connsiteX129" fmla="*/ 2743200 w 3398293"/>
              <a:gd name="connsiteY129" fmla="*/ 3405116 h 4203510"/>
              <a:gd name="connsiteX130" fmla="*/ 2797791 w 3398293"/>
              <a:gd name="connsiteY130" fmla="*/ 3398292 h 4203510"/>
              <a:gd name="connsiteX131" fmla="*/ 2859206 w 3398293"/>
              <a:gd name="connsiteY131" fmla="*/ 3350525 h 4203510"/>
              <a:gd name="connsiteX132" fmla="*/ 2920621 w 3398293"/>
              <a:gd name="connsiteY132" fmla="*/ 3309582 h 4203510"/>
              <a:gd name="connsiteX133" fmla="*/ 2941093 w 3398293"/>
              <a:gd name="connsiteY133" fmla="*/ 3295934 h 4203510"/>
              <a:gd name="connsiteX134" fmla="*/ 2954741 w 3398293"/>
              <a:gd name="connsiteY134" fmla="*/ 3316405 h 4203510"/>
              <a:gd name="connsiteX135" fmla="*/ 2995684 w 3398293"/>
              <a:gd name="connsiteY135" fmla="*/ 3336877 h 4203510"/>
              <a:gd name="connsiteX136" fmla="*/ 3016156 w 3398293"/>
              <a:gd name="connsiteY136" fmla="*/ 3330053 h 4203510"/>
              <a:gd name="connsiteX137" fmla="*/ 3057099 w 3398293"/>
              <a:gd name="connsiteY137" fmla="*/ 3302758 h 4203510"/>
              <a:gd name="connsiteX138" fmla="*/ 3084394 w 3398293"/>
              <a:gd name="connsiteY138" fmla="*/ 3295934 h 4203510"/>
              <a:gd name="connsiteX139" fmla="*/ 3125338 w 3398293"/>
              <a:gd name="connsiteY139" fmla="*/ 3268638 h 4203510"/>
              <a:gd name="connsiteX140" fmla="*/ 3166281 w 3398293"/>
              <a:gd name="connsiteY140" fmla="*/ 3282286 h 4203510"/>
              <a:gd name="connsiteX141" fmla="*/ 3186753 w 3398293"/>
              <a:gd name="connsiteY141" fmla="*/ 3275462 h 4203510"/>
              <a:gd name="connsiteX142" fmla="*/ 3254991 w 3398293"/>
              <a:gd name="connsiteY142" fmla="*/ 3241343 h 4203510"/>
              <a:gd name="connsiteX143" fmla="*/ 3282287 w 3398293"/>
              <a:gd name="connsiteY143" fmla="*/ 3248167 h 4203510"/>
              <a:gd name="connsiteX144" fmla="*/ 3302759 w 3398293"/>
              <a:gd name="connsiteY144" fmla="*/ 3254991 h 4203510"/>
              <a:gd name="connsiteX145" fmla="*/ 3309583 w 3398293"/>
              <a:gd name="connsiteY145" fmla="*/ 3234519 h 4203510"/>
              <a:gd name="connsiteX146" fmla="*/ 3323230 w 3398293"/>
              <a:gd name="connsiteY146" fmla="*/ 3207223 h 4203510"/>
              <a:gd name="connsiteX147" fmla="*/ 3306295 w 3398293"/>
              <a:gd name="connsiteY147" fmla="*/ 3141962 h 4203510"/>
              <a:gd name="connsiteX148" fmla="*/ 3305674 w 3398293"/>
              <a:gd name="connsiteY148" fmla="*/ 3039356 h 4203510"/>
              <a:gd name="connsiteX149" fmla="*/ 3304185 w 3398293"/>
              <a:gd name="connsiteY149" fmla="*/ 2933089 h 4203510"/>
              <a:gd name="connsiteX150" fmla="*/ 3303876 w 3398293"/>
              <a:gd name="connsiteY150" fmla="*/ 2767269 h 4203510"/>
              <a:gd name="connsiteX151" fmla="*/ 3299470 w 3398293"/>
              <a:gd name="connsiteY151" fmla="*/ 2558645 h 4203510"/>
              <a:gd name="connsiteX152" fmla="*/ 3291158 w 3398293"/>
              <a:gd name="connsiteY152" fmla="*/ 2329672 h 4203510"/>
              <a:gd name="connsiteX153" fmla="*/ 3284645 w 3398293"/>
              <a:gd name="connsiteY153" fmla="*/ 2089595 h 4203510"/>
              <a:gd name="connsiteX154" fmla="*/ 3289111 w 3398293"/>
              <a:gd name="connsiteY154" fmla="*/ 1985749 h 4203510"/>
              <a:gd name="connsiteX155" fmla="*/ 3282287 w 3398293"/>
              <a:gd name="connsiteY155" fmla="*/ 1897038 h 4203510"/>
              <a:gd name="connsiteX156" fmla="*/ 3261815 w 3398293"/>
              <a:gd name="connsiteY156" fmla="*/ 1890214 h 4203510"/>
              <a:gd name="connsiteX157" fmla="*/ 3118514 w 3398293"/>
              <a:gd name="connsiteY157" fmla="*/ 1887236 h 4203510"/>
              <a:gd name="connsiteX158" fmla="*/ 2941093 w 3398293"/>
              <a:gd name="connsiteY158" fmla="*/ 1890214 h 4203510"/>
              <a:gd name="connsiteX159" fmla="*/ 2818263 w 3398293"/>
              <a:gd name="connsiteY159" fmla="*/ 1897038 h 4203510"/>
              <a:gd name="connsiteX160" fmla="*/ 2702257 w 3398293"/>
              <a:gd name="connsiteY160" fmla="*/ 1903862 h 4203510"/>
              <a:gd name="connsiteX161" fmla="*/ 2695433 w 3398293"/>
              <a:gd name="connsiteY161" fmla="*/ 1883391 h 4203510"/>
              <a:gd name="connsiteX162" fmla="*/ 2681786 w 3398293"/>
              <a:gd name="connsiteY162" fmla="*/ 1781032 h 4203510"/>
              <a:gd name="connsiteX163" fmla="*/ 2681786 w 3398293"/>
              <a:gd name="connsiteY163" fmla="*/ 1433014 h 4203510"/>
              <a:gd name="connsiteX164" fmla="*/ 2689788 w 3398293"/>
              <a:gd name="connsiteY164" fmla="*/ 1276065 h 4203510"/>
              <a:gd name="connsiteX165" fmla="*/ 2757158 w 3398293"/>
              <a:gd name="connsiteY165" fmla="*/ 1440149 h 4203510"/>
              <a:gd name="connsiteX166" fmla="*/ 2856291 w 3398293"/>
              <a:gd name="connsiteY166" fmla="*/ 1454106 h 4203510"/>
              <a:gd name="connsiteX167" fmla="*/ 2843822 w 3398293"/>
              <a:gd name="connsiteY167" fmla="*/ 1282889 h 4203510"/>
              <a:gd name="connsiteX168" fmla="*/ 2837866 w 3398293"/>
              <a:gd name="connsiteY168" fmla="*/ 1211983 h 4203510"/>
              <a:gd name="connsiteX169" fmla="*/ 2843201 w 3398293"/>
              <a:gd name="connsiteY169" fmla="*/ 1175196 h 4203510"/>
              <a:gd name="connsiteX170" fmla="*/ 2862494 w 3398293"/>
              <a:gd name="connsiteY170" fmla="*/ 1118806 h 4203510"/>
              <a:gd name="connsiteX171" fmla="*/ 2859206 w 3398293"/>
              <a:gd name="connsiteY171" fmla="*/ 1071349 h 4203510"/>
              <a:gd name="connsiteX172" fmla="*/ 2881166 w 3398293"/>
              <a:gd name="connsiteY172" fmla="*/ 1051187 h 4203510"/>
              <a:gd name="connsiteX173" fmla="*/ 2896303 w 3398293"/>
              <a:gd name="connsiteY173" fmla="*/ 1034872 h 4203510"/>
              <a:gd name="connsiteX174" fmla="*/ 2933401 w 3398293"/>
              <a:gd name="connsiteY174" fmla="*/ 1023892 h 4203510"/>
              <a:gd name="connsiteX175" fmla="*/ 2947048 w 3398293"/>
              <a:gd name="connsiteY175" fmla="*/ 995418 h 4203510"/>
              <a:gd name="connsiteX176" fmla="*/ 2954741 w 3398293"/>
              <a:gd name="connsiteY176" fmla="*/ 934871 h 4203510"/>
              <a:gd name="connsiteX177" fmla="*/ 2995684 w 3398293"/>
              <a:gd name="connsiteY177" fmla="*/ 914400 h 4203510"/>
              <a:gd name="connsiteX178" fmla="*/ 3050275 w 3398293"/>
              <a:gd name="connsiteY178" fmla="*/ 928047 h 4203510"/>
              <a:gd name="connsiteX179" fmla="*/ 3063923 w 3398293"/>
              <a:gd name="connsiteY179" fmla="*/ 948519 h 4203510"/>
              <a:gd name="connsiteX180" fmla="*/ 3101888 w 3398293"/>
              <a:gd name="connsiteY180" fmla="*/ 1013222 h 4203510"/>
              <a:gd name="connsiteX181" fmla="*/ 3157658 w 3398293"/>
              <a:gd name="connsiteY181" fmla="*/ 1087105 h 4203510"/>
              <a:gd name="connsiteX182" fmla="*/ 3205735 w 3398293"/>
              <a:gd name="connsiteY182" fmla="*/ 1131894 h 4203510"/>
              <a:gd name="connsiteX183" fmla="*/ 3275154 w 3398293"/>
              <a:gd name="connsiteY183" fmla="*/ 1202491 h 4203510"/>
              <a:gd name="connsiteX184" fmla="*/ 3350526 w 3398293"/>
              <a:gd name="connsiteY184" fmla="*/ 1262417 h 4203510"/>
              <a:gd name="connsiteX185" fmla="*/ 3370997 w 3398293"/>
              <a:gd name="connsiteY185" fmla="*/ 1276065 h 4203510"/>
              <a:gd name="connsiteX186" fmla="*/ 3391469 w 3398293"/>
              <a:gd name="connsiteY186" fmla="*/ 1269241 h 4203510"/>
              <a:gd name="connsiteX187" fmla="*/ 3398293 w 3398293"/>
              <a:gd name="connsiteY187" fmla="*/ 1248770 h 4203510"/>
              <a:gd name="connsiteX188" fmla="*/ 3364174 w 3398293"/>
              <a:gd name="connsiteY188" fmla="*/ 1187355 h 4203510"/>
              <a:gd name="connsiteX189" fmla="*/ 3336878 w 3398293"/>
              <a:gd name="connsiteY189" fmla="*/ 1146411 h 4203510"/>
              <a:gd name="connsiteX190" fmla="*/ 3330054 w 3398293"/>
              <a:gd name="connsiteY190" fmla="*/ 1125940 h 4203510"/>
              <a:gd name="connsiteX191" fmla="*/ 3309583 w 3398293"/>
              <a:gd name="connsiteY191" fmla="*/ 1112292 h 4203510"/>
              <a:gd name="connsiteX192" fmla="*/ 3289111 w 3398293"/>
              <a:gd name="connsiteY192" fmla="*/ 1091820 h 4203510"/>
              <a:gd name="connsiteX193" fmla="*/ 3261815 w 3398293"/>
              <a:gd name="connsiteY193" fmla="*/ 1050877 h 4203510"/>
              <a:gd name="connsiteX194" fmla="*/ 3234520 w 3398293"/>
              <a:gd name="connsiteY194" fmla="*/ 1009934 h 4203510"/>
              <a:gd name="connsiteX195" fmla="*/ 3207224 w 3398293"/>
              <a:gd name="connsiteY195" fmla="*/ 968991 h 4203510"/>
              <a:gd name="connsiteX196" fmla="*/ 3166281 w 3398293"/>
              <a:gd name="connsiteY196" fmla="*/ 928047 h 4203510"/>
              <a:gd name="connsiteX197" fmla="*/ 3111690 w 3398293"/>
              <a:gd name="connsiteY197" fmla="*/ 880280 h 4203510"/>
              <a:gd name="connsiteX198" fmla="*/ 3116156 w 3398293"/>
              <a:gd name="connsiteY198" fmla="*/ 850006 h 4203510"/>
              <a:gd name="connsiteX199" fmla="*/ 3077571 w 3398293"/>
              <a:gd name="connsiteY199" fmla="*/ 818865 h 4203510"/>
              <a:gd name="connsiteX200" fmla="*/ 3084394 w 3398293"/>
              <a:gd name="connsiteY200" fmla="*/ 743803 h 4203510"/>
              <a:gd name="connsiteX201" fmla="*/ 3077571 w 3398293"/>
              <a:gd name="connsiteY201" fmla="*/ 627797 h 4203510"/>
              <a:gd name="connsiteX202" fmla="*/ 3057099 w 3398293"/>
              <a:gd name="connsiteY202" fmla="*/ 620973 h 4203510"/>
              <a:gd name="connsiteX203" fmla="*/ 2709081 w 3398293"/>
              <a:gd name="connsiteY203" fmla="*/ 614149 h 4203510"/>
              <a:gd name="connsiteX204" fmla="*/ 2715905 w 3398293"/>
              <a:gd name="connsiteY204" fmla="*/ 532262 h 4203510"/>
              <a:gd name="connsiteX205" fmla="*/ 2688609 w 3398293"/>
              <a:gd name="connsiteY205" fmla="*/ 484495 h 4203510"/>
              <a:gd name="connsiteX206" fmla="*/ 2668138 w 3398293"/>
              <a:gd name="connsiteY206" fmla="*/ 477671 h 4203510"/>
              <a:gd name="connsiteX207" fmla="*/ 2538484 w 3398293"/>
              <a:gd name="connsiteY207" fmla="*/ 457200 h 4203510"/>
              <a:gd name="connsiteX208" fmla="*/ 2456597 w 3398293"/>
              <a:gd name="connsiteY208" fmla="*/ 464023 h 4203510"/>
              <a:gd name="connsiteX209" fmla="*/ 2436126 w 3398293"/>
              <a:gd name="connsiteY209" fmla="*/ 470847 h 4203510"/>
              <a:gd name="connsiteX210" fmla="*/ 2374711 w 3398293"/>
              <a:gd name="connsiteY210" fmla="*/ 464023 h 4203510"/>
              <a:gd name="connsiteX211" fmla="*/ 2299648 w 3398293"/>
              <a:gd name="connsiteY211" fmla="*/ 470847 h 4203510"/>
              <a:gd name="connsiteX212" fmla="*/ 2279177 w 3398293"/>
              <a:gd name="connsiteY212" fmla="*/ 477671 h 4203510"/>
              <a:gd name="connsiteX213" fmla="*/ 2238233 w 3398293"/>
              <a:gd name="connsiteY213" fmla="*/ 504967 h 4203510"/>
              <a:gd name="connsiteX214" fmla="*/ 2197290 w 3398293"/>
              <a:gd name="connsiteY214" fmla="*/ 477671 h 4203510"/>
              <a:gd name="connsiteX215" fmla="*/ 2183642 w 3398293"/>
              <a:gd name="connsiteY215" fmla="*/ 457200 h 4203510"/>
              <a:gd name="connsiteX216" fmla="*/ 2163171 w 3398293"/>
              <a:gd name="connsiteY216" fmla="*/ 450376 h 4203510"/>
              <a:gd name="connsiteX217" fmla="*/ 2101756 w 3398293"/>
              <a:gd name="connsiteY217" fmla="*/ 409432 h 4203510"/>
              <a:gd name="connsiteX218" fmla="*/ 2081284 w 3398293"/>
              <a:gd name="connsiteY218" fmla="*/ 395785 h 4203510"/>
              <a:gd name="connsiteX219" fmla="*/ 2060812 w 3398293"/>
              <a:gd name="connsiteY219" fmla="*/ 388961 h 4203510"/>
              <a:gd name="connsiteX220" fmla="*/ 2019869 w 3398293"/>
              <a:gd name="connsiteY220" fmla="*/ 361665 h 4203510"/>
              <a:gd name="connsiteX221" fmla="*/ 1999397 w 3398293"/>
              <a:gd name="connsiteY221" fmla="*/ 348017 h 4203510"/>
              <a:gd name="connsiteX222" fmla="*/ 1978926 w 3398293"/>
              <a:gd name="connsiteY222" fmla="*/ 341194 h 4203510"/>
              <a:gd name="connsiteX223" fmla="*/ 1979236 w 3398293"/>
              <a:gd name="connsiteY223" fmla="*/ 302608 h 4203510"/>
              <a:gd name="connsiteX224" fmla="*/ 1974212 w 3398293"/>
              <a:gd name="connsiteY224" fmla="*/ 272644 h 4203510"/>
              <a:gd name="connsiteX225" fmla="*/ 1963231 w 3398293"/>
              <a:gd name="connsiteY225" fmla="*/ 227235 h 4203510"/>
              <a:gd name="connsiteX226" fmla="*/ 1924644 w 3398293"/>
              <a:gd name="connsiteY226" fmla="*/ 180646 h 4203510"/>
              <a:gd name="connsiteX227" fmla="*/ 1888726 w 3398293"/>
              <a:gd name="connsiteY227" fmla="*/ 139703 h 4203510"/>
              <a:gd name="connsiteX228" fmla="*/ 1876568 w 3398293"/>
              <a:gd name="connsiteY228" fmla="*/ 129653 h 4203510"/>
              <a:gd name="connsiteX229" fmla="*/ 1869744 w 3398293"/>
              <a:gd name="connsiteY229" fmla="*/ 88710 h 4203510"/>
              <a:gd name="connsiteX230" fmla="*/ 1862920 w 3398293"/>
              <a:gd name="connsiteY230" fmla="*/ 68238 h 4203510"/>
              <a:gd name="connsiteX231" fmla="*/ 1842448 w 3398293"/>
              <a:gd name="connsiteY231" fmla="*/ 61414 h 4203510"/>
              <a:gd name="connsiteX232" fmla="*/ 1801505 w 3398293"/>
              <a:gd name="connsiteY232" fmla="*/ 40943 h 4203510"/>
              <a:gd name="connsiteX233" fmla="*/ 1753738 w 3398293"/>
              <a:gd name="connsiteY233" fmla="*/ 47767 h 4203510"/>
              <a:gd name="connsiteX234" fmla="*/ 1726442 w 3398293"/>
              <a:gd name="connsiteY234" fmla="*/ 88710 h 4203510"/>
              <a:gd name="connsiteX235" fmla="*/ 1705971 w 3398293"/>
              <a:gd name="connsiteY235" fmla="*/ 109182 h 4203510"/>
              <a:gd name="connsiteX236" fmla="*/ 1685499 w 3398293"/>
              <a:gd name="connsiteY236" fmla="*/ 116005 h 4203510"/>
              <a:gd name="connsiteX237" fmla="*/ 1624084 w 3398293"/>
              <a:gd name="connsiteY237" fmla="*/ 102358 h 4203510"/>
              <a:gd name="connsiteX238" fmla="*/ 1610436 w 3398293"/>
              <a:gd name="connsiteY238" fmla="*/ 81886 h 4203510"/>
              <a:gd name="connsiteX239" fmla="*/ 1569493 w 3398293"/>
              <a:gd name="connsiteY239" fmla="*/ 68238 h 4203510"/>
              <a:gd name="connsiteX240" fmla="*/ 1549021 w 3398293"/>
              <a:gd name="connsiteY240" fmla="*/ 47767 h 4203510"/>
              <a:gd name="connsiteX241" fmla="*/ 1528550 w 3398293"/>
              <a:gd name="connsiteY241" fmla="*/ 34119 h 4203510"/>
              <a:gd name="connsiteX242" fmla="*/ 1501254 w 3398293"/>
              <a:gd name="connsiteY242" fmla="*/ 0 h 4203510"/>
              <a:gd name="connsiteX243" fmla="*/ 1480783 w 3398293"/>
              <a:gd name="connsiteY243" fmla="*/ 6823 h 4203510"/>
              <a:gd name="connsiteX244" fmla="*/ 1453487 w 3398293"/>
              <a:gd name="connsiteY244" fmla="*/ 13647 h 4203510"/>
              <a:gd name="connsiteX245" fmla="*/ 1433015 w 3398293"/>
              <a:gd name="connsiteY245" fmla="*/ 27295 h 4203510"/>
              <a:gd name="connsiteX246" fmla="*/ 1412544 w 3398293"/>
              <a:gd name="connsiteY246" fmla="*/ 34119 h 4203510"/>
              <a:gd name="connsiteX247" fmla="*/ 1392072 w 3398293"/>
              <a:gd name="connsiteY247" fmla="*/ 47767 h 4203510"/>
              <a:gd name="connsiteX248" fmla="*/ 1371600 w 3398293"/>
              <a:gd name="connsiteY248" fmla="*/ 54591 h 4203510"/>
              <a:gd name="connsiteX249" fmla="*/ 1330657 w 3398293"/>
              <a:gd name="connsiteY249" fmla="*/ 75062 h 4203510"/>
              <a:gd name="connsiteX250" fmla="*/ 1289714 w 3398293"/>
              <a:gd name="connsiteY250" fmla="*/ 68238 h 4203510"/>
              <a:gd name="connsiteX251" fmla="*/ 1276066 w 3398293"/>
              <a:gd name="connsiteY251" fmla="*/ 47767 h 4203510"/>
              <a:gd name="connsiteX252" fmla="*/ 1255594 w 3398293"/>
              <a:gd name="connsiteY252" fmla="*/ 34119 h 4203510"/>
              <a:gd name="connsiteX253" fmla="*/ 1248771 w 3398293"/>
              <a:gd name="connsiteY253" fmla="*/ 54591 h 4203510"/>
              <a:gd name="connsiteX254" fmla="*/ 1228299 w 3398293"/>
              <a:gd name="connsiteY254" fmla="*/ 61414 h 4203510"/>
              <a:gd name="connsiteX255" fmla="*/ 1207827 w 3398293"/>
              <a:gd name="connsiteY255" fmla="*/ 75062 h 4203510"/>
              <a:gd name="connsiteX256" fmla="*/ 1132765 w 3398293"/>
              <a:gd name="connsiteY256" fmla="*/ 68238 h 4203510"/>
              <a:gd name="connsiteX257" fmla="*/ 1030406 w 3398293"/>
              <a:gd name="connsiteY25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153236 w 3398293"/>
              <a:gd name="connsiteY72" fmla="*/ 3787253 h 4203510"/>
              <a:gd name="connsiteX73" fmla="*/ 1194180 w 3398293"/>
              <a:gd name="connsiteY73" fmla="*/ 3807725 h 4203510"/>
              <a:gd name="connsiteX74" fmla="*/ 1282890 w 3398293"/>
              <a:gd name="connsiteY74" fmla="*/ 3841844 h 4203510"/>
              <a:gd name="connsiteX75" fmla="*/ 1323833 w 3398293"/>
              <a:gd name="connsiteY75" fmla="*/ 3869140 h 4203510"/>
              <a:gd name="connsiteX76" fmla="*/ 1357953 w 3398293"/>
              <a:gd name="connsiteY76" fmla="*/ 3903259 h 4203510"/>
              <a:gd name="connsiteX77" fmla="*/ 1371600 w 3398293"/>
              <a:gd name="connsiteY77" fmla="*/ 3923731 h 4203510"/>
              <a:gd name="connsiteX78" fmla="*/ 1392072 w 3398293"/>
              <a:gd name="connsiteY78" fmla="*/ 3930555 h 4203510"/>
              <a:gd name="connsiteX79" fmla="*/ 1412544 w 3398293"/>
              <a:gd name="connsiteY79" fmla="*/ 3944203 h 4203510"/>
              <a:gd name="connsiteX80" fmla="*/ 1433015 w 3398293"/>
              <a:gd name="connsiteY80" fmla="*/ 3964674 h 4203510"/>
              <a:gd name="connsiteX81" fmla="*/ 1453487 w 3398293"/>
              <a:gd name="connsiteY81" fmla="*/ 3978322 h 4203510"/>
              <a:gd name="connsiteX82" fmla="*/ 1514902 w 3398293"/>
              <a:gd name="connsiteY82" fmla="*/ 4032913 h 4203510"/>
              <a:gd name="connsiteX83" fmla="*/ 1562669 w 3398293"/>
              <a:gd name="connsiteY83" fmla="*/ 4094328 h 4203510"/>
              <a:gd name="connsiteX84" fmla="*/ 1583141 w 3398293"/>
              <a:gd name="connsiteY84" fmla="*/ 4162567 h 4203510"/>
              <a:gd name="connsiteX85" fmla="*/ 1596789 w 3398293"/>
              <a:gd name="connsiteY85" fmla="*/ 4183038 h 4203510"/>
              <a:gd name="connsiteX86" fmla="*/ 1617260 w 3398293"/>
              <a:gd name="connsiteY86" fmla="*/ 4203510 h 4203510"/>
              <a:gd name="connsiteX87" fmla="*/ 1624084 w 3398293"/>
              <a:gd name="connsiteY87" fmla="*/ 4169391 h 4203510"/>
              <a:gd name="connsiteX88" fmla="*/ 1637732 w 3398293"/>
              <a:gd name="connsiteY88" fmla="*/ 4067032 h 4203510"/>
              <a:gd name="connsiteX89" fmla="*/ 1630908 w 3398293"/>
              <a:gd name="connsiteY89" fmla="*/ 4012441 h 4203510"/>
              <a:gd name="connsiteX90" fmla="*/ 1610436 w 3398293"/>
              <a:gd name="connsiteY90" fmla="*/ 3971498 h 4203510"/>
              <a:gd name="connsiteX91" fmla="*/ 1596789 w 3398293"/>
              <a:gd name="connsiteY91" fmla="*/ 3944203 h 4203510"/>
              <a:gd name="connsiteX92" fmla="*/ 1576317 w 3398293"/>
              <a:gd name="connsiteY92" fmla="*/ 3910083 h 4203510"/>
              <a:gd name="connsiteX93" fmla="*/ 1610436 w 3398293"/>
              <a:gd name="connsiteY93" fmla="*/ 3835020 h 4203510"/>
              <a:gd name="connsiteX94" fmla="*/ 1610436 w 3398293"/>
              <a:gd name="connsiteY94" fmla="*/ 3835020 h 4203510"/>
              <a:gd name="connsiteX95" fmla="*/ 1617260 w 3398293"/>
              <a:gd name="connsiteY95" fmla="*/ 3814549 h 4203510"/>
              <a:gd name="connsiteX96" fmla="*/ 1658203 w 3398293"/>
              <a:gd name="connsiteY96" fmla="*/ 3787253 h 4203510"/>
              <a:gd name="connsiteX97" fmla="*/ 1733266 w 3398293"/>
              <a:gd name="connsiteY97" fmla="*/ 3814549 h 4203510"/>
              <a:gd name="connsiteX98" fmla="*/ 1753738 w 3398293"/>
              <a:gd name="connsiteY98" fmla="*/ 3800901 h 4203510"/>
              <a:gd name="connsiteX99" fmla="*/ 1760562 w 3398293"/>
              <a:gd name="connsiteY99" fmla="*/ 3780429 h 4203510"/>
              <a:gd name="connsiteX100" fmla="*/ 1774209 w 3398293"/>
              <a:gd name="connsiteY100" fmla="*/ 3759958 h 4203510"/>
              <a:gd name="connsiteX101" fmla="*/ 1781033 w 3398293"/>
              <a:gd name="connsiteY101" fmla="*/ 3739486 h 4203510"/>
              <a:gd name="connsiteX102" fmla="*/ 1801505 w 3398293"/>
              <a:gd name="connsiteY102" fmla="*/ 3732662 h 4203510"/>
              <a:gd name="connsiteX103" fmla="*/ 1849272 w 3398293"/>
              <a:gd name="connsiteY103" fmla="*/ 3746310 h 4203510"/>
              <a:gd name="connsiteX104" fmla="*/ 1862920 w 3398293"/>
              <a:gd name="connsiteY104" fmla="*/ 3766782 h 4203510"/>
              <a:gd name="connsiteX105" fmla="*/ 1978926 w 3398293"/>
              <a:gd name="connsiteY105" fmla="*/ 3759958 h 4203510"/>
              <a:gd name="connsiteX106" fmla="*/ 1999397 w 3398293"/>
              <a:gd name="connsiteY106" fmla="*/ 3753134 h 4203510"/>
              <a:gd name="connsiteX107" fmla="*/ 2006221 w 3398293"/>
              <a:gd name="connsiteY107" fmla="*/ 3732662 h 4203510"/>
              <a:gd name="connsiteX108" fmla="*/ 2040341 w 3398293"/>
              <a:gd name="connsiteY108" fmla="*/ 3698543 h 4203510"/>
              <a:gd name="connsiteX109" fmla="*/ 2074460 w 3398293"/>
              <a:gd name="connsiteY109" fmla="*/ 3712191 h 4203510"/>
              <a:gd name="connsiteX110" fmla="*/ 2115403 w 3398293"/>
              <a:gd name="connsiteY110" fmla="*/ 3732662 h 4203510"/>
              <a:gd name="connsiteX111" fmla="*/ 2163171 w 3398293"/>
              <a:gd name="connsiteY111" fmla="*/ 3712191 h 4203510"/>
              <a:gd name="connsiteX112" fmla="*/ 2204114 w 3398293"/>
              <a:gd name="connsiteY112" fmla="*/ 3678071 h 4203510"/>
              <a:gd name="connsiteX113" fmla="*/ 2224586 w 3398293"/>
              <a:gd name="connsiteY113" fmla="*/ 3671247 h 4203510"/>
              <a:gd name="connsiteX114" fmla="*/ 2245057 w 3398293"/>
              <a:gd name="connsiteY114" fmla="*/ 3650776 h 4203510"/>
              <a:gd name="connsiteX115" fmla="*/ 2265529 w 3398293"/>
              <a:gd name="connsiteY115" fmla="*/ 3657600 h 4203510"/>
              <a:gd name="connsiteX116" fmla="*/ 2292824 w 3398293"/>
              <a:gd name="connsiteY116" fmla="*/ 3650776 h 4203510"/>
              <a:gd name="connsiteX117" fmla="*/ 2306472 w 3398293"/>
              <a:gd name="connsiteY117" fmla="*/ 3630304 h 4203510"/>
              <a:gd name="connsiteX118" fmla="*/ 2313296 w 3398293"/>
              <a:gd name="connsiteY118" fmla="*/ 3609832 h 4203510"/>
              <a:gd name="connsiteX119" fmla="*/ 2361063 w 3398293"/>
              <a:gd name="connsiteY119" fmla="*/ 3596185 h 4203510"/>
              <a:gd name="connsiteX120" fmla="*/ 2395183 w 3398293"/>
              <a:gd name="connsiteY120" fmla="*/ 3562065 h 4203510"/>
              <a:gd name="connsiteX121" fmla="*/ 2436126 w 3398293"/>
              <a:gd name="connsiteY121" fmla="*/ 3534770 h 4203510"/>
              <a:gd name="connsiteX122" fmla="*/ 2449774 w 3398293"/>
              <a:gd name="connsiteY122" fmla="*/ 3514298 h 4203510"/>
              <a:gd name="connsiteX123" fmla="*/ 2511189 w 3398293"/>
              <a:gd name="connsiteY123" fmla="*/ 3480179 h 4203510"/>
              <a:gd name="connsiteX124" fmla="*/ 2490717 w 3398293"/>
              <a:gd name="connsiteY124" fmla="*/ 3473355 h 4203510"/>
              <a:gd name="connsiteX125" fmla="*/ 2565780 w 3398293"/>
              <a:gd name="connsiteY125" fmla="*/ 3452883 h 4203510"/>
              <a:gd name="connsiteX126" fmla="*/ 2661314 w 3398293"/>
              <a:gd name="connsiteY126" fmla="*/ 3425588 h 4203510"/>
              <a:gd name="connsiteX127" fmla="*/ 2722729 w 3398293"/>
              <a:gd name="connsiteY127" fmla="*/ 3398292 h 4203510"/>
              <a:gd name="connsiteX128" fmla="*/ 2743200 w 3398293"/>
              <a:gd name="connsiteY128" fmla="*/ 3405116 h 4203510"/>
              <a:gd name="connsiteX129" fmla="*/ 2797791 w 3398293"/>
              <a:gd name="connsiteY129" fmla="*/ 3398292 h 4203510"/>
              <a:gd name="connsiteX130" fmla="*/ 2859206 w 3398293"/>
              <a:gd name="connsiteY130" fmla="*/ 3350525 h 4203510"/>
              <a:gd name="connsiteX131" fmla="*/ 2920621 w 3398293"/>
              <a:gd name="connsiteY131" fmla="*/ 3309582 h 4203510"/>
              <a:gd name="connsiteX132" fmla="*/ 2941093 w 3398293"/>
              <a:gd name="connsiteY132" fmla="*/ 3295934 h 4203510"/>
              <a:gd name="connsiteX133" fmla="*/ 2954741 w 3398293"/>
              <a:gd name="connsiteY133" fmla="*/ 3316405 h 4203510"/>
              <a:gd name="connsiteX134" fmla="*/ 2995684 w 3398293"/>
              <a:gd name="connsiteY134" fmla="*/ 3336877 h 4203510"/>
              <a:gd name="connsiteX135" fmla="*/ 3016156 w 3398293"/>
              <a:gd name="connsiteY135" fmla="*/ 3330053 h 4203510"/>
              <a:gd name="connsiteX136" fmla="*/ 3057099 w 3398293"/>
              <a:gd name="connsiteY136" fmla="*/ 3302758 h 4203510"/>
              <a:gd name="connsiteX137" fmla="*/ 3084394 w 3398293"/>
              <a:gd name="connsiteY137" fmla="*/ 3295934 h 4203510"/>
              <a:gd name="connsiteX138" fmla="*/ 3125338 w 3398293"/>
              <a:gd name="connsiteY138" fmla="*/ 3268638 h 4203510"/>
              <a:gd name="connsiteX139" fmla="*/ 3166281 w 3398293"/>
              <a:gd name="connsiteY139" fmla="*/ 3282286 h 4203510"/>
              <a:gd name="connsiteX140" fmla="*/ 3186753 w 3398293"/>
              <a:gd name="connsiteY140" fmla="*/ 3275462 h 4203510"/>
              <a:gd name="connsiteX141" fmla="*/ 3254991 w 3398293"/>
              <a:gd name="connsiteY141" fmla="*/ 3241343 h 4203510"/>
              <a:gd name="connsiteX142" fmla="*/ 3282287 w 3398293"/>
              <a:gd name="connsiteY142" fmla="*/ 3248167 h 4203510"/>
              <a:gd name="connsiteX143" fmla="*/ 3302759 w 3398293"/>
              <a:gd name="connsiteY143" fmla="*/ 3254991 h 4203510"/>
              <a:gd name="connsiteX144" fmla="*/ 3309583 w 3398293"/>
              <a:gd name="connsiteY144" fmla="*/ 3234519 h 4203510"/>
              <a:gd name="connsiteX145" fmla="*/ 3323230 w 3398293"/>
              <a:gd name="connsiteY145" fmla="*/ 3207223 h 4203510"/>
              <a:gd name="connsiteX146" fmla="*/ 3306295 w 3398293"/>
              <a:gd name="connsiteY146" fmla="*/ 3141962 h 4203510"/>
              <a:gd name="connsiteX147" fmla="*/ 3305674 w 3398293"/>
              <a:gd name="connsiteY147" fmla="*/ 3039356 h 4203510"/>
              <a:gd name="connsiteX148" fmla="*/ 3304185 w 3398293"/>
              <a:gd name="connsiteY148" fmla="*/ 2933089 h 4203510"/>
              <a:gd name="connsiteX149" fmla="*/ 3303876 w 3398293"/>
              <a:gd name="connsiteY149" fmla="*/ 2767269 h 4203510"/>
              <a:gd name="connsiteX150" fmla="*/ 3299470 w 3398293"/>
              <a:gd name="connsiteY150" fmla="*/ 2558645 h 4203510"/>
              <a:gd name="connsiteX151" fmla="*/ 3291158 w 3398293"/>
              <a:gd name="connsiteY151" fmla="*/ 2329672 h 4203510"/>
              <a:gd name="connsiteX152" fmla="*/ 3284645 w 3398293"/>
              <a:gd name="connsiteY152" fmla="*/ 2089595 h 4203510"/>
              <a:gd name="connsiteX153" fmla="*/ 3289111 w 3398293"/>
              <a:gd name="connsiteY153" fmla="*/ 1985749 h 4203510"/>
              <a:gd name="connsiteX154" fmla="*/ 3282287 w 3398293"/>
              <a:gd name="connsiteY154" fmla="*/ 1897038 h 4203510"/>
              <a:gd name="connsiteX155" fmla="*/ 3261815 w 3398293"/>
              <a:gd name="connsiteY155" fmla="*/ 1890214 h 4203510"/>
              <a:gd name="connsiteX156" fmla="*/ 3118514 w 3398293"/>
              <a:gd name="connsiteY156" fmla="*/ 1887236 h 4203510"/>
              <a:gd name="connsiteX157" fmla="*/ 2941093 w 3398293"/>
              <a:gd name="connsiteY157" fmla="*/ 1890214 h 4203510"/>
              <a:gd name="connsiteX158" fmla="*/ 2818263 w 3398293"/>
              <a:gd name="connsiteY158" fmla="*/ 1897038 h 4203510"/>
              <a:gd name="connsiteX159" fmla="*/ 2702257 w 3398293"/>
              <a:gd name="connsiteY159" fmla="*/ 1903862 h 4203510"/>
              <a:gd name="connsiteX160" fmla="*/ 2695433 w 3398293"/>
              <a:gd name="connsiteY160" fmla="*/ 1883391 h 4203510"/>
              <a:gd name="connsiteX161" fmla="*/ 2681786 w 3398293"/>
              <a:gd name="connsiteY161" fmla="*/ 1781032 h 4203510"/>
              <a:gd name="connsiteX162" fmla="*/ 2681786 w 3398293"/>
              <a:gd name="connsiteY162" fmla="*/ 1433014 h 4203510"/>
              <a:gd name="connsiteX163" fmla="*/ 2689788 w 3398293"/>
              <a:gd name="connsiteY163" fmla="*/ 1276065 h 4203510"/>
              <a:gd name="connsiteX164" fmla="*/ 2757158 w 3398293"/>
              <a:gd name="connsiteY164" fmla="*/ 1440149 h 4203510"/>
              <a:gd name="connsiteX165" fmla="*/ 2856291 w 3398293"/>
              <a:gd name="connsiteY165" fmla="*/ 1454106 h 4203510"/>
              <a:gd name="connsiteX166" fmla="*/ 2843822 w 3398293"/>
              <a:gd name="connsiteY166" fmla="*/ 1282889 h 4203510"/>
              <a:gd name="connsiteX167" fmla="*/ 2837866 w 3398293"/>
              <a:gd name="connsiteY167" fmla="*/ 1211983 h 4203510"/>
              <a:gd name="connsiteX168" fmla="*/ 2843201 w 3398293"/>
              <a:gd name="connsiteY168" fmla="*/ 1175196 h 4203510"/>
              <a:gd name="connsiteX169" fmla="*/ 2862494 w 3398293"/>
              <a:gd name="connsiteY169" fmla="*/ 1118806 h 4203510"/>
              <a:gd name="connsiteX170" fmla="*/ 2859206 w 3398293"/>
              <a:gd name="connsiteY170" fmla="*/ 1071349 h 4203510"/>
              <a:gd name="connsiteX171" fmla="*/ 2881166 w 3398293"/>
              <a:gd name="connsiteY171" fmla="*/ 1051187 h 4203510"/>
              <a:gd name="connsiteX172" fmla="*/ 2896303 w 3398293"/>
              <a:gd name="connsiteY172" fmla="*/ 1034872 h 4203510"/>
              <a:gd name="connsiteX173" fmla="*/ 2933401 w 3398293"/>
              <a:gd name="connsiteY173" fmla="*/ 1023892 h 4203510"/>
              <a:gd name="connsiteX174" fmla="*/ 2947048 w 3398293"/>
              <a:gd name="connsiteY174" fmla="*/ 995418 h 4203510"/>
              <a:gd name="connsiteX175" fmla="*/ 2954741 w 3398293"/>
              <a:gd name="connsiteY175" fmla="*/ 934871 h 4203510"/>
              <a:gd name="connsiteX176" fmla="*/ 2995684 w 3398293"/>
              <a:gd name="connsiteY176" fmla="*/ 914400 h 4203510"/>
              <a:gd name="connsiteX177" fmla="*/ 3050275 w 3398293"/>
              <a:gd name="connsiteY177" fmla="*/ 928047 h 4203510"/>
              <a:gd name="connsiteX178" fmla="*/ 3063923 w 3398293"/>
              <a:gd name="connsiteY178" fmla="*/ 948519 h 4203510"/>
              <a:gd name="connsiteX179" fmla="*/ 3101888 w 3398293"/>
              <a:gd name="connsiteY179" fmla="*/ 1013222 h 4203510"/>
              <a:gd name="connsiteX180" fmla="*/ 3157658 w 3398293"/>
              <a:gd name="connsiteY180" fmla="*/ 1087105 h 4203510"/>
              <a:gd name="connsiteX181" fmla="*/ 3205735 w 3398293"/>
              <a:gd name="connsiteY181" fmla="*/ 1131894 h 4203510"/>
              <a:gd name="connsiteX182" fmla="*/ 3275154 w 3398293"/>
              <a:gd name="connsiteY182" fmla="*/ 1202491 h 4203510"/>
              <a:gd name="connsiteX183" fmla="*/ 3350526 w 3398293"/>
              <a:gd name="connsiteY183" fmla="*/ 1262417 h 4203510"/>
              <a:gd name="connsiteX184" fmla="*/ 3370997 w 3398293"/>
              <a:gd name="connsiteY184" fmla="*/ 1276065 h 4203510"/>
              <a:gd name="connsiteX185" fmla="*/ 3391469 w 3398293"/>
              <a:gd name="connsiteY185" fmla="*/ 1269241 h 4203510"/>
              <a:gd name="connsiteX186" fmla="*/ 3398293 w 3398293"/>
              <a:gd name="connsiteY186" fmla="*/ 1248770 h 4203510"/>
              <a:gd name="connsiteX187" fmla="*/ 3364174 w 3398293"/>
              <a:gd name="connsiteY187" fmla="*/ 1187355 h 4203510"/>
              <a:gd name="connsiteX188" fmla="*/ 3336878 w 3398293"/>
              <a:gd name="connsiteY188" fmla="*/ 1146411 h 4203510"/>
              <a:gd name="connsiteX189" fmla="*/ 3330054 w 3398293"/>
              <a:gd name="connsiteY189" fmla="*/ 1125940 h 4203510"/>
              <a:gd name="connsiteX190" fmla="*/ 3309583 w 3398293"/>
              <a:gd name="connsiteY190" fmla="*/ 1112292 h 4203510"/>
              <a:gd name="connsiteX191" fmla="*/ 3289111 w 3398293"/>
              <a:gd name="connsiteY191" fmla="*/ 1091820 h 4203510"/>
              <a:gd name="connsiteX192" fmla="*/ 3261815 w 3398293"/>
              <a:gd name="connsiteY192" fmla="*/ 1050877 h 4203510"/>
              <a:gd name="connsiteX193" fmla="*/ 3234520 w 3398293"/>
              <a:gd name="connsiteY193" fmla="*/ 1009934 h 4203510"/>
              <a:gd name="connsiteX194" fmla="*/ 3207224 w 3398293"/>
              <a:gd name="connsiteY194" fmla="*/ 968991 h 4203510"/>
              <a:gd name="connsiteX195" fmla="*/ 3166281 w 3398293"/>
              <a:gd name="connsiteY195" fmla="*/ 928047 h 4203510"/>
              <a:gd name="connsiteX196" fmla="*/ 3111690 w 3398293"/>
              <a:gd name="connsiteY196" fmla="*/ 880280 h 4203510"/>
              <a:gd name="connsiteX197" fmla="*/ 3116156 w 3398293"/>
              <a:gd name="connsiteY197" fmla="*/ 850006 h 4203510"/>
              <a:gd name="connsiteX198" fmla="*/ 3077571 w 3398293"/>
              <a:gd name="connsiteY198" fmla="*/ 818865 h 4203510"/>
              <a:gd name="connsiteX199" fmla="*/ 3084394 w 3398293"/>
              <a:gd name="connsiteY199" fmla="*/ 743803 h 4203510"/>
              <a:gd name="connsiteX200" fmla="*/ 3077571 w 3398293"/>
              <a:gd name="connsiteY200" fmla="*/ 627797 h 4203510"/>
              <a:gd name="connsiteX201" fmla="*/ 3057099 w 3398293"/>
              <a:gd name="connsiteY201" fmla="*/ 620973 h 4203510"/>
              <a:gd name="connsiteX202" fmla="*/ 2709081 w 3398293"/>
              <a:gd name="connsiteY202" fmla="*/ 614149 h 4203510"/>
              <a:gd name="connsiteX203" fmla="*/ 2715905 w 3398293"/>
              <a:gd name="connsiteY203" fmla="*/ 532262 h 4203510"/>
              <a:gd name="connsiteX204" fmla="*/ 2688609 w 3398293"/>
              <a:gd name="connsiteY204" fmla="*/ 484495 h 4203510"/>
              <a:gd name="connsiteX205" fmla="*/ 2668138 w 3398293"/>
              <a:gd name="connsiteY205" fmla="*/ 477671 h 4203510"/>
              <a:gd name="connsiteX206" fmla="*/ 2538484 w 3398293"/>
              <a:gd name="connsiteY206" fmla="*/ 457200 h 4203510"/>
              <a:gd name="connsiteX207" fmla="*/ 2456597 w 3398293"/>
              <a:gd name="connsiteY207" fmla="*/ 464023 h 4203510"/>
              <a:gd name="connsiteX208" fmla="*/ 2436126 w 3398293"/>
              <a:gd name="connsiteY208" fmla="*/ 470847 h 4203510"/>
              <a:gd name="connsiteX209" fmla="*/ 2374711 w 3398293"/>
              <a:gd name="connsiteY209" fmla="*/ 464023 h 4203510"/>
              <a:gd name="connsiteX210" fmla="*/ 2299648 w 3398293"/>
              <a:gd name="connsiteY210" fmla="*/ 470847 h 4203510"/>
              <a:gd name="connsiteX211" fmla="*/ 2279177 w 3398293"/>
              <a:gd name="connsiteY211" fmla="*/ 477671 h 4203510"/>
              <a:gd name="connsiteX212" fmla="*/ 2238233 w 3398293"/>
              <a:gd name="connsiteY212" fmla="*/ 504967 h 4203510"/>
              <a:gd name="connsiteX213" fmla="*/ 2197290 w 3398293"/>
              <a:gd name="connsiteY213" fmla="*/ 477671 h 4203510"/>
              <a:gd name="connsiteX214" fmla="*/ 2183642 w 3398293"/>
              <a:gd name="connsiteY214" fmla="*/ 457200 h 4203510"/>
              <a:gd name="connsiteX215" fmla="*/ 2163171 w 3398293"/>
              <a:gd name="connsiteY215" fmla="*/ 450376 h 4203510"/>
              <a:gd name="connsiteX216" fmla="*/ 2101756 w 3398293"/>
              <a:gd name="connsiteY216" fmla="*/ 409432 h 4203510"/>
              <a:gd name="connsiteX217" fmla="*/ 2081284 w 3398293"/>
              <a:gd name="connsiteY217" fmla="*/ 395785 h 4203510"/>
              <a:gd name="connsiteX218" fmla="*/ 2060812 w 3398293"/>
              <a:gd name="connsiteY218" fmla="*/ 388961 h 4203510"/>
              <a:gd name="connsiteX219" fmla="*/ 2019869 w 3398293"/>
              <a:gd name="connsiteY219" fmla="*/ 361665 h 4203510"/>
              <a:gd name="connsiteX220" fmla="*/ 1999397 w 3398293"/>
              <a:gd name="connsiteY220" fmla="*/ 348017 h 4203510"/>
              <a:gd name="connsiteX221" fmla="*/ 1978926 w 3398293"/>
              <a:gd name="connsiteY221" fmla="*/ 341194 h 4203510"/>
              <a:gd name="connsiteX222" fmla="*/ 1979236 w 3398293"/>
              <a:gd name="connsiteY222" fmla="*/ 302608 h 4203510"/>
              <a:gd name="connsiteX223" fmla="*/ 1974212 w 3398293"/>
              <a:gd name="connsiteY223" fmla="*/ 272644 h 4203510"/>
              <a:gd name="connsiteX224" fmla="*/ 1963231 w 3398293"/>
              <a:gd name="connsiteY224" fmla="*/ 227235 h 4203510"/>
              <a:gd name="connsiteX225" fmla="*/ 1924644 w 3398293"/>
              <a:gd name="connsiteY225" fmla="*/ 180646 h 4203510"/>
              <a:gd name="connsiteX226" fmla="*/ 1888726 w 3398293"/>
              <a:gd name="connsiteY226" fmla="*/ 139703 h 4203510"/>
              <a:gd name="connsiteX227" fmla="*/ 1876568 w 3398293"/>
              <a:gd name="connsiteY227" fmla="*/ 129653 h 4203510"/>
              <a:gd name="connsiteX228" fmla="*/ 1869744 w 3398293"/>
              <a:gd name="connsiteY228" fmla="*/ 88710 h 4203510"/>
              <a:gd name="connsiteX229" fmla="*/ 1862920 w 3398293"/>
              <a:gd name="connsiteY229" fmla="*/ 68238 h 4203510"/>
              <a:gd name="connsiteX230" fmla="*/ 1842448 w 3398293"/>
              <a:gd name="connsiteY230" fmla="*/ 61414 h 4203510"/>
              <a:gd name="connsiteX231" fmla="*/ 1801505 w 3398293"/>
              <a:gd name="connsiteY231" fmla="*/ 40943 h 4203510"/>
              <a:gd name="connsiteX232" fmla="*/ 1753738 w 3398293"/>
              <a:gd name="connsiteY232" fmla="*/ 47767 h 4203510"/>
              <a:gd name="connsiteX233" fmla="*/ 1726442 w 3398293"/>
              <a:gd name="connsiteY233" fmla="*/ 88710 h 4203510"/>
              <a:gd name="connsiteX234" fmla="*/ 1705971 w 3398293"/>
              <a:gd name="connsiteY234" fmla="*/ 109182 h 4203510"/>
              <a:gd name="connsiteX235" fmla="*/ 1685499 w 3398293"/>
              <a:gd name="connsiteY235" fmla="*/ 116005 h 4203510"/>
              <a:gd name="connsiteX236" fmla="*/ 1624084 w 3398293"/>
              <a:gd name="connsiteY236" fmla="*/ 102358 h 4203510"/>
              <a:gd name="connsiteX237" fmla="*/ 1610436 w 3398293"/>
              <a:gd name="connsiteY237" fmla="*/ 81886 h 4203510"/>
              <a:gd name="connsiteX238" fmla="*/ 1569493 w 3398293"/>
              <a:gd name="connsiteY238" fmla="*/ 68238 h 4203510"/>
              <a:gd name="connsiteX239" fmla="*/ 1549021 w 3398293"/>
              <a:gd name="connsiteY239" fmla="*/ 47767 h 4203510"/>
              <a:gd name="connsiteX240" fmla="*/ 1528550 w 3398293"/>
              <a:gd name="connsiteY240" fmla="*/ 34119 h 4203510"/>
              <a:gd name="connsiteX241" fmla="*/ 1501254 w 3398293"/>
              <a:gd name="connsiteY241" fmla="*/ 0 h 4203510"/>
              <a:gd name="connsiteX242" fmla="*/ 1480783 w 3398293"/>
              <a:gd name="connsiteY242" fmla="*/ 6823 h 4203510"/>
              <a:gd name="connsiteX243" fmla="*/ 1453487 w 3398293"/>
              <a:gd name="connsiteY243" fmla="*/ 13647 h 4203510"/>
              <a:gd name="connsiteX244" fmla="*/ 1433015 w 3398293"/>
              <a:gd name="connsiteY244" fmla="*/ 27295 h 4203510"/>
              <a:gd name="connsiteX245" fmla="*/ 1412544 w 3398293"/>
              <a:gd name="connsiteY245" fmla="*/ 34119 h 4203510"/>
              <a:gd name="connsiteX246" fmla="*/ 1392072 w 3398293"/>
              <a:gd name="connsiteY246" fmla="*/ 47767 h 4203510"/>
              <a:gd name="connsiteX247" fmla="*/ 1371600 w 3398293"/>
              <a:gd name="connsiteY247" fmla="*/ 54591 h 4203510"/>
              <a:gd name="connsiteX248" fmla="*/ 1330657 w 3398293"/>
              <a:gd name="connsiteY248" fmla="*/ 75062 h 4203510"/>
              <a:gd name="connsiteX249" fmla="*/ 1289714 w 3398293"/>
              <a:gd name="connsiteY249" fmla="*/ 68238 h 4203510"/>
              <a:gd name="connsiteX250" fmla="*/ 1276066 w 3398293"/>
              <a:gd name="connsiteY250" fmla="*/ 47767 h 4203510"/>
              <a:gd name="connsiteX251" fmla="*/ 1255594 w 3398293"/>
              <a:gd name="connsiteY251" fmla="*/ 34119 h 4203510"/>
              <a:gd name="connsiteX252" fmla="*/ 1248771 w 3398293"/>
              <a:gd name="connsiteY252" fmla="*/ 54591 h 4203510"/>
              <a:gd name="connsiteX253" fmla="*/ 1228299 w 3398293"/>
              <a:gd name="connsiteY253" fmla="*/ 61414 h 4203510"/>
              <a:gd name="connsiteX254" fmla="*/ 1207827 w 3398293"/>
              <a:gd name="connsiteY254" fmla="*/ 75062 h 4203510"/>
              <a:gd name="connsiteX255" fmla="*/ 1132765 w 3398293"/>
              <a:gd name="connsiteY255" fmla="*/ 68238 h 4203510"/>
              <a:gd name="connsiteX256" fmla="*/ 1030406 w 3398293"/>
              <a:gd name="connsiteY25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153236 w 3398293"/>
              <a:gd name="connsiteY72" fmla="*/ 3787253 h 4203510"/>
              <a:gd name="connsiteX73" fmla="*/ 1282890 w 3398293"/>
              <a:gd name="connsiteY73" fmla="*/ 3841844 h 4203510"/>
              <a:gd name="connsiteX74" fmla="*/ 1323833 w 3398293"/>
              <a:gd name="connsiteY74" fmla="*/ 3869140 h 4203510"/>
              <a:gd name="connsiteX75" fmla="*/ 1357953 w 3398293"/>
              <a:gd name="connsiteY75" fmla="*/ 3903259 h 4203510"/>
              <a:gd name="connsiteX76" fmla="*/ 1371600 w 3398293"/>
              <a:gd name="connsiteY76" fmla="*/ 3923731 h 4203510"/>
              <a:gd name="connsiteX77" fmla="*/ 1392072 w 3398293"/>
              <a:gd name="connsiteY77" fmla="*/ 3930555 h 4203510"/>
              <a:gd name="connsiteX78" fmla="*/ 1412544 w 3398293"/>
              <a:gd name="connsiteY78" fmla="*/ 3944203 h 4203510"/>
              <a:gd name="connsiteX79" fmla="*/ 1433015 w 3398293"/>
              <a:gd name="connsiteY79" fmla="*/ 3964674 h 4203510"/>
              <a:gd name="connsiteX80" fmla="*/ 1453487 w 3398293"/>
              <a:gd name="connsiteY80" fmla="*/ 3978322 h 4203510"/>
              <a:gd name="connsiteX81" fmla="*/ 1514902 w 3398293"/>
              <a:gd name="connsiteY81" fmla="*/ 4032913 h 4203510"/>
              <a:gd name="connsiteX82" fmla="*/ 1562669 w 3398293"/>
              <a:gd name="connsiteY82" fmla="*/ 4094328 h 4203510"/>
              <a:gd name="connsiteX83" fmla="*/ 1583141 w 3398293"/>
              <a:gd name="connsiteY83" fmla="*/ 4162567 h 4203510"/>
              <a:gd name="connsiteX84" fmla="*/ 1596789 w 3398293"/>
              <a:gd name="connsiteY84" fmla="*/ 4183038 h 4203510"/>
              <a:gd name="connsiteX85" fmla="*/ 1617260 w 3398293"/>
              <a:gd name="connsiteY85" fmla="*/ 4203510 h 4203510"/>
              <a:gd name="connsiteX86" fmla="*/ 1624084 w 3398293"/>
              <a:gd name="connsiteY86" fmla="*/ 4169391 h 4203510"/>
              <a:gd name="connsiteX87" fmla="*/ 1637732 w 3398293"/>
              <a:gd name="connsiteY87" fmla="*/ 4067032 h 4203510"/>
              <a:gd name="connsiteX88" fmla="*/ 1630908 w 3398293"/>
              <a:gd name="connsiteY88" fmla="*/ 4012441 h 4203510"/>
              <a:gd name="connsiteX89" fmla="*/ 1610436 w 3398293"/>
              <a:gd name="connsiteY89" fmla="*/ 3971498 h 4203510"/>
              <a:gd name="connsiteX90" fmla="*/ 1596789 w 3398293"/>
              <a:gd name="connsiteY90" fmla="*/ 3944203 h 4203510"/>
              <a:gd name="connsiteX91" fmla="*/ 1576317 w 3398293"/>
              <a:gd name="connsiteY91" fmla="*/ 3910083 h 4203510"/>
              <a:gd name="connsiteX92" fmla="*/ 1610436 w 3398293"/>
              <a:gd name="connsiteY92" fmla="*/ 3835020 h 4203510"/>
              <a:gd name="connsiteX93" fmla="*/ 1610436 w 3398293"/>
              <a:gd name="connsiteY93" fmla="*/ 3835020 h 4203510"/>
              <a:gd name="connsiteX94" fmla="*/ 1617260 w 3398293"/>
              <a:gd name="connsiteY94" fmla="*/ 3814549 h 4203510"/>
              <a:gd name="connsiteX95" fmla="*/ 1658203 w 3398293"/>
              <a:gd name="connsiteY95" fmla="*/ 3787253 h 4203510"/>
              <a:gd name="connsiteX96" fmla="*/ 1733266 w 3398293"/>
              <a:gd name="connsiteY96" fmla="*/ 3814549 h 4203510"/>
              <a:gd name="connsiteX97" fmla="*/ 1753738 w 3398293"/>
              <a:gd name="connsiteY97" fmla="*/ 3800901 h 4203510"/>
              <a:gd name="connsiteX98" fmla="*/ 1760562 w 3398293"/>
              <a:gd name="connsiteY98" fmla="*/ 3780429 h 4203510"/>
              <a:gd name="connsiteX99" fmla="*/ 1774209 w 3398293"/>
              <a:gd name="connsiteY99" fmla="*/ 3759958 h 4203510"/>
              <a:gd name="connsiteX100" fmla="*/ 1781033 w 3398293"/>
              <a:gd name="connsiteY100" fmla="*/ 3739486 h 4203510"/>
              <a:gd name="connsiteX101" fmla="*/ 1801505 w 3398293"/>
              <a:gd name="connsiteY101" fmla="*/ 3732662 h 4203510"/>
              <a:gd name="connsiteX102" fmla="*/ 1849272 w 3398293"/>
              <a:gd name="connsiteY102" fmla="*/ 3746310 h 4203510"/>
              <a:gd name="connsiteX103" fmla="*/ 1862920 w 3398293"/>
              <a:gd name="connsiteY103" fmla="*/ 3766782 h 4203510"/>
              <a:gd name="connsiteX104" fmla="*/ 1978926 w 3398293"/>
              <a:gd name="connsiteY104" fmla="*/ 3759958 h 4203510"/>
              <a:gd name="connsiteX105" fmla="*/ 1999397 w 3398293"/>
              <a:gd name="connsiteY105" fmla="*/ 3753134 h 4203510"/>
              <a:gd name="connsiteX106" fmla="*/ 2006221 w 3398293"/>
              <a:gd name="connsiteY106" fmla="*/ 3732662 h 4203510"/>
              <a:gd name="connsiteX107" fmla="*/ 2040341 w 3398293"/>
              <a:gd name="connsiteY107" fmla="*/ 3698543 h 4203510"/>
              <a:gd name="connsiteX108" fmla="*/ 2074460 w 3398293"/>
              <a:gd name="connsiteY108" fmla="*/ 3712191 h 4203510"/>
              <a:gd name="connsiteX109" fmla="*/ 2115403 w 3398293"/>
              <a:gd name="connsiteY109" fmla="*/ 3732662 h 4203510"/>
              <a:gd name="connsiteX110" fmla="*/ 2163171 w 3398293"/>
              <a:gd name="connsiteY110" fmla="*/ 3712191 h 4203510"/>
              <a:gd name="connsiteX111" fmla="*/ 2204114 w 3398293"/>
              <a:gd name="connsiteY111" fmla="*/ 3678071 h 4203510"/>
              <a:gd name="connsiteX112" fmla="*/ 2224586 w 3398293"/>
              <a:gd name="connsiteY112" fmla="*/ 3671247 h 4203510"/>
              <a:gd name="connsiteX113" fmla="*/ 2245057 w 3398293"/>
              <a:gd name="connsiteY113" fmla="*/ 3650776 h 4203510"/>
              <a:gd name="connsiteX114" fmla="*/ 2265529 w 3398293"/>
              <a:gd name="connsiteY114" fmla="*/ 3657600 h 4203510"/>
              <a:gd name="connsiteX115" fmla="*/ 2292824 w 3398293"/>
              <a:gd name="connsiteY115" fmla="*/ 3650776 h 4203510"/>
              <a:gd name="connsiteX116" fmla="*/ 2306472 w 3398293"/>
              <a:gd name="connsiteY116" fmla="*/ 3630304 h 4203510"/>
              <a:gd name="connsiteX117" fmla="*/ 2313296 w 3398293"/>
              <a:gd name="connsiteY117" fmla="*/ 3609832 h 4203510"/>
              <a:gd name="connsiteX118" fmla="*/ 2361063 w 3398293"/>
              <a:gd name="connsiteY118" fmla="*/ 3596185 h 4203510"/>
              <a:gd name="connsiteX119" fmla="*/ 2395183 w 3398293"/>
              <a:gd name="connsiteY119" fmla="*/ 3562065 h 4203510"/>
              <a:gd name="connsiteX120" fmla="*/ 2436126 w 3398293"/>
              <a:gd name="connsiteY120" fmla="*/ 3534770 h 4203510"/>
              <a:gd name="connsiteX121" fmla="*/ 2449774 w 3398293"/>
              <a:gd name="connsiteY121" fmla="*/ 3514298 h 4203510"/>
              <a:gd name="connsiteX122" fmla="*/ 2511189 w 3398293"/>
              <a:gd name="connsiteY122" fmla="*/ 3480179 h 4203510"/>
              <a:gd name="connsiteX123" fmla="*/ 2490717 w 3398293"/>
              <a:gd name="connsiteY123" fmla="*/ 3473355 h 4203510"/>
              <a:gd name="connsiteX124" fmla="*/ 2565780 w 3398293"/>
              <a:gd name="connsiteY124" fmla="*/ 3452883 h 4203510"/>
              <a:gd name="connsiteX125" fmla="*/ 2661314 w 3398293"/>
              <a:gd name="connsiteY125" fmla="*/ 3425588 h 4203510"/>
              <a:gd name="connsiteX126" fmla="*/ 2722729 w 3398293"/>
              <a:gd name="connsiteY126" fmla="*/ 3398292 h 4203510"/>
              <a:gd name="connsiteX127" fmla="*/ 2743200 w 3398293"/>
              <a:gd name="connsiteY127" fmla="*/ 3405116 h 4203510"/>
              <a:gd name="connsiteX128" fmla="*/ 2797791 w 3398293"/>
              <a:gd name="connsiteY128" fmla="*/ 3398292 h 4203510"/>
              <a:gd name="connsiteX129" fmla="*/ 2859206 w 3398293"/>
              <a:gd name="connsiteY129" fmla="*/ 3350525 h 4203510"/>
              <a:gd name="connsiteX130" fmla="*/ 2920621 w 3398293"/>
              <a:gd name="connsiteY130" fmla="*/ 3309582 h 4203510"/>
              <a:gd name="connsiteX131" fmla="*/ 2941093 w 3398293"/>
              <a:gd name="connsiteY131" fmla="*/ 3295934 h 4203510"/>
              <a:gd name="connsiteX132" fmla="*/ 2954741 w 3398293"/>
              <a:gd name="connsiteY132" fmla="*/ 3316405 h 4203510"/>
              <a:gd name="connsiteX133" fmla="*/ 2995684 w 3398293"/>
              <a:gd name="connsiteY133" fmla="*/ 3336877 h 4203510"/>
              <a:gd name="connsiteX134" fmla="*/ 3016156 w 3398293"/>
              <a:gd name="connsiteY134" fmla="*/ 3330053 h 4203510"/>
              <a:gd name="connsiteX135" fmla="*/ 3057099 w 3398293"/>
              <a:gd name="connsiteY135" fmla="*/ 3302758 h 4203510"/>
              <a:gd name="connsiteX136" fmla="*/ 3084394 w 3398293"/>
              <a:gd name="connsiteY136" fmla="*/ 3295934 h 4203510"/>
              <a:gd name="connsiteX137" fmla="*/ 3125338 w 3398293"/>
              <a:gd name="connsiteY137" fmla="*/ 3268638 h 4203510"/>
              <a:gd name="connsiteX138" fmla="*/ 3166281 w 3398293"/>
              <a:gd name="connsiteY138" fmla="*/ 3282286 h 4203510"/>
              <a:gd name="connsiteX139" fmla="*/ 3186753 w 3398293"/>
              <a:gd name="connsiteY139" fmla="*/ 3275462 h 4203510"/>
              <a:gd name="connsiteX140" fmla="*/ 3254991 w 3398293"/>
              <a:gd name="connsiteY140" fmla="*/ 3241343 h 4203510"/>
              <a:gd name="connsiteX141" fmla="*/ 3282287 w 3398293"/>
              <a:gd name="connsiteY141" fmla="*/ 3248167 h 4203510"/>
              <a:gd name="connsiteX142" fmla="*/ 3302759 w 3398293"/>
              <a:gd name="connsiteY142" fmla="*/ 3254991 h 4203510"/>
              <a:gd name="connsiteX143" fmla="*/ 3309583 w 3398293"/>
              <a:gd name="connsiteY143" fmla="*/ 3234519 h 4203510"/>
              <a:gd name="connsiteX144" fmla="*/ 3323230 w 3398293"/>
              <a:gd name="connsiteY144" fmla="*/ 3207223 h 4203510"/>
              <a:gd name="connsiteX145" fmla="*/ 3306295 w 3398293"/>
              <a:gd name="connsiteY145" fmla="*/ 3141962 h 4203510"/>
              <a:gd name="connsiteX146" fmla="*/ 3305674 w 3398293"/>
              <a:gd name="connsiteY146" fmla="*/ 3039356 h 4203510"/>
              <a:gd name="connsiteX147" fmla="*/ 3304185 w 3398293"/>
              <a:gd name="connsiteY147" fmla="*/ 2933089 h 4203510"/>
              <a:gd name="connsiteX148" fmla="*/ 3303876 w 3398293"/>
              <a:gd name="connsiteY148" fmla="*/ 2767269 h 4203510"/>
              <a:gd name="connsiteX149" fmla="*/ 3299470 w 3398293"/>
              <a:gd name="connsiteY149" fmla="*/ 2558645 h 4203510"/>
              <a:gd name="connsiteX150" fmla="*/ 3291158 w 3398293"/>
              <a:gd name="connsiteY150" fmla="*/ 2329672 h 4203510"/>
              <a:gd name="connsiteX151" fmla="*/ 3284645 w 3398293"/>
              <a:gd name="connsiteY151" fmla="*/ 2089595 h 4203510"/>
              <a:gd name="connsiteX152" fmla="*/ 3289111 w 3398293"/>
              <a:gd name="connsiteY152" fmla="*/ 1985749 h 4203510"/>
              <a:gd name="connsiteX153" fmla="*/ 3282287 w 3398293"/>
              <a:gd name="connsiteY153" fmla="*/ 1897038 h 4203510"/>
              <a:gd name="connsiteX154" fmla="*/ 3261815 w 3398293"/>
              <a:gd name="connsiteY154" fmla="*/ 1890214 h 4203510"/>
              <a:gd name="connsiteX155" fmla="*/ 3118514 w 3398293"/>
              <a:gd name="connsiteY155" fmla="*/ 1887236 h 4203510"/>
              <a:gd name="connsiteX156" fmla="*/ 2941093 w 3398293"/>
              <a:gd name="connsiteY156" fmla="*/ 1890214 h 4203510"/>
              <a:gd name="connsiteX157" fmla="*/ 2818263 w 3398293"/>
              <a:gd name="connsiteY157" fmla="*/ 1897038 h 4203510"/>
              <a:gd name="connsiteX158" fmla="*/ 2702257 w 3398293"/>
              <a:gd name="connsiteY158" fmla="*/ 1903862 h 4203510"/>
              <a:gd name="connsiteX159" fmla="*/ 2695433 w 3398293"/>
              <a:gd name="connsiteY159" fmla="*/ 1883391 h 4203510"/>
              <a:gd name="connsiteX160" fmla="*/ 2681786 w 3398293"/>
              <a:gd name="connsiteY160" fmla="*/ 1781032 h 4203510"/>
              <a:gd name="connsiteX161" fmla="*/ 2681786 w 3398293"/>
              <a:gd name="connsiteY161" fmla="*/ 1433014 h 4203510"/>
              <a:gd name="connsiteX162" fmla="*/ 2689788 w 3398293"/>
              <a:gd name="connsiteY162" fmla="*/ 1276065 h 4203510"/>
              <a:gd name="connsiteX163" fmla="*/ 2757158 w 3398293"/>
              <a:gd name="connsiteY163" fmla="*/ 1440149 h 4203510"/>
              <a:gd name="connsiteX164" fmla="*/ 2856291 w 3398293"/>
              <a:gd name="connsiteY164" fmla="*/ 1454106 h 4203510"/>
              <a:gd name="connsiteX165" fmla="*/ 2843822 w 3398293"/>
              <a:gd name="connsiteY165" fmla="*/ 1282889 h 4203510"/>
              <a:gd name="connsiteX166" fmla="*/ 2837866 w 3398293"/>
              <a:gd name="connsiteY166" fmla="*/ 1211983 h 4203510"/>
              <a:gd name="connsiteX167" fmla="*/ 2843201 w 3398293"/>
              <a:gd name="connsiteY167" fmla="*/ 1175196 h 4203510"/>
              <a:gd name="connsiteX168" fmla="*/ 2862494 w 3398293"/>
              <a:gd name="connsiteY168" fmla="*/ 1118806 h 4203510"/>
              <a:gd name="connsiteX169" fmla="*/ 2859206 w 3398293"/>
              <a:gd name="connsiteY169" fmla="*/ 1071349 h 4203510"/>
              <a:gd name="connsiteX170" fmla="*/ 2881166 w 3398293"/>
              <a:gd name="connsiteY170" fmla="*/ 1051187 h 4203510"/>
              <a:gd name="connsiteX171" fmla="*/ 2896303 w 3398293"/>
              <a:gd name="connsiteY171" fmla="*/ 1034872 h 4203510"/>
              <a:gd name="connsiteX172" fmla="*/ 2933401 w 3398293"/>
              <a:gd name="connsiteY172" fmla="*/ 1023892 h 4203510"/>
              <a:gd name="connsiteX173" fmla="*/ 2947048 w 3398293"/>
              <a:gd name="connsiteY173" fmla="*/ 995418 h 4203510"/>
              <a:gd name="connsiteX174" fmla="*/ 2954741 w 3398293"/>
              <a:gd name="connsiteY174" fmla="*/ 934871 h 4203510"/>
              <a:gd name="connsiteX175" fmla="*/ 2995684 w 3398293"/>
              <a:gd name="connsiteY175" fmla="*/ 914400 h 4203510"/>
              <a:gd name="connsiteX176" fmla="*/ 3050275 w 3398293"/>
              <a:gd name="connsiteY176" fmla="*/ 928047 h 4203510"/>
              <a:gd name="connsiteX177" fmla="*/ 3063923 w 3398293"/>
              <a:gd name="connsiteY177" fmla="*/ 948519 h 4203510"/>
              <a:gd name="connsiteX178" fmla="*/ 3101888 w 3398293"/>
              <a:gd name="connsiteY178" fmla="*/ 1013222 h 4203510"/>
              <a:gd name="connsiteX179" fmla="*/ 3157658 w 3398293"/>
              <a:gd name="connsiteY179" fmla="*/ 1087105 h 4203510"/>
              <a:gd name="connsiteX180" fmla="*/ 3205735 w 3398293"/>
              <a:gd name="connsiteY180" fmla="*/ 1131894 h 4203510"/>
              <a:gd name="connsiteX181" fmla="*/ 3275154 w 3398293"/>
              <a:gd name="connsiteY181" fmla="*/ 1202491 h 4203510"/>
              <a:gd name="connsiteX182" fmla="*/ 3350526 w 3398293"/>
              <a:gd name="connsiteY182" fmla="*/ 1262417 h 4203510"/>
              <a:gd name="connsiteX183" fmla="*/ 3370997 w 3398293"/>
              <a:gd name="connsiteY183" fmla="*/ 1276065 h 4203510"/>
              <a:gd name="connsiteX184" fmla="*/ 3391469 w 3398293"/>
              <a:gd name="connsiteY184" fmla="*/ 1269241 h 4203510"/>
              <a:gd name="connsiteX185" fmla="*/ 3398293 w 3398293"/>
              <a:gd name="connsiteY185" fmla="*/ 1248770 h 4203510"/>
              <a:gd name="connsiteX186" fmla="*/ 3364174 w 3398293"/>
              <a:gd name="connsiteY186" fmla="*/ 1187355 h 4203510"/>
              <a:gd name="connsiteX187" fmla="*/ 3336878 w 3398293"/>
              <a:gd name="connsiteY187" fmla="*/ 1146411 h 4203510"/>
              <a:gd name="connsiteX188" fmla="*/ 3330054 w 3398293"/>
              <a:gd name="connsiteY188" fmla="*/ 1125940 h 4203510"/>
              <a:gd name="connsiteX189" fmla="*/ 3309583 w 3398293"/>
              <a:gd name="connsiteY189" fmla="*/ 1112292 h 4203510"/>
              <a:gd name="connsiteX190" fmla="*/ 3289111 w 3398293"/>
              <a:gd name="connsiteY190" fmla="*/ 1091820 h 4203510"/>
              <a:gd name="connsiteX191" fmla="*/ 3261815 w 3398293"/>
              <a:gd name="connsiteY191" fmla="*/ 1050877 h 4203510"/>
              <a:gd name="connsiteX192" fmla="*/ 3234520 w 3398293"/>
              <a:gd name="connsiteY192" fmla="*/ 1009934 h 4203510"/>
              <a:gd name="connsiteX193" fmla="*/ 3207224 w 3398293"/>
              <a:gd name="connsiteY193" fmla="*/ 968991 h 4203510"/>
              <a:gd name="connsiteX194" fmla="*/ 3166281 w 3398293"/>
              <a:gd name="connsiteY194" fmla="*/ 928047 h 4203510"/>
              <a:gd name="connsiteX195" fmla="*/ 3111690 w 3398293"/>
              <a:gd name="connsiteY195" fmla="*/ 880280 h 4203510"/>
              <a:gd name="connsiteX196" fmla="*/ 3116156 w 3398293"/>
              <a:gd name="connsiteY196" fmla="*/ 850006 h 4203510"/>
              <a:gd name="connsiteX197" fmla="*/ 3077571 w 3398293"/>
              <a:gd name="connsiteY197" fmla="*/ 818865 h 4203510"/>
              <a:gd name="connsiteX198" fmla="*/ 3084394 w 3398293"/>
              <a:gd name="connsiteY198" fmla="*/ 743803 h 4203510"/>
              <a:gd name="connsiteX199" fmla="*/ 3077571 w 3398293"/>
              <a:gd name="connsiteY199" fmla="*/ 627797 h 4203510"/>
              <a:gd name="connsiteX200" fmla="*/ 3057099 w 3398293"/>
              <a:gd name="connsiteY200" fmla="*/ 620973 h 4203510"/>
              <a:gd name="connsiteX201" fmla="*/ 2709081 w 3398293"/>
              <a:gd name="connsiteY201" fmla="*/ 614149 h 4203510"/>
              <a:gd name="connsiteX202" fmla="*/ 2715905 w 3398293"/>
              <a:gd name="connsiteY202" fmla="*/ 532262 h 4203510"/>
              <a:gd name="connsiteX203" fmla="*/ 2688609 w 3398293"/>
              <a:gd name="connsiteY203" fmla="*/ 484495 h 4203510"/>
              <a:gd name="connsiteX204" fmla="*/ 2668138 w 3398293"/>
              <a:gd name="connsiteY204" fmla="*/ 477671 h 4203510"/>
              <a:gd name="connsiteX205" fmla="*/ 2538484 w 3398293"/>
              <a:gd name="connsiteY205" fmla="*/ 457200 h 4203510"/>
              <a:gd name="connsiteX206" fmla="*/ 2456597 w 3398293"/>
              <a:gd name="connsiteY206" fmla="*/ 464023 h 4203510"/>
              <a:gd name="connsiteX207" fmla="*/ 2436126 w 3398293"/>
              <a:gd name="connsiteY207" fmla="*/ 470847 h 4203510"/>
              <a:gd name="connsiteX208" fmla="*/ 2374711 w 3398293"/>
              <a:gd name="connsiteY208" fmla="*/ 464023 h 4203510"/>
              <a:gd name="connsiteX209" fmla="*/ 2299648 w 3398293"/>
              <a:gd name="connsiteY209" fmla="*/ 470847 h 4203510"/>
              <a:gd name="connsiteX210" fmla="*/ 2279177 w 3398293"/>
              <a:gd name="connsiteY210" fmla="*/ 477671 h 4203510"/>
              <a:gd name="connsiteX211" fmla="*/ 2238233 w 3398293"/>
              <a:gd name="connsiteY211" fmla="*/ 504967 h 4203510"/>
              <a:gd name="connsiteX212" fmla="*/ 2197290 w 3398293"/>
              <a:gd name="connsiteY212" fmla="*/ 477671 h 4203510"/>
              <a:gd name="connsiteX213" fmla="*/ 2183642 w 3398293"/>
              <a:gd name="connsiteY213" fmla="*/ 457200 h 4203510"/>
              <a:gd name="connsiteX214" fmla="*/ 2163171 w 3398293"/>
              <a:gd name="connsiteY214" fmla="*/ 450376 h 4203510"/>
              <a:gd name="connsiteX215" fmla="*/ 2101756 w 3398293"/>
              <a:gd name="connsiteY215" fmla="*/ 409432 h 4203510"/>
              <a:gd name="connsiteX216" fmla="*/ 2081284 w 3398293"/>
              <a:gd name="connsiteY216" fmla="*/ 395785 h 4203510"/>
              <a:gd name="connsiteX217" fmla="*/ 2060812 w 3398293"/>
              <a:gd name="connsiteY217" fmla="*/ 388961 h 4203510"/>
              <a:gd name="connsiteX218" fmla="*/ 2019869 w 3398293"/>
              <a:gd name="connsiteY218" fmla="*/ 361665 h 4203510"/>
              <a:gd name="connsiteX219" fmla="*/ 1999397 w 3398293"/>
              <a:gd name="connsiteY219" fmla="*/ 348017 h 4203510"/>
              <a:gd name="connsiteX220" fmla="*/ 1978926 w 3398293"/>
              <a:gd name="connsiteY220" fmla="*/ 341194 h 4203510"/>
              <a:gd name="connsiteX221" fmla="*/ 1979236 w 3398293"/>
              <a:gd name="connsiteY221" fmla="*/ 302608 h 4203510"/>
              <a:gd name="connsiteX222" fmla="*/ 1974212 w 3398293"/>
              <a:gd name="connsiteY222" fmla="*/ 272644 h 4203510"/>
              <a:gd name="connsiteX223" fmla="*/ 1963231 w 3398293"/>
              <a:gd name="connsiteY223" fmla="*/ 227235 h 4203510"/>
              <a:gd name="connsiteX224" fmla="*/ 1924644 w 3398293"/>
              <a:gd name="connsiteY224" fmla="*/ 180646 h 4203510"/>
              <a:gd name="connsiteX225" fmla="*/ 1888726 w 3398293"/>
              <a:gd name="connsiteY225" fmla="*/ 139703 h 4203510"/>
              <a:gd name="connsiteX226" fmla="*/ 1876568 w 3398293"/>
              <a:gd name="connsiteY226" fmla="*/ 129653 h 4203510"/>
              <a:gd name="connsiteX227" fmla="*/ 1869744 w 3398293"/>
              <a:gd name="connsiteY227" fmla="*/ 88710 h 4203510"/>
              <a:gd name="connsiteX228" fmla="*/ 1862920 w 3398293"/>
              <a:gd name="connsiteY228" fmla="*/ 68238 h 4203510"/>
              <a:gd name="connsiteX229" fmla="*/ 1842448 w 3398293"/>
              <a:gd name="connsiteY229" fmla="*/ 61414 h 4203510"/>
              <a:gd name="connsiteX230" fmla="*/ 1801505 w 3398293"/>
              <a:gd name="connsiteY230" fmla="*/ 40943 h 4203510"/>
              <a:gd name="connsiteX231" fmla="*/ 1753738 w 3398293"/>
              <a:gd name="connsiteY231" fmla="*/ 47767 h 4203510"/>
              <a:gd name="connsiteX232" fmla="*/ 1726442 w 3398293"/>
              <a:gd name="connsiteY232" fmla="*/ 88710 h 4203510"/>
              <a:gd name="connsiteX233" fmla="*/ 1705971 w 3398293"/>
              <a:gd name="connsiteY233" fmla="*/ 109182 h 4203510"/>
              <a:gd name="connsiteX234" fmla="*/ 1685499 w 3398293"/>
              <a:gd name="connsiteY234" fmla="*/ 116005 h 4203510"/>
              <a:gd name="connsiteX235" fmla="*/ 1624084 w 3398293"/>
              <a:gd name="connsiteY235" fmla="*/ 102358 h 4203510"/>
              <a:gd name="connsiteX236" fmla="*/ 1610436 w 3398293"/>
              <a:gd name="connsiteY236" fmla="*/ 81886 h 4203510"/>
              <a:gd name="connsiteX237" fmla="*/ 1569493 w 3398293"/>
              <a:gd name="connsiteY237" fmla="*/ 68238 h 4203510"/>
              <a:gd name="connsiteX238" fmla="*/ 1549021 w 3398293"/>
              <a:gd name="connsiteY238" fmla="*/ 47767 h 4203510"/>
              <a:gd name="connsiteX239" fmla="*/ 1528550 w 3398293"/>
              <a:gd name="connsiteY239" fmla="*/ 34119 h 4203510"/>
              <a:gd name="connsiteX240" fmla="*/ 1501254 w 3398293"/>
              <a:gd name="connsiteY240" fmla="*/ 0 h 4203510"/>
              <a:gd name="connsiteX241" fmla="*/ 1480783 w 3398293"/>
              <a:gd name="connsiteY241" fmla="*/ 6823 h 4203510"/>
              <a:gd name="connsiteX242" fmla="*/ 1453487 w 3398293"/>
              <a:gd name="connsiteY242" fmla="*/ 13647 h 4203510"/>
              <a:gd name="connsiteX243" fmla="*/ 1433015 w 3398293"/>
              <a:gd name="connsiteY243" fmla="*/ 27295 h 4203510"/>
              <a:gd name="connsiteX244" fmla="*/ 1412544 w 3398293"/>
              <a:gd name="connsiteY244" fmla="*/ 34119 h 4203510"/>
              <a:gd name="connsiteX245" fmla="*/ 1392072 w 3398293"/>
              <a:gd name="connsiteY245" fmla="*/ 47767 h 4203510"/>
              <a:gd name="connsiteX246" fmla="*/ 1371600 w 3398293"/>
              <a:gd name="connsiteY246" fmla="*/ 54591 h 4203510"/>
              <a:gd name="connsiteX247" fmla="*/ 1330657 w 3398293"/>
              <a:gd name="connsiteY247" fmla="*/ 75062 h 4203510"/>
              <a:gd name="connsiteX248" fmla="*/ 1289714 w 3398293"/>
              <a:gd name="connsiteY248" fmla="*/ 68238 h 4203510"/>
              <a:gd name="connsiteX249" fmla="*/ 1276066 w 3398293"/>
              <a:gd name="connsiteY249" fmla="*/ 47767 h 4203510"/>
              <a:gd name="connsiteX250" fmla="*/ 1255594 w 3398293"/>
              <a:gd name="connsiteY250" fmla="*/ 34119 h 4203510"/>
              <a:gd name="connsiteX251" fmla="*/ 1248771 w 3398293"/>
              <a:gd name="connsiteY251" fmla="*/ 54591 h 4203510"/>
              <a:gd name="connsiteX252" fmla="*/ 1228299 w 3398293"/>
              <a:gd name="connsiteY252" fmla="*/ 61414 h 4203510"/>
              <a:gd name="connsiteX253" fmla="*/ 1207827 w 3398293"/>
              <a:gd name="connsiteY253" fmla="*/ 75062 h 4203510"/>
              <a:gd name="connsiteX254" fmla="*/ 1132765 w 3398293"/>
              <a:gd name="connsiteY254" fmla="*/ 68238 h 4203510"/>
              <a:gd name="connsiteX255" fmla="*/ 1030406 w 3398293"/>
              <a:gd name="connsiteY25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16759 w 3398293"/>
              <a:gd name="connsiteY71" fmla="*/ 3678071 h 4203510"/>
              <a:gd name="connsiteX72" fmla="*/ 1169861 w 3398293"/>
              <a:gd name="connsiteY72" fmla="*/ 3724908 h 4203510"/>
              <a:gd name="connsiteX73" fmla="*/ 1282890 w 3398293"/>
              <a:gd name="connsiteY73" fmla="*/ 3841844 h 4203510"/>
              <a:gd name="connsiteX74" fmla="*/ 1323833 w 3398293"/>
              <a:gd name="connsiteY74" fmla="*/ 3869140 h 4203510"/>
              <a:gd name="connsiteX75" fmla="*/ 1357953 w 3398293"/>
              <a:gd name="connsiteY75" fmla="*/ 3903259 h 4203510"/>
              <a:gd name="connsiteX76" fmla="*/ 1371600 w 3398293"/>
              <a:gd name="connsiteY76" fmla="*/ 3923731 h 4203510"/>
              <a:gd name="connsiteX77" fmla="*/ 1392072 w 3398293"/>
              <a:gd name="connsiteY77" fmla="*/ 3930555 h 4203510"/>
              <a:gd name="connsiteX78" fmla="*/ 1412544 w 3398293"/>
              <a:gd name="connsiteY78" fmla="*/ 3944203 h 4203510"/>
              <a:gd name="connsiteX79" fmla="*/ 1433015 w 3398293"/>
              <a:gd name="connsiteY79" fmla="*/ 3964674 h 4203510"/>
              <a:gd name="connsiteX80" fmla="*/ 1453487 w 3398293"/>
              <a:gd name="connsiteY80" fmla="*/ 3978322 h 4203510"/>
              <a:gd name="connsiteX81" fmla="*/ 1514902 w 3398293"/>
              <a:gd name="connsiteY81" fmla="*/ 4032913 h 4203510"/>
              <a:gd name="connsiteX82" fmla="*/ 1562669 w 3398293"/>
              <a:gd name="connsiteY82" fmla="*/ 4094328 h 4203510"/>
              <a:gd name="connsiteX83" fmla="*/ 1583141 w 3398293"/>
              <a:gd name="connsiteY83" fmla="*/ 4162567 h 4203510"/>
              <a:gd name="connsiteX84" fmla="*/ 1596789 w 3398293"/>
              <a:gd name="connsiteY84" fmla="*/ 4183038 h 4203510"/>
              <a:gd name="connsiteX85" fmla="*/ 1617260 w 3398293"/>
              <a:gd name="connsiteY85" fmla="*/ 4203510 h 4203510"/>
              <a:gd name="connsiteX86" fmla="*/ 1624084 w 3398293"/>
              <a:gd name="connsiteY86" fmla="*/ 4169391 h 4203510"/>
              <a:gd name="connsiteX87" fmla="*/ 1637732 w 3398293"/>
              <a:gd name="connsiteY87" fmla="*/ 4067032 h 4203510"/>
              <a:gd name="connsiteX88" fmla="*/ 1630908 w 3398293"/>
              <a:gd name="connsiteY88" fmla="*/ 4012441 h 4203510"/>
              <a:gd name="connsiteX89" fmla="*/ 1610436 w 3398293"/>
              <a:gd name="connsiteY89" fmla="*/ 3971498 h 4203510"/>
              <a:gd name="connsiteX90" fmla="*/ 1596789 w 3398293"/>
              <a:gd name="connsiteY90" fmla="*/ 3944203 h 4203510"/>
              <a:gd name="connsiteX91" fmla="*/ 1576317 w 3398293"/>
              <a:gd name="connsiteY91" fmla="*/ 3910083 h 4203510"/>
              <a:gd name="connsiteX92" fmla="*/ 1610436 w 3398293"/>
              <a:gd name="connsiteY92" fmla="*/ 3835020 h 4203510"/>
              <a:gd name="connsiteX93" fmla="*/ 1610436 w 3398293"/>
              <a:gd name="connsiteY93" fmla="*/ 3835020 h 4203510"/>
              <a:gd name="connsiteX94" fmla="*/ 1617260 w 3398293"/>
              <a:gd name="connsiteY94" fmla="*/ 3814549 h 4203510"/>
              <a:gd name="connsiteX95" fmla="*/ 1658203 w 3398293"/>
              <a:gd name="connsiteY95" fmla="*/ 3787253 h 4203510"/>
              <a:gd name="connsiteX96" fmla="*/ 1733266 w 3398293"/>
              <a:gd name="connsiteY96" fmla="*/ 3814549 h 4203510"/>
              <a:gd name="connsiteX97" fmla="*/ 1753738 w 3398293"/>
              <a:gd name="connsiteY97" fmla="*/ 3800901 h 4203510"/>
              <a:gd name="connsiteX98" fmla="*/ 1760562 w 3398293"/>
              <a:gd name="connsiteY98" fmla="*/ 3780429 h 4203510"/>
              <a:gd name="connsiteX99" fmla="*/ 1774209 w 3398293"/>
              <a:gd name="connsiteY99" fmla="*/ 3759958 h 4203510"/>
              <a:gd name="connsiteX100" fmla="*/ 1781033 w 3398293"/>
              <a:gd name="connsiteY100" fmla="*/ 3739486 h 4203510"/>
              <a:gd name="connsiteX101" fmla="*/ 1801505 w 3398293"/>
              <a:gd name="connsiteY101" fmla="*/ 3732662 h 4203510"/>
              <a:gd name="connsiteX102" fmla="*/ 1849272 w 3398293"/>
              <a:gd name="connsiteY102" fmla="*/ 3746310 h 4203510"/>
              <a:gd name="connsiteX103" fmla="*/ 1862920 w 3398293"/>
              <a:gd name="connsiteY103" fmla="*/ 3766782 h 4203510"/>
              <a:gd name="connsiteX104" fmla="*/ 1978926 w 3398293"/>
              <a:gd name="connsiteY104" fmla="*/ 3759958 h 4203510"/>
              <a:gd name="connsiteX105" fmla="*/ 1999397 w 3398293"/>
              <a:gd name="connsiteY105" fmla="*/ 3753134 h 4203510"/>
              <a:gd name="connsiteX106" fmla="*/ 2006221 w 3398293"/>
              <a:gd name="connsiteY106" fmla="*/ 3732662 h 4203510"/>
              <a:gd name="connsiteX107" fmla="*/ 2040341 w 3398293"/>
              <a:gd name="connsiteY107" fmla="*/ 3698543 h 4203510"/>
              <a:gd name="connsiteX108" fmla="*/ 2074460 w 3398293"/>
              <a:gd name="connsiteY108" fmla="*/ 3712191 h 4203510"/>
              <a:gd name="connsiteX109" fmla="*/ 2115403 w 3398293"/>
              <a:gd name="connsiteY109" fmla="*/ 3732662 h 4203510"/>
              <a:gd name="connsiteX110" fmla="*/ 2163171 w 3398293"/>
              <a:gd name="connsiteY110" fmla="*/ 3712191 h 4203510"/>
              <a:gd name="connsiteX111" fmla="*/ 2204114 w 3398293"/>
              <a:gd name="connsiteY111" fmla="*/ 3678071 h 4203510"/>
              <a:gd name="connsiteX112" fmla="*/ 2224586 w 3398293"/>
              <a:gd name="connsiteY112" fmla="*/ 3671247 h 4203510"/>
              <a:gd name="connsiteX113" fmla="*/ 2245057 w 3398293"/>
              <a:gd name="connsiteY113" fmla="*/ 3650776 h 4203510"/>
              <a:gd name="connsiteX114" fmla="*/ 2265529 w 3398293"/>
              <a:gd name="connsiteY114" fmla="*/ 3657600 h 4203510"/>
              <a:gd name="connsiteX115" fmla="*/ 2292824 w 3398293"/>
              <a:gd name="connsiteY115" fmla="*/ 3650776 h 4203510"/>
              <a:gd name="connsiteX116" fmla="*/ 2306472 w 3398293"/>
              <a:gd name="connsiteY116" fmla="*/ 3630304 h 4203510"/>
              <a:gd name="connsiteX117" fmla="*/ 2313296 w 3398293"/>
              <a:gd name="connsiteY117" fmla="*/ 3609832 h 4203510"/>
              <a:gd name="connsiteX118" fmla="*/ 2361063 w 3398293"/>
              <a:gd name="connsiteY118" fmla="*/ 3596185 h 4203510"/>
              <a:gd name="connsiteX119" fmla="*/ 2395183 w 3398293"/>
              <a:gd name="connsiteY119" fmla="*/ 3562065 h 4203510"/>
              <a:gd name="connsiteX120" fmla="*/ 2436126 w 3398293"/>
              <a:gd name="connsiteY120" fmla="*/ 3534770 h 4203510"/>
              <a:gd name="connsiteX121" fmla="*/ 2449774 w 3398293"/>
              <a:gd name="connsiteY121" fmla="*/ 3514298 h 4203510"/>
              <a:gd name="connsiteX122" fmla="*/ 2511189 w 3398293"/>
              <a:gd name="connsiteY122" fmla="*/ 3480179 h 4203510"/>
              <a:gd name="connsiteX123" fmla="*/ 2490717 w 3398293"/>
              <a:gd name="connsiteY123" fmla="*/ 3473355 h 4203510"/>
              <a:gd name="connsiteX124" fmla="*/ 2565780 w 3398293"/>
              <a:gd name="connsiteY124" fmla="*/ 3452883 h 4203510"/>
              <a:gd name="connsiteX125" fmla="*/ 2661314 w 3398293"/>
              <a:gd name="connsiteY125" fmla="*/ 3425588 h 4203510"/>
              <a:gd name="connsiteX126" fmla="*/ 2722729 w 3398293"/>
              <a:gd name="connsiteY126" fmla="*/ 3398292 h 4203510"/>
              <a:gd name="connsiteX127" fmla="*/ 2743200 w 3398293"/>
              <a:gd name="connsiteY127" fmla="*/ 3405116 h 4203510"/>
              <a:gd name="connsiteX128" fmla="*/ 2797791 w 3398293"/>
              <a:gd name="connsiteY128" fmla="*/ 3398292 h 4203510"/>
              <a:gd name="connsiteX129" fmla="*/ 2859206 w 3398293"/>
              <a:gd name="connsiteY129" fmla="*/ 3350525 h 4203510"/>
              <a:gd name="connsiteX130" fmla="*/ 2920621 w 3398293"/>
              <a:gd name="connsiteY130" fmla="*/ 3309582 h 4203510"/>
              <a:gd name="connsiteX131" fmla="*/ 2941093 w 3398293"/>
              <a:gd name="connsiteY131" fmla="*/ 3295934 h 4203510"/>
              <a:gd name="connsiteX132" fmla="*/ 2954741 w 3398293"/>
              <a:gd name="connsiteY132" fmla="*/ 3316405 h 4203510"/>
              <a:gd name="connsiteX133" fmla="*/ 2995684 w 3398293"/>
              <a:gd name="connsiteY133" fmla="*/ 3336877 h 4203510"/>
              <a:gd name="connsiteX134" fmla="*/ 3016156 w 3398293"/>
              <a:gd name="connsiteY134" fmla="*/ 3330053 h 4203510"/>
              <a:gd name="connsiteX135" fmla="*/ 3057099 w 3398293"/>
              <a:gd name="connsiteY135" fmla="*/ 3302758 h 4203510"/>
              <a:gd name="connsiteX136" fmla="*/ 3084394 w 3398293"/>
              <a:gd name="connsiteY136" fmla="*/ 3295934 h 4203510"/>
              <a:gd name="connsiteX137" fmla="*/ 3125338 w 3398293"/>
              <a:gd name="connsiteY137" fmla="*/ 3268638 h 4203510"/>
              <a:gd name="connsiteX138" fmla="*/ 3166281 w 3398293"/>
              <a:gd name="connsiteY138" fmla="*/ 3282286 h 4203510"/>
              <a:gd name="connsiteX139" fmla="*/ 3186753 w 3398293"/>
              <a:gd name="connsiteY139" fmla="*/ 3275462 h 4203510"/>
              <a:gd name="connsiteX140" fmla="*/ 3254991 w 3398293"/>
              <a:gd name="connsiteY140" fmla="*/ 3241343 h 4203510"/>
              <a:gd name="connsiteX141" fmla="*/ 3282287 w 3398293"/>
              <a:gd name="connsiteY141" fmla="*/ 3248167 h 4203510"/>
              <a:gd name="connsiteX142" fmla="*/ 3302759 w 3398293"/>
              <a:gd name="connsiteY142" fmla="*/ 3254991 h 4203510"/>
              <a:gd name="connsiteX143" fmla="*/ 3309583 w 3398293"/>
              <a:gd name="connsiteY143" fmla="*/ 3234519 h 4203510"/>
              <a:gd name="connsiteX144" fmla="*/ 3323230 w 3398293"/>
              <a:gd name="connsiteY144" fmla="*/ 3207223 h 4203510"/>
              <a:gd name="connsiteX145" fmla="*/ 3306295 w 3398293"/>
              <a:gd name="connsiteY145" fmla="*/ 3141962 h 4203510"/>
              <a:gd name="connsiteX146" fmla="*/ 3305674 w 3398293"/>
              <a:gd name="connsiteY146" fmla="*/ 3039356 h 4203510"/>
              <a:gd name="connsiteX147" fmla="*/ 3304185 w 3398293"/>
              <a:gd name="connsiteY147" fmla="*/ 2933089 h 4203510"/>
              <a:gd name="connsiteX148" fmla="*/ 3303876 w 3398293"/>
              <a:gd name="connsiteY148" fmla="*/ 2767269 h 4203510"/>
              <a:gd name="connsiteX149" fmla="*/ 3299470 w 3398293"/>
              <a:gd name="connsiteY149" fmla="*/ 2558645 h 4203510"/>
              <a:gd name="connsiteX150" fmla="*/ 3291158 w 3398293"/>
              <a:gd name="connsiteY150" fmla="*/ 2329672 h 4203510"/>
              <a:gd name="connsiteX151" fmla="*/ 3284645 w 3398293"/>
              <a:gd name="connsiteY151" fmla="*/ 2089595 h 4203510"/>
              <a:gd name="connsiteX152" fmla="*/ 3289111 w 3398293"/>
              <a:gd name="connsiteY152" fmla="*/ 1985749 h 4203510"/>
              <a:gd name="connsiteX153" fmla="*/ 3282287 w 3398293"/>
              <a:gd name="connsiteY153" fmla="*/ 1897038 h 4203510"/>
              <a:gd name="connsiteX154" fmla="*/ 3261815 w 3398293"/>
              <a:gd name="connsiteY154" fmla="*/ 1890214 h 4203510"/>
              <a:gd name="connsiteX155" fmla="*/ 3118514 w 3398293"/>
              <a:gd name="connsiteY155" fmla="*/ 1887236 h 4203510"/>
              <a:gd name="connsiteX156" fmla="*/ 2941093 w 3398293"/>
              <a:gd name="connsiteY156" fmla="*/ 1890214 h 4203510"/>
              <a:gd name="connsiteX157" fmla="*/ 2818263 w 3398293"/>
              <a:gd name="connsiteY157" fmla="*/ 1897038 h 4203510"/>
              <a:gd name="connsiteX158" fmla="*/ 2702257 w 3398293"/>
              <a:gd name="connsiteY158" fmla="*/ 1903862 h 4203510"/>
              <a:gd name="connsiteX159" fmla="*/ 2695433 w 3398293"/>
              <a:gd name="connsiteY159" fmla="*/ 1883391 h 4203510"/>
              <a:gd name="connsiteX160" fmla="*/ 2681786 w 3398293"/>
              <a:gd name="connsiteY160" fmla="*/ 1781032 h 4203510"/>
              <a:gd name="connsiteX161" fmla="*/ 2681786 w 3398293"/>
              <a:gd name="connsiteY161" fmla="*/ 1433014 h 4203510"/>
              <a:gd name="connsiteX162" fmla="*/ 2689788 w 3398293"/>
              <a:gd name="connsiteY162" fmla="*/ 1276065 h 4203510"/>
              <a:gd name="connsiteX163" fmla="*/ 2757158 w 3398293"/>
              <a:gd name="connsiteY163" fmla="*/ 1440149 h 4203510"/>
              <a:gd name="connsiteX164" fmla="*/ 2856291 w 3398293"/>
              <a:gd name="connsiteY164" fmla="*/ 1454106 h 4203510"/>
              <a:gd name="connsiteX165" fmla="*/ 2843822 w 3398293"/>
              <a:gd name="connsiteY165" fmla="*/ 1282889 h 4203510"/>
              <a:gd name="connsiteX166" fmla="*/ 2837866 w 3398293"/>
              <a:gd name="connsiteY166" fmla="*/ 1211983 h 4203510"/>
              <a:gd name="connsiteX167" fmla="*/ 2843201 w 3398293"/>
              <a:gd name="connsiteY167" fmla="*/ 1175196 h 4203510"/>
              <a:gd name="connsiteX168" fmla="*/ 2862494 w 3398293"/>
              <a:gd name="connsiteY168" fmla="*/ 1118806 h 4203510"/>
              <a:gd name="connsiteX169" fmla="*/ 2859206 w 3398293"/>
              <a:gd name="connsiteY169" fmla="*/ 1071349 h 4203510"/>
              <a:gd name="connsiteX170" fmla="*/ 2881166 w 3398293"/>
              <a:gd name="connsiteY170" fmla="*/ 1051187 h 4203510"/>
              <a:gd name="connsiteX171" fmla="*/ 2896303 w 3398293"/>
              <a:gd name="connsiteY171" fmla="*/ 1034872 h 4203510"/>
              <a:gd name="connsiteX172" fmla="*/ 2933401 w 3398293"/>
              <a:gd name="connsiteY172" fmla="*/ 1023892 h 4203510"/>
              <a:gd name="connsiteX173" fmla="*/ 2947048 w 3398293"/>
              <a:gd name="connsiteY173" fmla="*/ 995418 h 4203510"/>
              <a:gd name="connsiteX174" fmla="*/ 2954741 w 3398293"/>
              <a:gd name="connsiteY174" fmla="*/ 934871 h 4203510"/>
              <a:gd name="connsiteX175" fmla="*/ 2995684 w 3398293"/>
              <a:gd name="connsiteY175" fmla="*/ 914400 h 4203510"/>
              <a:gd name="connsiteX176" fmla="*/ 3050275 w 3398293"/>
              <a:gd name="connsiteY176" fmla="*/ 928047 h 4203510"/>
              <a:gd name="connsiteX177" fmla="*/ 3063923 w 3398293"/>
              <a:gd name="connsiteY177" fmla="*/ 948519 h 4203510"/>
              <a:gd name="connsiteX178" fmla="*/ 3101888 w 3398293"/>
              <a:gd name="connsiteY178" fmla="*/ 1013222 h 4203510"/>
              <a:gd name="connsiteX179" fmla="*/ 3157658 w 3398293"/>
              <a:gd name="connsiteY179" fmla="*/ 1087105 h 4203510"/>
              <a:gd name="connsiteX180" fmla="*/ 3205735 w 3398293"/>
              <a:gd name="connsiteY180" fmla="*/ 1131894 h 4203510"/>
              <a:gd name="connsiteX181" fmla="*/ 3275154 w 3398293"/>
              <a:gd name="connsiteY181" fmla="*/ 1202491 h 4203510"/>
              <a:gd name="connsiteX182" fmla="*/ 3350526 w 3398293"/>
              <a:gd name="connsiteY182" fmla="*/ 1262417 h 4203510"/>
              <a:gd name="connsiteX183" fmla="*/ 3370997 w 3398293"/>
              <a:gd name="connsiteY183" fmla="*/ 1276065 h 4203510"/>
              <a:gd name="connsiteX184" fmla="*/ 3391469 w 3398293"/>
              <a:gd name="connsiteY184" fmla="*/ 1269241 h 4203510"/>
              <a:gd name="connsiteX185" fmla="*/ 3398293 w 3398293"/>
              <a:gd name="connsiteY185" fmla="*/ 1248770 h 4203510"/>
              <a:gd name="connsiteX186" fmla="*/ 3364174 w 3398293"/>
              <a:gd name="connsiteY186" fmla="*/ 1187355 h 4203510"/>
              <a:gd name="connsiteX187" fmla="*/ 3336878 w 3398293"/>
              <a:gd name="connsiteY187" fmla="*/ 1146411 h 4203510"/>
              <a:gd name="connsiteX188" fmla="*/ 3330054 w 3398293"/>
              <a:gd name="connsiteY188" fmla="*/ 1125940 h 4203510"/>
              <a:gd name="connsiteX189" fmla="*/ 3309583 w 3398293"/>
              <a:gd name="connsiteY189" fmla="*/ 1112292 h 4203510"/>
              <a:gd name="connsiteX190" fmla="*/ 3289111 w 3398293"/>
              <a:gd name="connsiteY190" fmla="*/ 1091820 h 4203510"/>
              <a:gd name="connsiteX191" fmla="*/ 3261815 w 3398293"/>
              <a:gd name="connsiteY191" fmla="*/ 1050877 h 4203510"/>
              <a:gd name="connsiteX192" fmla="*/ 3234520 w 3398293"/>
              <a:gd name="connsiteY192" fmla="*/ 1009934 h 4203510"/>
              <a:gd name="connsiteX193" fmla="*/ 3207224 w 3398293"/>
              <a:gd name="connsiteY193" fmla="*/ 968991 h 4203510"/>
              <a:gd name="connsiteX194" fmla="*/ 3166281 w 3398293"/>
              <a:gd name="connsiteY194" fmla="*/ 928047 h 4203510"/>
              <a:gd name="connsiteX195" fmla="*/ 3111690 w 3398293"/>
              <a:gd name="connsiteY195" fmla="*/ 880280 h 4203510"/>
              <a:gd name="connsiteX196" fmla="*/ 3116156 w 3398293"/>
              <a:gd name="connsiteY196" fmla="*/ 850006 h 4203510"/>
              <a:gd name="connsiteX197" fmla="*/ 3077571 w 3398293"/>
              <a:gd name="connsiteY197" fmla="*/ 818865 h 4203510"/>
              <a:gd name="connsiteX198" fmla="*/ 3084394 w 3398293"/>
              <a:gd name="connsiteY198" fmla="*/ 743803 h 4203510"/>
              <a:gd name="connsiteX199" fmla="*/ 3077571 w 3398293"/>
              <a:gd name="connsiteY199" fmla="*/ 627797 h 4203510"/>
              <a:gd name="connsiteX200" fmla="*/ 3057099 w 3398293"/>
              <a:gd name="connsiteY200" fmla="*/ 620973 h 4203510"/>
              <a:gd name="connsiteX201" fmla="*/ 2709081 w 3398293"/>
              <a:gd name="connsiteY201" fmla="*/ 614149 h 4203510"/>
              <a:gd name="connsiteX202" fmla="*/ 2715905 w 3398293"/>
              <a:gd name="connsiteY202" fmla="*/ 532262 h 4203510"/>
              <a:gd name="connsiteX203" fmla="*/ 2688609 w 3398293"/>
              <a:gd name="connsiteY203" fmla="*/ 484495 h 4203510"/>
              <a:gd name="connsiteX204" fmla="*/ 2668138 w 3398293"/>
              <a:gd name="connsiteY204" fmla="*/ 477671 h 4203510"/>
              <a:gd name="connsiteX205" fmla="*/ 2538484 w 3398293"/>
              <a:gd name="connsiteY205" fmla="*/ 457200 h 4203510"/>
              <a:gd name="connsiteX206" fmla="*/ 2456597 w 3398293"/>
              <a:gd name="connsiteY206" fmla="*/ 464023 h 4203510"/>
              <a:gd name="connsiteX207" fmla="*/ 2436126 w 3398293"/>
              <a:gd name="connsiteY207" fmla="*/ 470847 h 4203510"/>
              <a:gd name="connsiteX208" fmla="*/ 2374711 w 3398293"/>
              <a:gd name="connsiteY208" fmla="*/ 464023 h 4203510"/>
              <a:gd name="connsiteX209" fmla="*/ 2299648 w 3398293"/>
              <a:gd name="connsiteY209" fmla="*/ 470847 h 4203510"/>
              <a:gd name="connsiteX210" fmla="*/ 2279177 w 3398293"/>
              <a:gd name="connsiteY210" fmla="*/ 477671 h 4203510"/>
              <a:gd name="connsiteX211" fmla="*/ 2238233 w 3398293"/>
              <a:gd name="connsiteY211" fmla="*/ 504967 h 4203510"/>
              <a:gd name="connsiteX212" fmla="*/ 2197290 w 3398293"/>
              <a:gd name="connsiteY212" fmla="*/ 477671 h 4203510"/>
              <a:gd name="connsiteX213" fmla="*/ 2183642 w 3398293"/>
              <a:gd name="connsiteY213" fmla="*/ 457200 h 4203510"/>
              <a:gd name="connsiteX214" fmla="*/ 2163171 w 3398293"/>
              <a:gd name="connsiteY214" fmla="*/ 450376 h 4203510"/>
              <a:gd name="connsiteX215" fmla="*/ 2101756 w 3398293"/>
              <a:gd name="connsiteY215" fmla="*/ 409432 h 4203510"/>
              <a:gd name="connsiteX216" fmla="*/ 2081284 w 3398293"/>
              <a:gd name="connsiteY216" fmla="*/ 395785 h 4203510"/>
              <a:gd name="connsiteX217" fmla="*/ 2060812 w 3398293"/>
              <a:gd name="connsiteY217" fmla="*/ 388961 h 4203510"/>
              <a:gd name="connsiteX218" fmla="*/ 2019869 w 3398293"/>
              <a:gd name="connsiteY218" fmla="*/ 361665 h 4203510"/>
              <a:gd name="connsiteX219" fmla="*/ 1999397 w 3398293"/>
              <a:gd name="connsiteY219" fmla="*/ 348017 h 4203510"/>
              <a:gd name="connsiteX220" fmla="*/ 1978926 w 3398293"/>
              <a:gd name="connsiteY220" fmla="*/ 341194 h 4203510"/>
              <a:gd name="connsiteX221" fmla="*/ 1979236 w 3398293"/>
              <a:gd name="connsiteY221" fmla="*/ 302608 h 4203510"/>
              <a:gd name="connsiteX222" fmla="*/ 1974212 w 3398293"/>
              <a:gd name="connsiteY222" fmla="*/ 272644 h 4203510"/>
              <a:gd name="connsiteX223" fmla="*/ 1963231 w 3398293"/>
              <a:gd name="connsiteY223" fmla="*/ 227235 h 4203510"/>
              <a:gd name="connsiteX224" fmla="*/ 1924644 w 3398293"/>
              <a:gd name="connsiteY224" fmla="*/ 180646 h 4203510"/>
              <a:gd name="connsiteX225" fmla="*/ 1888726 w 3398293"/>
              <a:gd name="connsiteY225" fmla="*/ 139703 h 4203510"/>
              <a:gd name="connsiteX226" fmla="*/ 1876568 w 3398293"/>
              <a:gd name="connsiteY226" fmla="*/ 129653 h 4203510"/>
              <a:gd name="connsiteX227" fmla="*/ 1869744 w 3398293"/>
              <a:gd name="connsiteY227" fmla="*/ 88710 h 4203510"/>
              <a:gd name="connsiteX228" fmla="*/ 1862920 w 3398293"/>
              <a:gd name="connsiteY228" fmla="*/ 68238 h 4203510"/>
              <a:gd name="connsiteX229" fmla="*/ 1842448 w 3398293"/>
              <a:gd name="connsiteY229" fmla="*/ 61414 h 4203510"/>
              <a:gd name="connsiteX230" fmla="*/ 1801505 w 3398293"/>
              <a:gd name="connsiteY230" fmla="*/ 40943 h 4203510"/>
              <a:gd name="connsiteX231" fmla="*/ 1753738 w 3398293"/>
              <a:gd name="connsiteY231" fmla="*/ 47767 h 4203510"/>
              <a:gd name="connsiteX232" fmla="*/ 1726442 w 3398293"/>
              <a:gd name="connsiteY232" fmla="*/ 88710 h 4203510"/>
              <a:gd name="connsiteX233" fmla="*/ 1705971 w 3398293"/>
              <a:gd name="connsiteY233" fmla="*/ 109182 h 4203510"/>
              <a:gd name="connsiteX234" fmla="*/ 1685499 w 3398293"/>
              <a:gd name="connsiteY234" fmla="*/ 116005 h 4203510"/>
              <a:gd name="connsiteX235" fmla="*/ 1624084 w 3398293"/>
              <a:gd name="connsiteY235" fmla="*/ 102358 h 4203510"/>
              <a:gd name="connsiteX236" fmla="*/ 1610436 w 3398293"/>
              <a:gd name="connsiteY236" fmla="*/ 81886 h 4203510"/>
              <a:gd name="connsiteX237" fmla="*/ 1569493 w 3398293"/>
              <a:gd name="connsiteY237" fmla="*/ 68238 h 4203510"/>
              <a:gd name="connsiteX238" fmla="*/ 1549021 w 3398293"/>
              <a:gd name="connsiteY238" fmla="*/ 47767 h 4203510"/>
              <a:gd name="connsiteX239" fmla="*/ 1528550 w 3398293"/>
              <a:gd name="connsiteY239" fmla="*/ 34119 h 4203510"/>
              <a:gd name="connsiteX240" fmla="*/ 1501254 w 3398293"/>
              <a:gd name="connsiteY240" fmla="*/ 0 h 4203510"/>
              <a:gd name="connsiteX241" fmla="*/ 1480783 w 3398293"/>
              <a:gd name="connsiteY241" fmla="*/ 6823 h 4203510"/>
              <a:gd name="connsiteX242" fmla="*/ 1453487 w 3398293"/>
              <a:gd name="connsiteY242" fmla="*/ 13647 h 4203510"/>
              <a:gd name="connsiteX243" fmla="*/ 1433015 w 3398293"/>
              <a:gd name="connsiteY243" fmla="*/ 27295 h 4203510"/>
              <a:gd name="connsiteX244" fmla="*/ 1412544 w 3398293"/>
              <a:gd name="connsiteY244" fmla="*/ 34119 h 4203510"/>
              <a:gd name="connsiteX245" fmla="*/ 1392072 w 3398293"/>
              <a:gd name="connsiteY245" fmla="*/ 47767 h 4203510"/>
              <a:gd name="connsiteX246" fmla="*/ 1371600 w 3398293"/>
              <a:gd name="connsiteY246" fmla="*/ 54591 h 4203510"/>
              <a:gd name="connsiteX247" fmla="*/ 1330657 w 3398293"/>
              <a:gd name="connsiteY247" fmla="*/ 75062 h 4203510"/>
              <a:gd name="connsiteX248" fmla="*/ 1289714 w 3398293"/>
              <a:gd name="connsiteY248" fmla="*/ 68238 h 4203510"/>
              <a:gd name="connsiteX249" fmla="*/ 1276066 w 3398293"/>
              <a:gd name="connsiteY249" fmla="*/ 47767 h 4203510"/>
              <a:gd name="connsiteX250" fmla="*/ 1255594 w 3398293"/>
              <a:gd name="connsiteY250" fmla="*/ 34119 h 4203510"/>
              <a:gd name="connsiteX251" fmla="*/ 1248771 w 3398293"/>
              <a:gd name="connsiteY251" fmla="*/ 54591 h 4203510"/>
              <a:gd name="connsiteX252" fmla="*/ 1228299 w 3398293"/>
              <a:gd name="connsiteY252" fmla="*/ 61414 h 4203510"/>
              <a:gd name="connsiteX253" fmla="*/ 1207827 w 3398293"/>
              <a:gd name="connsiteY253" fmla="*/ 75062 h 4203510"/>
              <a:gd name="connsiteX254" fmla="*/ 1132765 w 3398293"/>
              <a:gd name="connsiteY254" fmla="*/ 68238 h 4203510"/>
              <a:gd name="connsiteX255" fmla="*/ 1030406 w 3398293"/>
              <a:gd name="connsiteY25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2168 w 3398293"/>
              <a:gd name="connsiteY70" fmla="*/ 3630304 h 4203510"/>
              <a:gd name="connsiteX71" fmla="*/ 1041697 w 3398293"/>
              <a:gd name="connsiteY71" fmla="*/ 3615726 h 4203510"/>
              <a:gd name="connsiteX72" fmla="*/ 1169861 w 3398293"/>
              <a:gd name="connsiteY72" fmla="*/ 3724908 h 4203510"/>
              <a:gd name="connsiteX73" fmla="*/ 1282890 w 3398293"/>
              <a:gd name="connsiteY73" fmla="*/ 3841844 h 4203510"/>
              <a:gd name="connsiteX74" fmla="*/ 1323833 w 3398293"/>
              <a:gd name="connsiteY74" fmla="*/ 3869140 h 4203510"/>
              <a:gd name="connsiteX75" fmla="*/ 1357953 w 3398293"/>
              <a:gd name="connsiteY75" fmla="*/ 3903259 h 4203510"/>
              <a:gd name="connsiteX76" fmla="*/ 1371600 w 3398293"/>
              <a:gd name="connsiteY76" fmla="*/ 3923731 h 4203510"/>
              <a:gd name="connsiteX77" fmla="*/ 1392072 w 3398293"/>
              <a:gd name="connsiteY77" fmla="*/ 3930555 h 4203510"/>
              <a:gd name="connsiteX78" fmla="*/ 1412544 w 3398293"/>
              <a:gd name="connsiteY78" fmla="*/ 3944203 h 4203510"/>
              <a:gd name="connsiteX79" fmla="*/ 1433015 w 3398293"/>
              <a:gd name="connsiteY79" fmla="*/ 3964674 h 4203510"/>
              <a:gd name="connsiteX80" fmla="*/ 1453487 w 3398293"/>
              <a:gd name="connsiteY80" fmla="*/ 3978322 h 4203510"/>
              <a:gd name="connsiteX81" fmla="*/ 1514902 w 3398293"/>
              <a:gd name="connsiteY81" fmla="*/ 4032913 h 4203510"/>
              <a:gd name="connsiteX82" fmla="*/ 1562669 w 3398293"/>
              <a:gd name="connsiteY82" fmla="*/ 4094328 h 4203510"/>
              <a:gd name="connsiteX83" fmla="*/ 1583141 w 3398293"/>
              <a:gd name="connsiteY83" fmla="*/ 4162567 h 4203510"/>
              <a:gd name="connsiteX84" fmla="*/ 1596789 w 3398293"/>
              <a:gd name="connsiteY84" fmla="*/ 4183038 h 4203510"/>
              <a:gd name="connsiteX85" fmla="*/ 1617260 w 3398293"/>
              <a:gd name="connsiteY85" fmla="*/ 4203510 h 4203510"/>
              <a:gd name="connsiteX86" fmla="*/ 1624084 w 3398293"/>
              <a:gd name="connsiteY86" fmla="*/ 4169391 h 4203510"/>
              <a:gd name="connsiteX87" fmla="*/ 1637732 w 3398293"/>
              <a:gd name="connsiteY87" fmla="*/ 4067032 h 4203510"/>
              <a:gd name="connsiteX88" fmla="*/ 1630908 w 3398293"/>
              <a:gd name="connsiteY88" fmla="*/ 4012441 h 4203510"/>
              <a:gd name="connsiteX89" fmla="*/ 1610436 w 3398293"/>
              <a:gd name="connsiteY89" fmla="*/ 3971498 h 4203510"/>
              <a:gd name="connsiteX90" fmla="*/ 1596789 w 3398293"/>
              <a:gd name="connsiteY90" fmla="*/ 3944203 h 4203510"/>
              <a:gd name="connsiteX91" fmla="*/ 1576317 w 3398293"/>
              <a:gd name="connsiteY91" fmla="*/ 3910083 h 4203510"/>
              <a:gd name="connsiteX92" fmla="*/ 1610436 w 3398293"/>
              <a:gd name="connsiteY92" fmla="*/ 3835020 h 4203510"/>
              <a:gd name="connsiteX93" fmla="*/ 1610436 w 3398293"/>
              <a:gd name="connsiteY93" fmla="*/ 3835020 h 4203510"/>
              <a:gd name="connsiteX94" fmla="*/ 1617260 w 3398293"/>
              <a:gd name="connsiteY94" fmla="*/ 3814549 h 4203510"/>
              <a:gd name="connsiteX95" fmla="*/ 1658203 w 3398293"/>
              <a:gd name="connsiteY95" fmla="*/ 3787253 h 4203510"/>
              <a:gd name="connsiteX96" fmla="*/ 1733266 w 3398293"/>
              <a:gd name="connsiteY96" fmla="*/ 3814549 h 4203510"/>
              <a:gd name="connsiteX97" fmla="*/ 1753738 w 3398293"/>
              <a:gd name="connsiteY97" fmla="*/ 3800901 h 4203510"/>
              <a:gd name="connsiteX98" fmla="*/ 1760562 w 3398293"/>
              <a:gd name="connsiteY98" fmla="*/ 3780429 h 4203510"/>
              <a:gd name="connsiteX99" fmla="*/ 1774209 w 3398293"/>
              <a:gd name="connsiteY99" fmla="*/ 3759958 h 4203510"/>
              <a:gd name="connsiteX100" fmla="*/ 1781033 w 3398293"/>
              <a:gd name="connsiteY100" fmla="*/ 3739486 h 4203510"/>
              <a:gd name="connsiteX101" fmla="*/ 1801505 w 3398293"/>
              <a:gd name="connsiteY101" fmla="*/ 3732662 h 4203510"/>
              <a:gd name="connsiteX102" fmla="*/ 1849272 w 3398293"/>
              <a:gd name="connsiteY102" fmla="*/ 3746310 h 4203510"/>
              <a:gd name="connsiteX103" fmla="*/ 1862920 w 3398293"/>
              <a:gd name="connsiteY103" fmla="*/ 3766782 h 4203510"/>
              <a:gd name="connsiteX104" fmla="*/ 1978926 w 3398293"/>
              <a:gd name="connsiteY104" fmla="*/ 3759958 h 4203510"/>
              <a:gd name="connsiteX105" fmla="*/ 1999397 w 3398293"/>
              <a:gd name="connsiteY105" fmla="*/ 3753134 h 4203510"/>
              <a:gd name="connsiteX106" fmla="*/ 2006221 w 3398293"/>
              <a:gd name="connsiteY106" fmla="*/ 3732662 h 4203510"/>
              <a:gd name="connsiteX107" fmla="*/ 2040341 w 3398293"/>
              <a:gd name="connsiteY107" fmla="*/ 3698543 h 4203510"/>
              <a:gd name="connsiteX108" fmla="*/ 2074460 w 3398293"/>
              <a:gd name="connsiteY108" fmla="*/ 3712191 h 4203510"/>
              <a:gd name="connsiteX109" fmla="*/ 2115403 w 3398293"/>
              <a:gd name="connsiteY109" fmla="*/ 3732662 h 4203510"/>
              <a:gd name="connsiteX110" fmla="*/ 2163171 w 3398293"/>
              <a:gd name="connsiteY110" fmla="*/ 3712191 h 4203510"/>
              <a:gd name="connsiteX111" fmla="*/ 2204114 w 3398293"/>
              <a:gd name="connsiteY111" fmla="*/ 3678071 h 4203510"/>
              <a:gd name="connsiteX112" fmla="*/ 2224586 w 3398293"/>
              <a:gd name="connsiteY112" fmla="*/ 3671247 h 4203510"/>
              <a:gd name="connsiteX113" fmla="*/ 2245057 w 3398293"/>
              <a:gd name="connsiteY113" fmla="*/ 3650776 h 4203510"/>
              <a:gd name="connsiteX114" fmla="*/ 2265529 w 3398293"/>
              <a:gd name="connsiteY114" fmla="*/ 3657600 h 4203510"/>
              <a:gd name="connsiteX115" fmla="*/ 2292824 w 3398293"/>
              <a:gd name="connsiteY115" fmla="*/ 3650776 h 4203510"/>
              <a:gd name="connsiteX116" fmla="*/ 2306472 w 3398293"/>
              <a:gd name="connsiteY116" fmla="*/ 3630304 h 4203510"/>
              <a:gd name="connsiteX117" fmla="*/ 2313296 w 3398293"/>
              <a:gd name="connsiteY117" fmla="*/ 3609832 h 4203510"/>
              <a:gd name="connsiteX118" fmla="*/ 2361063 w 3398293"/>
              <a:gd name="connsiteY118" fmla="*/ 3596185 h 4203510"/>
              <a:gd name="connsiteX119" fmla="*/ 2395183 w 3398293"/>
              <a:gd name="connsiteY119" fmla="*/ 3562065 h 4203510"/>
              <a:gd name="connsiteX120" fmla="*/ 2436126 w 3398293"/>
              <a:gd name="connsiteY120" fmla="*/ 3534770 h 4203510"/>
              <a:gd name="connsiteX121" fmla="*/ 2449774 w 3398293"/>
              <a:gd name="connsiteY121" fmla="*/ 3514298 h 4203510"/>
              <a:gd name="connsiteX122" fmla="*/ 2511189 w 3398293"/>
              <a:gd name="connsiteY122" fmla="*/ 3480179 h 4203510"/>
              <a:gd name="connsiteX123" fmla="*/ 2490717 w 3398293"/>
              <a:gd name="connsiteY123" fmla="*/ 3473355 h 4203510"/>
              <a:gd name="connsiteX124" fmla="*/ 2565780 w 3398293"/>
              <a:gd name="connsiteY124" fmla="*/ 3452883 h 4203510"/>
              <a:gd name="connsiteX125" fmla="*/ 2661314 w 3398293"/>
              <a:gd name="connsiteY125" fmla="*/ 3425588 h 4203510"/>
              <a:gd name="connsiteX126" fmla="*/ 2722729 w 3398293"/>
              <a:gd name="connsiteY126" fmla="*/ 3398292 h 4203510"/>
              <a:gd name="connsiteX127" fmla="*/ 2743200 w 3398293"/>
              <a:gd name="connsiteY127" fmla="*/ 3405116 h 4203510"/>
              <a:gd name="connsiteX128" fmla="*/ 2797791 w 3398293"/>
              <a:gd name="connsiteY128" fmla="*/ 3398292 h 4203510"/>
              <a:gd name="connsiteX129" fmla="*/ 2859206 w 3398293"/>
              <a:gd name="connsiteY129" fmla="*/ 3350525 h 4203510"/>
              <a:gd name="connsiteX130" fmla="*/ 2920621 w 3398293"/>
              <a:gd name="connsiteY130" fmla="*/ 3309582 h 4203510"/>
              <a:gd name="connsiteX131" fmla="*/ 2941093 w 3398293"/>
              <a:gd name="connsiteY131" fmla="*/ 3295934 h 4203510"/>
              <a:gd name="connsiteX132" fmla="*/ 2954741 w 3398293"/>
              <a:gd name="connsiteY132" fmla="*/ 3316405 h 4203510"/>
              <a:gd name="connsiteX133" fmla="*/ 2995684 w 3398293"/>
              <a:gd name="connsiteY133" fmla="*/ 3336877 h 4203510"/>
              <a:gd name="connsiteX134" fmla="*/ 3016156 w 3398293"/>
              <a:gd name="connsiteY134" fmla="*/ 3330053 h 4203510"/>
              <a:gd name="connsiteX135" fmla="*/ 3057099 w 3398293"/>
              <a:gd name="connsiteY135" fmla="*/ 3302758 h 4203510"/>
              <a:gd name="connsiteX136" fmla="*/ 3084394 w 3398293"/>
              <a:gd name="connsiteY136" fmla="*/ 3295934 h 4203510"/>
              <a:gd name="connsiteX137" fmla="*/ 3125338 w 3398293"/>
              <a:gd name="connsiteY137" fmla="*/ 3268638 h 4203510"/>
              <a:gd name="connsiteX138" fmla="*/ 3166281 w 3398293"/>
              <a:gd name="connsiteY138" fmla="*/ 3282286 h 4203510"/>
              <a:gd name="connsiteX139" fmla="*/ 3186753 w 3398293"/>
              <a:gd name="connsiteY139" fmla="*/ 3275462 h 4203510"/>
              <a:gd name="connsiteX140" fmla="*/ 3254991 w 3398293"/>
              <a:gd name="connsiteY140" fmla="*/ 3241343 h 4203510"/>
              <a:gd name="connsiteX141" fmla="*/ 3282287 w 3398293"/>
              <a:gd name="connsiteY141" fmla="*/ 3248167 h 4203510"/>
              <a:gd name="connsiteX142" fmla="*/ 3302759 w 3398293"/>
              <a:gd name="connsiteY142" fmla="*/ 3254991 h 4203510"/>
              <a:gd name="connsiteX143" fmla="*/ 3309583 w 3398293"/>
              <a:gd name="connsiteY143" fmla="*/ 3234519 h 4203510"/>
              <a:gd name="connsiteX144" fmla="*/ 3323230 w 3398293"/>
              <a:gd name="connsiteY144" fmla="*/ 3207223 h 4203510"/>
              <a:gd name="connsiteX145" fmla="*/ 3306295 w 3398293"/>
              <a:gd name="connsiteY145" fmla="*/ 3141962 h 4203510"/>
              <a:gd name="connsiteX146" fmla="*/ 3305674 w 3398293"/>
              <a:gd name="connsiteY146" fmla="*/ 3039356 h 4203510"/>
              <a:gd name="connsiteX147" fmla="*/ 3304185 w 3398293"/>
              <a:gd name="connsiteY147" fmla="*/ 2933089 h 4203510"/>
              <a:gd name="connsiteX148" fmla="*/ 3303876 w 3398293"/>
              <a:gd name="connsiteY148" fmla="*/ 2767269 h 4203510"/>
              <a:gd name="connsiteX149" fmla="*/ 3299470 w 3398293"/>
              <a:gd name="connsiteY149" fmla="*/ 2558645 h 4203510"/>
              <a:gd name="connsiteX150" fmla="*/ 3291158 w 3398293"/>
              <a:gd name="connsiteY150" fmla="*/ 2329672 h 4203510"/>
              <a:gd name="connsiteX151" fmla="*/ 3284645 w 3398293"/>
              <a:gd name="connsiteY151" fmla="*/ 2089595 h 4203510"/>
              <a:gd name="connsiteX152" fmla="*/ 3289111 w 3398293"/>
              <a:gd name="connsiteY152" fmla="*/ 1985749 h 4203510"/>
              <a:gd name="connsiteX153" fmla="*/ 3282287 w 3398293"/>
              <a:gd name="connsiteY153" fmla="*/ 1897038 h 4203510"/>
              <a:gd name="connsiteX154" fmla="*/ 3261815 w 3398293"/>
              <a:gd name="connsiteY154" fmla="*/ 1890214 h 4203510"/>
              <a:gd name="connsiteX155" fmla="*/ 3118514 w 3398293"/>
              <a:gd name="connsiteY155" fmla="*/ 1887236 h 4203510"/>
              <a:gd name="connsiteX156" fmla="*/ 2941093 w 3398293"/>
              <a:gd name="connsiteY156" fmla="*/ 1890214 h 4203510"/>
              <a:gd name="connsiteX157" fmla="*/ 2818263 w 3398293"/>
              <a:gd name="connsiteY157" fmla="*/ 1897038 h 4203510"/>
              <a:gd name="connsiteX158" fmla="*/ 2702257 w 3398293"/>
              <a:gd name="connsiteY158" fmla="*/ 1903862 h 4203510"/>
              <a:gd name="connsiteX159" fmla="*/ 2695433 w 3398293"/>
              <a:gd name="connsiteY159" fmla="*/ 1883391 h 4203510"/>
              <a:gd name="connsiteX160" fmla="*/ 2681786 w 3398293"/>
              <a:gd name="connsiteY160" fmla="*/ 1781032 h 4203510"/>
              <a:gd name="connsiteX161" fmla="*/ 2681786 w 3398293"/>
              <a:gd name="connsiteY161" fmla="*/ 1433014 h 4203510"/>
              <a:gd name="connsiteX162" fmla="*/ 2689788 w 3398293"/>
              <a:gd name="connsiteY162" fmla="*/ 1276065 h 4203510"/>
              <a:gd name="connsiteX163" fmla="*/ 2757158 w 3398293"/>
              <a:gd name="connsiteY163" fmla="*/ 1440149 h 4203510"/>
              <a:gd name="connsiteX164" fmla="*/ 2856291 w 3398293"/>
              <a:gd name="connsiteY164" fmla="*/ 1454106 h 4203510"/>
              <a:gd name="connsiteX165" fmla="*/ 2843822 w 3398293"/>
              <a:gd name="connsiteY165" fmla="*/ 1282889 h 4203510"/>
              <a:gd name="connsiteX166" fmla="*/ 2837866 w 3398293"/>
              <a:gd name="connsiteY166" fmla="*/ 1211983 h 4203510"/>
              <a:gd name="connsiteX167" fmla="*/ 2843201 w 3398293"/>
              <a:gd name="connsiteY167" fmla="*/ 1175196 h 4203510"/>
              <a:gd name="connsiteX168" fmla="*/ 2862494 w 3398293"/>
              <a:gd name="connsiteY168" fmla="*/ 1118806 h 4203510"/>
              <a:gd name="connsiteX169" fmla="*/ 2859206 w 3398293"/>
              <a:gd name="connsiteY169" fmla="*/ 1071349 h 4203510"/>
              <a:gd name="connsiteX170" fmla="*/ 2881166 w 3398293"/>
              <a:gd name="connsiteY170" fmla="*/ 1051187 h 4203510"/>
              <a:gd name="connsiteX171" fmla="*/ 2896303 w 3398293"/>
              <a:gd name="connsiteY171" fmla="*/ 1034872 h 4203510"/>
              <a:gd name="connsiteX172" fmla="*/ 2933401 w 3398293"/>
              <a:gd name="connsiteY172" fmla="*/ 1023892 h 4203510"/>
              <a:gd name="connsiteX173" fmla="*/ 2947048 w 3398293"/>
              <a:gd name="connsiteY173" fmla="*/ 995418 h 4203510"/>
              <a:gd name="connsiteX174" fmla="*/ 2954741 w 3398293"/>
              <a:gd name="connsiteY174" fmla="*/ 934871 h 4203510"/>
              <a:gd name="connsiteX175" fmla="*/ 2995684 w 3398293"/>
              <a:gd name="connsiteY175" fmla="*/ 914400 h 4203510"/>
              <a:gd name="connsiteX176" fmla="*/ 3050275 w 3398293"/>
              <a:gd name="connsiteY176" fmla="*/ 928047 h 4203510"/>
              <a:gd name="connsiteX177" fmla="*/ 3063923 w 3398293"/>
              <a:gd name="connsiteY177" fmla="*/ 948519 h 4203510"/>
              <a:gd name="connsiteX178" fmla="*/ 3101888 w 3398293"/>
              <a:gd name="connsiteY178" fmla="*/ 1013222 h 4203510"/>
              <a:gd name="connsiteX179" fmla="*/ 3157658 w 3398293"/>
              <a:gd name="connsiteY179" fmla="*/ 1087105 h 4203510"/>
              <a:gd name="connsiteX180" fmla="*/ 3205735 w 3398293"/>
              <a:gd name="connsiteY180" fmla="*/ 1131894 h 4203510"/>
              <a:gd name="connsiteX181" fmla="*/ 3275154 w 3398293"/>
              <a:gd name="connsiteY181" fmla="*/ 1202491 h 4203510"/>
              <a:gd name="connsiteX182" fmla="*/ 3350526 w 3398293"/>
              <a:gd name="connsiteY182" fmla="*/ 1262417 h 4203510"/>
              <a:gd name="connsiteX183" fmla="*/ 3370997 w 3398293"/>
              <a:gd name="connsiteY183" fmla="*/ 1276065 h 4203510"/>
              <a:gd name="connsiteX184" fmla="*/ 3391469 w 3398293"/>
              <a:gd name="connsiteY184" fmla="*/ 1269241 h 4203510"/>
              <a:gd name="connsiteX185" fmla="*/ 3398293 w 3398293"/>
              <a:gd name="connsiteY185" fmla="*/ 1248770 h 4203510"/>
              <a:gd name="connsiteX186" fmla="*/ 3364174 w 3398293"/>
              <a:gd name="connsiteY186" fmla="*/ 1187355 h 4203510"/>
              <a:gd name="connsiteX187" fmla="*/ 3336878 w 3398293"/>
              <a:gd name="connsiteY187" fmla="*/ 1146411 h 4203510"/>
              <a:gd name="connsiteX188" fmla="*/ 3330054 w 3398293"/>
              <a:gd name="connsiteY188" fmla="*/ 1125940 h 4203510"/>
              <a:gd name="connsiteX189" fmla="*/ 3309583 w 3398293"/>
              <a:gd name="connsiteY189" fmla="*/ 1112292 h 4203510"/>
              <a:gd name="connsiteX190" fmla="*/ 3289111 w 3398293"/>
              <a:gd name="connsiteY190" fmla="*/ 1091820 h 4203510"/>
              <a:gd name="connsiteX191" fmla="*/ 3261815 w 3398293"/>
              <a:gd name="connsiteY191" fmla="*/ 1050877 h 4203510"/>
              <a:gd name="connsiteX192" fmla="*/ 3234520 w 3398293"/>
              <a:gd name="connsiteY192" fmla="*/ 1009934 h 4203510"/>
              <a:gd name="connsiteX193" fmla="*/ 3207224 w 3398293"/>
              <a:gd name="connsiteY193" fmla="*/ 968991 h 4203510"/>
              <a:gd name="connsiteX194" fmla="*/ 3166281 w 3398293"/>
              <a:gd name="connsiteY194" fmla="*/ 928047 h 4203510"/>
              <a:gd name="connsiteX195" fmla="*/ 3111690 w 3398293"/>
              <a:gd name="connsiteY195" fmla="*/ 880280 h 4203510"/>
              <a:gd name="connsiteX196" fmla="*/ 3116156 w 3398293"/>
              <a:gd name="connsiteY196" fmla="*/ 850006 h 4203510"/>
              <a:gd name="connsiteX197" fmla="*/ 3077571 w 3398293"/>
              <a:gd name="connsiteY197" fmla="*/ 818865 h 4203510"/>
              <a:gd name="connsiteX198" fmla="*/ 3084394 w 3398293"/>
              <a:gd name="connsiteY198" fmla="*/ 743803 h 4203510"/>
              <a:gd name="connsiteX199" fmla="*/ 3077571 w 3398293"/>
              <a:gd name="connsiteY199" fmla="*/ 627797 h 4203510"/>
              <a:gd name="connsiteX200" fmla="*/ 3057099 w 3398293"/>
              <a:gd name="connsiteY200" fmla="*/ 620973 h 4203510"/>
              <a:gd name="connsiteX201" fmla="*/ 2709081 w 3398293"/>
              <a:gd name="connsiteY201" fmla="*/ 614149 h 4203510"/>
              <a:gd name="connsiteX202" fmla="*/ 2715905 w 3398293"/>
              <a:gd name="connsiteY202" fmla="*/ 532262 h 4203510"/>
              <a:gd name="connsiteX203" fmla="*/ 2688609 w 3398293"/>
              <a:gd name="connsiteY203" fmla="*/ 484495 h 4203510"/>
              <a:gd name="connsiteX204" fmla="*/ 2668138 w 3398293"/>
              <a:gd name="connsiteY204" fmla="*/ 477671 h 4203510"/>
              <a:gd name="connsiteX205" fmla="*/ 2538484 w 3398293"/>
              <a:gd name="connsiteY205" fmla="*/ 457200 h 4203510"/>
              <a:gd name="connsiteX206" fmla="*/ 2456597 w 3398293"/>
              <a:gd name="connsiteY206" fmla="*/ 464023 h 4203510"/>
              <a:gd name="connsiteX207" fmla="*/ 2436126 w 3398293"/>
              <a:gd name="connsiteY207" fmla="*/ 470847 h 4203510"/>
              <a:gd name="connsiteX208" fmla="*/ 2374711 w 3398293"/>
              <a:gd name="connsiteY208" fmla="*/ 464023 h 4203510"/>
              <a:gd name="connsiteX209" fmla="*/ 2299648 w 3398293"/>
              <a:gd name="connsiteY209" fmla="*/ 470847 h 4203510"/>
              <a:gd name="connsiteX210" fmla="*/ 2279177 w 3398293"/>
              <a:gd name="connsiteY210" fmla="*/ 477671 h 4203510"/>
              <a:gd name="connsiteX211" fmla="*/ 2238233 w 3398293"/>
              <a:gd name="connsiteY211" fmla="*/ 504967 h 4203510"/>
              <a:gd name="connsiteX212" fmla="*/ 2197290 w 3398293"/>
              <a:gd name="connsiteY212" fmla="*/ 477671 h 4203510"/>
              <a:gd name="connsiteX213" fmla="*/ 2183642 w 3398293"/>
              <a:gd name="connsiteY213" fmla="*/ 457200 h 4203510"/>
              <a:gd name="connsiteX214" fmla="*/ 2163171 w 3398293"/>
              <a:gd name="connsiteY214" fmla="*/ 450376 h 4203510"/>
              <a:gd name="connsiteX215" fmla="*/ 2101756 w 3398293"/>
              <a:gd name="connsiteY215" fmla="*/ 409432 h 4203510"/>
              <a:gd name="connsiteX216" fmla="*/ 2081284 w 3398293"/>
              <a:gd name="connsiteY216" fmla="*/ 395785 h 4203510"/>
              <a:gd name="connsiteX217" fmla="*/ 2060812 w 3398293"/>
              <a:gd name="connsiteY217" fmla="*/ 388961 h 4203510"/>
              <a:gd name="connsiteX218" fmla="*/ 2019869 w 3398293"/>
              <a:gd name="connsiteY218" fmla="*/ 361665 h 4203510"/>
              <a:gd name="connsiteX219" fmla="*/ 1999397 w 3398293"/>
              <a:gd name="connsiteY219" fmla="*/ 348017 h 4203510"/>
              <a:gd name="connsiteX220" fmla="*/ 1978926 w 3398293"/>
              <a:gd name="connsiteY220" fmla="*/ 341194 h 4203510"/>
              <a:gd name="connsiteX221" fmla="*/ 1979236 w 3398293"/>
              <a:gd name="connsiteY221" fmla="*/ 302608 h 4203510"/>
              <a:gd name="connsiteX222" fmla="*/ 1974212 w 3398293"/>
              <a:gd name="connsiteY222" fmla="*/ 272644 h 4203510"/>
              <a:gd name="connsiteX223" fmla="*/ 1963231 w 3398293"/>
              <a:gd name="connsiteY223" fmla="*/ 227235 h 4203510"/>
              <a:gd name="connsiteX224" fmla="*/ 1924644 w 3398293"/>
              <a:gd name="connsiteY224" fmla="*/ 180646 h 4203510"/>
              <a:gd name="connsiteX225" fmla="*/ 1888726 w 3398293"/>
              <a:gd name="connsiteY225" fmla="*/ 139703 h 4203510"/>
              <a:gd name="connsiteX226" fmla="*/ 1876568 w 3398293"/>
              <a:gd name="connsiteY226" fmla="*/ 129653 h 4203510"/>
              <a:gd name="connsiteX227" fmla="*/ 1869744 w 3398293"/>
              <a:gd name="connsiteY227" fmla="*/ 88710 h 4203510"/>
              <a:gd name="connsiteX228" fmla="*/ 1862920 w 3398293"/>
              <a:gd name="connsiteY228" fmla="*/ 68238 h 4203510"/>
              <a:gd name="connsiteX229" fmla="*/ 1842448 w 3398293"/>
              <a:gd name="connsiteY229" fmla="*/ 61414 h 4203510"/>
              <a:gd name="connsiteX230" fmla="*/ 1801505 w 3398293"/>
              <a:gd name="connsiteY230" fmla="*/ 40943 h 4203510"/>
              <a:gd name="connsiteX231" fmla="*/ 1753738 w 3398293"/>
              <a:gd name="connsiteY231" fmla="*/ 47767 h 4203510"/>
              <a:gd name="connsiteX232" fmla="*/ 1726442 w 3398293"/>
              <a:gd name="connsiteY232" fmla="*/ 88710 h 4203510"/>
              <a:gd name="connsiteX233" fmla="*/ 1705971 w 3398293"/>
              <a:gd name="connsiteY233" fmla="*/ 109182 h 4203510"/>
              <a:gd name="connsiteX234" fmla="*/ 1685499 w 3398293"/>
              <a:gd name="connsiteY234" fmla="*/ 116005 h 4203510"/>
              <a:gd name="connsiteX235" fmla="*/ 1624084 w 3398293"/>
              <a:gd name="connsiteY235" fmla="*/ 102358 h 4203510"/>
              <a:gd name="connsiteX236" fmla="*/ 1610436 w 3398293"/>
              <a:gd name="connsiteY236" fmla="*/ 81886 h 4203510"/>
              <a:gd name="connsiteX237" fmla="*/ 1569493 w 3398293"/>
              <a:gd name="connsiteY237" fmla="*/ 68238 h 4203510"/>
              <a:gd name="connsiteX238" fmla="*/ 1549021 w 3398293"/>
              <a:gd name="connsiteY238" fmla="*/ 47767 h 4203510"/>
              <a:gd name="connsiteX239" fmla="*/ 1528550 w 3398293"/>
              <a:gd name="connsiteY239" fmla="*/ 34119 h 4203510"/>
              <a:gd name="connsiteX240" fmla="*/ 1501254 w 3398293"/>
              <a:gd name="connsiteY240" fmla="*/ 0 h 4203510"/>
              <a:gd name="connsiteX241" fmla="*/ 1480783 w 3398293"/>
              <a:gd name="connsiteY241" fmla="*/ 6823 h 4203510"/>
              <a:gd name="connsiteX242" fmla="*/ 1453487 w 3398293"/>
              <a:gd name="connsiteY242" fmla="*/ 13647 h 4203510"/>
              <a:gd name="connsiteX243" fmla="*/ 1433015 w 3398293"/>
              <a:gd name="connsiteY243" fmla="*/ 27295 h 4203510"/>
              <a:gd name="connsiteX244" fmla="*/ 1412544 w 3398293"/>
              <a:gd name="connsiteY244" fmla="*/ 34119 h 4203510"/>
              <a:gd name="connsiteX245" fmla="*/ 1392072 w 3398293"/>
              <a:gd name="connsiteY245" fmla="*/ 47767 h 4203510"/>
              <a:gd name="connsiteX246" fmla="*/ 1371600 w 3398293"/>
              <a:gd name="connsiteY246" fmla="*/ 54591 h 4203510"/>
              <a:gd name="connsiteX247" fmla="*/ 1330657 w 3398293"/>
              <a:gd name="connsiteY247" fmla="*/ 75062 h 4203510"/>
              <a:gd name="connsiteX248" fmla="*/ 1289714 w 3398293"/>
              <a:gd name="connsiteY248" fmla="*/ 68238 h 4203510"/>
              <a:gd name="connsiteX249" fmla="*/ 1276066 w 3398293"/>
              <a:gd name="connsiteY249" fmla="*/ 47767 h 4203510"/>
              <a:gd name="connsiteX250" fmla="*/ 1255594 w 3398293"/>
              <a:gd name="connsiteY250" fmla="*/ 34119 h 4203510"/>
              <a:gd name="connsiteX251" fmla="*/ 1248771 w 3398293"/>
              <a:gd name="connsiteY251" fmla="*/ 54591 h 4203510"/>
              <a:gd name="connsiteX252" fmla="*/ 1228299 w 3398293"/>
              <a:gd name="connsiteY252" fmla="*/ 61414 h 4203510"/>
              <a:gd name="connsiteX253" fmla="*/ 1207827 w 3398293"/>
              <a:gd name="connsiteY253" fmla="*/ 75062 h 4203510"/>
              <a:gd name="connsiteX254" fmla="*/ 1132765 w 3398293"/>
              <a:gd name="connsiteY254" fmla="*/ 68238 h 4203510"/>
              <a:gd name="connsiteX255" fmla="*/ 1030406 w 3398293"/>
              <a:gd name="connsiteY25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66324 w 3398293"/>
              <a:gd name="connsiteY70" fmla="*/ 3617835 h 4203510"/>
              <a:gd name="connsiteX71" fmla="*/ 1041697 w 3398293"/>
              <a:gd name="connsiteY71" fmla="*/ 3615726 h 4203510"/>
              <a:gd name="connsiteX72" fmla="*/ 1169861 w 3398293"/>
              <a:gd name="connsiteY72" fmla="*/ 3724908 h 4203510"/>
              <a:gd name="connsiteX73" fmla="*/ 1282890 w 3398293"/>
              <a:gd name="connsiteY73" fmla="*/ 3841844 h 4203510"/>
              <a:gd name="connsiteX74" fmla="*/ 1323833 w 3398293"/>
              <a:gd name="connsiteY74" fmla="*/ 3869140 h 4203510"/>
              <a:gd name="connsiteX75" fmla="*/ 1357953 w 3398293"/>
              <a:gd name="connsiteY75" fmla="*/ 3903259 h 4203510"/>
              <a:gd name="connsiteX76" fmla="*/ 1371600 w 3398293"/>
              <a:gd name="connsiteY76" fmla="*/ 3923731 h 4203510"/>
              <a:gd name="connsiteX77" fmla="*/ 1392072 w 3398293"/>
              <a:gd name="connsiteY77" fmla="*/ 3930555 h 4203510"/>
              <a:gd name="connsiteX78" fmla="*/ 1412544 w 3398293"/>
              <a:gd name="connsiteY78" fmla="*/ 3944203 h 4203510"/>
              <a:gd name="connsiteX79" fmla="*/ 1433015 w 3398293"/>
              <a:gd name="connsiteY79" fmla="*/ 3964674 h 4203510"/>
              <a:gd name="connsiteX80" fmla="*/ 1453487 w 3398293"/>
              <a:gd name="connsiteY80" fmla="*/ 3978322 h 4203510"/>
              <a:gd name="connsiteX81" fmla="*/ 1514902 w 3398293"/>
              <a:gd name="connsiteY81" fmla="*/ 4032913 h 4203510"/>
              <a:gd name="connsiteX82" fmla="*/ 1562669 w 3398293"/>
              <a:gd name="connsiteY82" fmla="*/ 4094328 h 4203510"/>
              <a:gd name="connsiteX83" fmla="*/ 1583141 w 3398293"/>
              <a:gd name="connsiteY83" fmla="*/ 4162567 h 4203510"/>
              <a:gd name="connsiteX84" fmla="*/ 1596789 w 3398293"/>
              <a:gd name="connsiteY84" fmla="*/ 4183038 h 4203510"/>
              <a:gd name="connsiteX85" fmla="*/ 1617260 w 3398293"/>
              <a:gd name="connsiteY85" fmla="*/ 4203510 h 4203510"/>
              <a:gd name="connsiteX86" fmla="*/ 1624084 w 3398293"/>
              <a:gd name="connsiteY86" fmla="*/ 4169391 h 4203510"/>
              <a:gd name="connsiteX87" fmla="*/ 1637732 w 3398293"/>
              <a:gd name="connsiteY87" fmla="*/ 4067032 h 4203510"/>
              <a:gd name="connsiteX88" fmla="*/ 1630908 w 3398293"/>
              <a:gd name="connsiteY88" fmla="*/ 4012441 h 4203510"/>
              <a:gd name="connsiteX89" fmla="*/ 1610436 w 3398293"/>
              <a:gd name="connsiteY89" fmla="*/ 3971498 h 4203510"/>
              <a:gd name="connsiteX90" fmla="*/ 1596789 w 3398293"/>
              <a:gd name="connsiteY90" fmla="*/ 3944203 h 4203510"/>
              <a:gd name="connsiteX91" fmla="*/ 1576317 w 3398293"/>
              <a:gd name="connsiteY91" fmla="*/ 3910083 h 4203510"/>
              <a:gd name="connsiteX92" fmla="*/ 1610436 w 3398293"/>
              <a:gd name="connsiteY92" fmla="*/ 3835020 h 4203510"/>
              <a:gd name="connsiteX93" fmla="*/ 1610436 w 3398293"/>
              <a:gd name="connsiteY93" fmla="*/ 3835020 h 4203510"/>
              <a:gd name="connsiteX94" fmla="*/ 1617260 w 3398293"/>
              <a:gd name="connsiteY94" fmla="*/ 3814549 h 4203510"/>
              <a:gd name="connsiteX95" fmla="*/ 1658203 w 3398293"/>
              <a:gd name="connsiteY95" fmla="*/ 3787253 h 4203510"/>
              <a:gd name="connsiteX96" fmla="*/ 1733266 w 3398293"/>
              <a:gd name="connsiteY96" fmla="*/ 3814549 h 4203510"/>
              <a:gd name="connsiteX97" fmla="*/ 1753738 w 3398293"/>
              <a:gd name="connsiteY97" fmla="*/ 3800901 h 4203510"/>
              <a:gd name="connsiteX98" fmla="*/ 1760562 w 3398293"/>
              <a:gd name="connsiteY98" fmla="*/ 3780429 h 4203510"/>
              <a:gd name="connsiteX99" fmla="*/ 1774209 w 3398293"/>
              <a:gd name="connsiteY99" fmla="*/ 3759958 h 4203510"/>
              <a:gd name="connsiteX100" fmla="*/ 1781033 w 3398293"/>
              <a:gd name="connsiteY100" fmla="*/ 3739486 h 4203510"/>
              <a:gd name="connsiteX101" fmla="*/ 1801505 w 3398293"/>
              <a:gd name="connsiteY101" fmla="*/ 3732662 h 4203510"/>
              <a:gd name="connsiteX102" fmla="*/ 1849272 w 3398293"/>
              <a:gd name="connsiteY102" fmla="*/ 3746310 h 4203510"/>
              <a:gd name="connsiteX103" fmla="*/ 1862920 w 3398293"/>
              <a:gd name="connsiteY103" fmla="*/ 3766782 h 4203510"/>
              <a:gd name="connsiteX104" fmla="*/ 1978926 w 3398293"/>
              <a:gd name="connsiteY104" fmla="*/ 3759958 h 4203510"/>
              <a:gd name="connsiteX105" fmla="*/ 1999397 w 3398293"/>
              <a:gd name="connsiteY105" fmla="*/ 3753134 h 4203510"/>
              <a:gd name="connsiteX106" fmla="*/ 2006221 w 3398293"/>
              <a:gd name="connsiteY106" fmla="*/ 3732662 h 4203510"/>
              <a:gd name="connsiteX107" fmla="*/ 2040341 w 3398293"/>
              <a:gd name="connsiteY107" fmla="*/ 3698543 h 4203510"/>
              <a:gd name="connsiteX108" fmla="*/ 2074460 w 3398293"/>
              <a:gd name="connsiteY108" fmla="*/ 3712191 h 4203510"/>
              <a:gd name="connsiteX109" fmla="*/ 2115403 w 3398293"/>
              <a:gd name="connsiteY109" fmla="*/ 3732662 h 4203510"/>
              <a:gd name="connsiteX110" fmla="*/ 2163171 w 3398293"/>
              <a:gd name="connsiteY110" fmla="*/ 3712191 h 4203510"/>
              <a:gd name="connsiteX111" fmla="*/ 2204114 w 3398293"/>
              <a:gd name="connsiteY111" fmla="*/ 3678071 h 4203510"/>
              <a:gd name="connsiteX112" fmla="*/ 2224586 w 3398293"/>
              <a:gd name="connsiteY112" fmla="*/ 3671247 h 4203510"/>
              <a:gd name="connsiteX113" fmla="*/ 2245057 w 3398293"/>
              <a:gd name="connsiteY113" fmla="*/ 3650776 h 4203510"/>
              <a:gd name="connsiteX114" fmla="*/ 2265529 w 3398293"/>
              <a:gd name="connsiteY114" fmla="*/ 3657600 h 4203510"/>
              <a:gd name="connsiteX115" fmla="*/ 2292824 w 3398293"/>
              <a:gd name="connsiteY115" fmla="*/ 3650776 h 4203510"/>
              <a:gd name="connsiteX116" fmla="*/ 2306472 w 3398293"/>
              <a:gd name="connsiteY116" fmla="*/ 3630304 h 4203510"/>
              <a:gd name="connsiteX117" fmla="*/ 2313296 w 3398293"/>
              <a:gd name="connsiteY117" fmla="*/ 3609832 h 4203510"/>
              <a:gd name="connsiteX118" fmla="*/ 2361063 w 3398293"/>
              <a:gd name="connsiteY118" fmla="*/ 3596185 h 4203510"/>
              <a:gd name="connsiteX119" fmla="*/ 2395183 w 3398293"/>
              <a:gd name="connsiteY119" fmla="*/ 3562065 h 4203510"/>
              <a:gd name="connsiteX120" fmla="*/ 2436126 w 3398293"/>
              <a:gd name="connsiteY120" fmla="*/ 3534770 h 4203510"/>
              <a:gd name="connsiteX121" fmla="*/ 2449774 w 3398293"/>
              <a:gd name="connsiteY121" fmla="*/ 3514298 h 4203510"/>
              <a:gd name="connsiteX122" fmla="*/ 2511189 w 3398293"/>
              <a:gd name="connsiteY122" fmla="*/ 3480179 h 4203510"/>
              <a:gd name="connsiteX123" fmla="*/ 2490717 w 3398293"/>
              <a:gd name="connsiteY123" fmla="*/ 3473355 h 4203510"/>
              <a:gd name="connsiteX124" fmla="*/ 2565780 w 3398293"/>
              <a:gd name="connsiteY124" fmla="*/ 3452883 h 4203510"/>
              <a:gd name="connsiteX125" fmla="*/ 2661314 w 3398293"/>
              <a:gd name="connsiteY125" fmla="*/ 3425588 h 4203510"/>
              <a:gd name="connsiteX126" fmla="*/ 2722729 w 3398293"/>
              <a:gd name="connsiteY126" fmla="*/ 3398292 h 4203510"/>
              <a:gd name="connsiteX127" fmla="*/ 2743200 w 3398293"/>
              <a:gd name="connsiteY127" fmla="*/ 3405116 h 4203510"/>
              <a:gd name="connsiteX128" fmla="*/ 2797791 w 3398293"/>
              <a:gd name="connsiteY128" fmla="*/ 3398292 h 4203510"/>
              <a:gd name="connsiteX129" fmla="*/ 2859206 w 3398293"/>
              <a:gd name="connsiteY129" fmla="*/ 3350525 h 4203510"/>
              <a:gd name="connsiteX130" fmla="*/ 2920621 w 3398293"/>
              <a:gd name="connsiteY130" fmla="*/ 3309582 h 4203510"/>
              <a:gd name="connsiteX131" fmla="*/ 2941093 w 3398293"/>
              <a:gd name="connsiteY131" fmla="*/ 3295934 h 4203510"/>
              <a:gd name="connsiteX132" fmla="*/ 2954741 w 3398293"/>
              <a:gd name="connsiteY132" fmla="*/ 3316405 h 4203510"/>
              <a:gd name="connsiteX133" fmla="*/ 2995684 w 3398293"/>
              <a:gd name="connsiteY133" fmla="*/ 3336877 h 4203510"/>
              <a:gd name="connsiteX134" fmla="*/ 3016156 w 3398293"/>
              <a:gd name="connsiteY134" fmla="*/ 3330053 h 4203510"/>
              <a:gd name="connsiteX135" fmla="*/ 3057099 w 3398293"/>
              <a:gd name="connsiteY135" fmla="*/ 3302758 h 4203510"/>
              <a:gd name="connsiteX136" fmla="*/ 3084394 w 3398293"/>
              <a:gd name="connsiteY136" fmla="*/ 3295934 h 4203510"/>
              <a:gd name="connsiteX137" fmla="*/ 3125338 w 3398293"/>
              <a:gd name="connsiteY137" fmla="*/ 3268638 h 4203510"/>
              <a:gd name="connsiteX138" fmla="*/ 3166281 w 3398293"/>
              <a:gd name="connsiteY138" fmla="*/ 3282286 h 4203510"/>
              <a:gd name="connsiteX139" fmla="*/ 3186753 w 3398293"/>
              <a:gd name="connsiteY139" fmla="*/ 3275462 h 4203510"/>
              <a:gd name="connsiteX140" fmla="*/ 3254991 w 3398293"/>
              <a:gd name="connsiteY140" fmla="*/ 3241343 h 4203510"/>
              <a:gd name="connsiteX141" fmla="*/ 3282287 w 3398293"/>
              <a:gd name="connsiteY141" fmla="*/ 3248167 h 4203510"/>
              <a:gd name="connsiteX142" fmla="*/ 3302759 w 3398293"/>
              <a:gd name="connsiteY142" fmla="*/ 3254991 h 4203510"/>
              <a:gd name="connsiteX143" fmla="*/ 3309583 w 3398293"/>
              <a:gd name="connsiteY143" fmla="*/ 3234519 h 4203510"/>
              <a:gd name="connsiteX144" fmla="*/ 3323230 w 3398293"/>
              <a:gd name="connsiteY144" fmla="*/ 3207223 h 4203510"/>
              <a:gd name="connsiteX145" fmla="*/ 3306295 w 3398293"/>
              <a:gd name="connsiteY145" fmla="*/ 3141962 h 4203510"/>
              <a:gd name="connsiteX146" fmla="*/ 3305674 w 3398293"/>
              <a:gd name="connsiteY146" fmla="*/ 3039356 h 4203510"/>
              <a:gd name="connsiteX147" fmla="*/ 3304185 w 3398293"/>
              <a:gd name="connsiteY147" fmla="*/ 2933089 h 4203510"/>
              <a:gd name="connsiteX148" fmla="*/ 3303876 w 3398293"/>
              <a:gd name="connsiteY148" fmla="*/ 2767269 h 4203510"/>
              <a:gd name="connsiteX149" fmla="*/ 3299470 w 3398293"/>
              <a:gd name="connsiteY149" fmla="*/ 2558645 h 4203510"/>
              <a:gd name="connsiteX150" fmla="*/ 3291158 w 3398293"/>
              <a:gd name="connsiteY150" fmla="*/ 2329672 h 4203510"/>
              <a:gd name="connsiteX151" fmla="*/ 3284645 w 3398293"/>
              <a:gd name="connsiteY151" fmla="*/ 2089595 h 4203510"/>
              <a:gd name="connsiteX152" fmla="*/ 3289111 w 3398293"/>
              <a:gd name="connsiteY152" fmla="*/ 1985749 h 4203510"/>
              <a:gd name="connsiteX153" fmla="*/ 3282287 w 3398293"/>
              <a:gd name="connsiteY153" fmla="*/ 1897038 h 4203510"/>
              <a:gd name="connsiteX154" fmla="*/ 3261815 w 3398293"/>
              <a:gd name="connsiteY154" fmla="*/ 1890214 h 4203510"/>
              <a:gd name="connsiteX155" fmla="*/ 3118514 w 3398293"/>
              <a:gd name="connsiteY155" fmla="*/ 1887236 h 4203510"/>
              <a:gd name="connsiteX156" fmla="*/ 2941093 w 3398293"/>
              <a:gd name="connsiteY156" fmla="*/ 1890214 h 4203510"/>
              <a:gd name="connsiteX157" fmla="*/ 2818263 w 3398293"/>
              <a:gd name="connsiteY157" fmla="*/ 1897038 h 4203510"/>
              <a:gd name="connsiteX158" fmla="*/ 2702257 w 3398293"/>
              <a:gd name="connsiteY158" fmla="*/ 1903862 h 4203510"/>
              <a:gd name="connsiteX159" fmla="*/ 2695433 w 3398293"/>
              <a:gd name="connsiteY159" fmla="*/ 1883391 h 4203510"/>
              <a:gd name="connsiteX160" fmla="*/ 2681786 w 3398293"/>
              <a:gd name="connsiteY160" fmla="*/ 1781032 h 4203510"/>
              <a:gd name="connsiteX161" fmla="*/ 2681786 w 3398293"/>
              <a:gd name="connsiteY161" fmla="*/ 1433014 h 4203510"/>
              <a:gd name="connsiteX162" fmla="*/ 2689788 w 3398293"/>
              <a:gd name="connsiteY162" fmla="*/ 1276065 h 4203510"/>
              <a:gd name="connsiteX163" fmla="*/ 2757158 w 3398293"/>
              <a:gd name="connsiteY163" fmla="*/ 1440149 h 4203510"/>
              <a:gd name="connsiteX164" fmla="*/ 2856291 w 3398293"/>
              <a:gd name="connsiteY164" fmla="*/ 1454106 h 4203510"/>
              <a:gd name="connsiteX165" fmla="*/ 2843822 w 3398293"/>
              <a:gd name="connsiteY165" fmla="*/ 1282889 h 4203510"/>
              <a:gd name="connsiteX166" fmla="*/ 2837866 w 3398293"/>
              <a:gd name="connsiteY166" fmla="*/ 1211983 h 4203510"/>
              <a:gd name="connsiteX167" fmla="*/ 2843201 w 3398293"/>
              <a:gd name="connsiteY167" fmla="*/ 1175196 h 4203510"/>
              <a:gd name="connsiteX168" fmla="*/ 2862494 w 3398293"/>
              <a:gd name="connsiteY168" fmla="*/ 1118806 h 4203510"/>
              <a:gd name="connsiteX169" fmla="*/ 2859206 w 3398293"/>
              <a:gd name="connsiteY169" fmla="*/ 1071349 h 4203510"/>
              <a:gd name="connsiteX170" fmla="*/ 2881166 w 3398293"/>
              <a:gd name="connsiteY170" fmla="*/ 1051187 h 4203510"/>
              <a:gd name="connsiteX171" fmla="*/ 2896303 w 3398293"/>
              <a:gd name="connsiteY171" fmla="*/ 1034872 h 4203510"/>
              <a:gd name="connsiteX172" fmla="*/ 2933401 w 3398293"/>
              <a:gd name="connsiteY172" fmla="*/ 1023892 h 4203510"/>
              <a:gd name="connsiteX173" fmla="*/ 2947048 w 3398293"/>
              <a:gd name="connsiteY173" fmla="*/ 995418 h 4203510"/>
              <a:gd name="connsiteX174" fmla="*/ 2954741 w 3398293"/>
              <a:gd name="connsiteY174" fmla="*/ 934871 h 4203510"/>
              <a:gd name="connsiteX175" fmla="*/ 2995684 w 3398293"/>
              <a:gd name="connsiteY175" fmla="*/ 914400 h 4203510"/>
              <a:gd name="connsiteX176" fmla="*/ 3050275 w 3398293"/>
              <a:gd name="connsiteY176" fmla="*/ 928047 h 4203510"/>
              <a:gd name="connsiteX177" fmla="*/ 3063923 w 3398293"/>
              <a:gd name="connsiteY177" fmla="*/ 948519 h 4203510"/>
              <a:gd name="connsiteX178" fmla="*/ 3101888 w 3398293"/>
              <a:gd name="connsiteY178" fmla="*/ 1013222 h 4203510"/>
              <a:gd name="connsiteX179" fmla="*/ 3157658 w 3398293"/>
              <a:gd name="connsiteY179" fmla="*/ 1087105 h 4203510"/>
              <a:gd name="connsiteX180" fmla="*/ 3205735 w 3398293"/>
              <a:gd name="connsiteY180" fmla="*/ 1131894 h 4203510"/>
              <a:gd name="connsiteX181" fmla="*/ 3275154 w 3398293"/>
              <a:gd name="connsiteY181" fmla="*/ 1202491 h 4203510"/>
              <a:gd name="connsiteX182" fmla="*/ 3350526 w 3398293"/>
              <a:gd name="connsiteY182" fmla="*/ 1262417 h 4203510"/>
              <a:gd name="connsiteX183" fmla="*/ 3370997 w 3398293"/>
              <a:gd name="connsiteY183" fmla="*/ 1276065 h 4203510"/>
              <a:gd name="connsiteX184" fmla="*/ 3391469 w 3398293"/>
              <a:gd name="connsiteY184" fmla="*/ 1269241 h 4203510"/>
              <a:gd name="connsiteX185" fmla="*/ 3398293 w 3398293"/>
              <a:gd name="connsiteY185" fmla="*/ 1248770 h 4203510"/>
              <a:gd name="connsiteX186" fmla="*/ 3364174 w 3398293"/>
              <a:gd name="connsiteY186" fmla="*/ 1187355 h 4203510"/>
              <a:gd name="connsiteX187" fmla="*/ 3336878 w 3398293"/>
              <a:gd name="connsiteY187" fmla="*/ 1146411 h 4203510"/>
              <a:gd name="connsiteX188" fmla="*/ 3330054 w 3398293"/>
              <a:gd name="connsiteY188" fmla="*/ 1125940 h 4203510"/>
              <a:gd name="connsiteX189" fmla="*/ 3309583 w 3398293"/>
              <a:gd name="connsiteY189" fmla="*/ 1112292 h 4203510"/>
              <a:gd name="connsiteX190" fmla="*/ 3289111 w 3398293"/>
              <a:gd name="connsiteY190" fmla="*/ 1091820 h 4203510"/>
              <a:gd name="connsiteX191" fmla="*/ 3261815 w 3398293"/>
              <a:gd name="connsiteY191" fmla="*/ 1050877 h 4203510"/>
              <a:gd name="connsiteX192" fmla="*/ 3234520 w 3398293"/>
              <a:gd name="connsiteY192" fmla="*/ 1009934 h 4203510"/>
              <a:gd name="connsiteX193" fmla="*/ 3207224 w 3398293"/>
              <a:gd name="connsiteY193" fmla="*/ 968991 h 4203510"/>
              <a:gd name="connsiteX194" fmla="*/ 3166281 w 3398293"/>
              <a:gd name="connsiteY194" fmla="*/ 928047 h 4203510"/>
              <a:gd name="connsiteX195" fmla="*/ 3111690 w 3398293"/>
              <a:gd name="connsiteY195" fmla="*/ 880280 h 4203510"/>
              <a:gd name="connsiteX196" fmla="*/ 3116156 w 3398293"/>
              <a:gd name="connsiteY196" fmla="*/ 850006 h 4203510"/>
              <a:gd name="connsiteX197" fmla="*/ 3077571 w 3398293"/>
              <a:gd name="connsiteY197" fmla="*/ 818865 h 4203510"/>
              <a:gd name="connsiteX198" fmla="*/ 3084394 w 3398293"/>
              <a:gd name="connsiteY198" fmla="*/ 743803 h 4203510"/>
              <a:gd name="connsiteX199" fmla="*/ 3077571 w 3398293"/>
              <a:gd name="connsiteY199" fmla="*/ 627797 h 4203510"/>
              <a:gd name="connsiteX200" fmla="*/ 3057099 w 3398293"/>
              <a:gd name="connsiteY200" fmla="*/ 620973 h 4203510"/>
              <a:gd name="connsiteX201" fmla="*/ 2709081 w 3398293"/>
              <a:gd name="connsiteY201" fmla="*/ 614149 h 4203510"/>
              <a:gd name="connsiteX202" fmla="*/ 2715905 w 3398293"/>
              <a:gd name="connsiteY202" fmla="*/ 532262 h 4203510"/>
              <a:gd name="connsiteX203" fmla="*/ 2688609 w 3398293"/>
              <a:gd name="connsiteY203" fmla="*/ 484495 h 4203510"/>
              <a:gd name="connsiteX204" fmla="*/ 2668138 w 3398293"/>
              <a:gd name="connsiteY204" fmla="*/ 477671 h 4203510"/>
              <a:gd name="connsiteX205" fmla="*/ 2538484 w 3398293"/>
              <a:gd name="connsiteY205" fmla="*/ 457200 h 4203510"/>
              <a:gd name="connsiteX206" fmla="*/ 2456597 w 3398293"/>
              <a:gd name="connsiteY206" fmla="*/ 464023 h 4203510"/>
              <a:gd name="connsiteX207" fmla="*/ 2436126 w 3398293"/>
              <a:gd name="connsiteY207" fmla="*/ 470847 h 4203510"/>
              <a:gd name="connsiteX208" fmla="*/ 2374711 w 3398293"/>
              <a:gd name="connsiteY208" fmla="*/ 464023 h 4203510"/>
              <a:gd name="connsiteX209" fmla="*/ 2299648 w 3398293"/>
              <a:gd name="connsiteY209" fmla="*/ 470847 h 4203510"/>
              <a:gd name="connsiteX210" fmla="*/ 2279177 w 3398293"/>
              <a:gd name="connsiteY210" fmla="*/ 477671 h 4203510"/>
              <a:gd name="connsiteX211" fmla="*/ 2238233 w 3398293"/>
              <a:gd name="connsiteY211" fmla="*/ 504967 h 4203510"/>
              <a:gd name="connsiteX212" fmla="*/ 2197290 w 3398293"/>
              <a:gd name="connsiteY212" fmla="*/ 477671 h 4203510"/>
              <a:gd name="connsiteX213" fmla="*/ 2183642 w 3398293"/>
              <a:gd name="connsiteY213" fmla="*/ 457200 h 4203510"/>
              <a:gd name="connsiteX214" fmla="*/ 2163171 w 3398293"/>
              <a:gd name="connsiteY214" fmla="*/ 450376 h 4203510"/>
              <a:gd name="connsiteX215" fmla="*/ 2101756 w 3398293"/>
              <a:gd name="connsiteY215" fmla="*/ 409432 h 4203510"/>
              <a:gd name="connsiteX216" fmla="*/ 2081284 w 3398293"/>
              <a:gd name="connsiteY216" fmla="*/ 395785 h 4203510"/>
              <a:gd name="connsiteX217" fmla="*/ 2060812 w 3398293"/>
              <a:gd name="connsiteY217" fmla="*/ 388961 h 4203510"/>
              <a:gd name="connsiteX218" fmla="*/ 2019869 w 3398293"/>
              <a:gd name="connsiteY218" fmla="*/ 361665 h 4203510"/>
              <a:gd name="connsiteX219" fmla="*/ 1999397 w 3398293"/>
              <a:gd name="connsiteY219" fmla="*/ 348017 h 4203510"/>
              <a:gd name="connsiteX220" fmla="*/ 1978926 w 3398293"/>
              <a:gd name="connsiteY220" fmla="*/ 341194 h 4203510"/>
              <a:gd name="connsiteX221" fmla="*/ 1979236 w 3398293"/>
              <a:gd name="connsiteY221" fmla="*/ 302608 h 4203510"/>
              <a:gd name="connsiteX222" fmla="*/ 1974212 w 3398293"/>
              <a:gd name="connsiteY222" fmla="*/ 272644 h 4203510"/>
              <a:gd name="connsiteX223" fmla="*/ 1963231 w 3398293"/>
              <a:gd name="connsiteY223" fmla="*/ 227235 h 4203510"/>
              <a:gd name="connsiteX224" fmla="*/ 1924644 w 3398293"/>
              <a:gd name="connsiteY224" fmla="*/ 180646 h 4203510"/>
              <a:gd name="connsiteX225" fmla="*/ 1888726 w 3398293"/>
              <a:gd name="connsiteY225" fmla="*/ 139703 h 4203510"/>
              <a:gd name="connsiteX226" fmla="*/ 1876568 w 3398293"/>
              <a:gd name="connsiteY226" fmla="*/ 129653 h 4203510"/>
              <a:gd name="connsiteX227" fmla="*/ 1869744 w 3398293"/>
              <a:gd name="connsiteY227" fmla="*/ 88710 h 4203510"/>
              <a:gd name="connsiteX228" fmla="*/ 1862920 w 3398293"/>
              <a:gd name="connsiteY228" fmla="*/ 68238 h 4203510"/>
              <a:gd name="connsiteX229" fmla="*/ 1842448 w 3398293"/>
              <a:gd name="connsiteY229" fmla="*/ 61414 h 4203510"/>
              <a:gd name="connsiteX230" fmla="*/ 1801505 w 3398293"/>
              <a:gd name="connsiteY230" fmla="*/ 40943 h 4203510"/>
              <a:gd name="connsiteX231" fmla="*/ 1753738 w 3398293"/>
              <a:gd name="connsiteY231" fmla="*/ 47767 h 4203510"/>
              <a:gd name="connsiteX232" fmla="*/ 1726442 w 3398293"/>
              <a:gd name="connsiteY232" fmla="*/ 88710 h 4203510"/>
              <a:gd name="connsiteX233" fmla="*/ 1705971 w 3398293"/>
              <a:gd name="connsiteY233" fmla="*/ 109182 h 4203510"/>
              <a:gd name="connsiteX234" fmla="*/ 1685499 w 3398293"/>
              <a:gd name="connsiteY234" fmla="*/ 116005 h 4203510"/>
              <a:gd name="connsiteX235" fmla="*/ 1624084 w 3398293"/>
              <a:gd name="connsiteY235" fmla="*/ 102358 h 4203510"/>
              <a:gd name="connsiteX236" fmla="*/ 1610436 w 3398293"/>
              <a:gd name="connsiteY236" fmla="*/ 81886 h 4203510"/>
              <a:gd name="connsiteX237" fmla="*/ 1569493 w 3398293"/>
              <a:gd name="connsiteY237" fmla="*/ 68238 h 4203510"/>
              <a:gd name="connsiteX238" fmla="*/ 1549021 w 3398293"/>
              <a:gd name="connsiteY238" fmla="*/ 47767 h 4203510"/>
              <a:gd name="connsiteX239" fmla="*/ 1528550 w 3398293"/>
              <a:gd name="connsiteY239" fmla="*/ 34119 h 4203510"/>
              <a:gd name="connsiteX240" fmla="*/ 1501254 w 3398293"/>
              <a:gd name="connsiteY240" fmla="*/ 0 h 4203510"/>
              <a:gd name="connsiteX241" fmla="*/ 1480783 w 3398293"/>
              <a:gd name="connsiteY241" fmla="*/ 6823 h 4203510"/>
              <a:gd name="connsiteX242" fmla="*/ 1453487 w 3398293"/>
              <a:gd name="connsiteY242" fmla="*/ 13647 h 4203510"/>
              <a:gd name="connsiteX243" fmla="*/ 1433015 w 3398293"/>
              <a:gd name="connsiteY243" fmla="*/ 27295 h 4203510"/>
              <a:gd name="connsiteX244" fmla="*/ 1412544 w 3398293"/>
              <a:gd name="connsiteY244" fmla="*/ 34119 h 4203510"/>
              <a:gd name="connsiteX245" fmla="*/ 1392072 w 3398293"/>
              <a:gd name="connsiteY245" fmla="*/ 47767 h 4203510"/>
              <a:gd name="connsiteX246" fmla="*/ 1371600 w 3398293"/>
              <a:gd name="connsiteY246" fmla="*/ 54591 h 4203510"/>
              <a:gd name="connsiteX247" fmla="*/ 1330657 w 3398293"/>
              <a:gd name="connsiteY247" fmla="*/ 75062 h 4203510"/>
              <a:gd name="connsiteX248" fmla="*/ 1289714 w 3398293"/>
              <a:gd name="connsiteY248" fmla="*/ 68238 h 4203510"/>
              <a:gd name="connsiteX249" fmla="*/ 1276066 w 3398293"/>
              <a:gd name="connsiteY249" fmla="*/ 47767 h 4203510"/>
              <a:gd name="connsiteX250" fmla="*/ 1255594 w 3398293"/>
              <a:gd name="connsiteY250" fmla="*/ 34119 h 4203510"/>
              <a:gd name="connsiteX251" fmla="*/ 1248771 w 3398293"/>
              <a:gd name="connsiteY251" fmla="*/ 54591 h 4203510"/>
              <a:gd name="connsiteX252" fmla="*/ 1228299 w 3398293"/>
              <a:gd name="connsiteY252" fmla="*/ 61414 h 4203510"/>
              <a:gd name="connsiteX253" fmla="*/ 1207827 w 3398293"/>
              <a:gd name="connsiteY253" fmla="*/ 75062 h 4203510"/>
              <a:gd name="connsiteX254" fmla="*/ 1132765 w 3398293"/>
              <a:gd name="connsiteY254" fmla="*/ 68238 h 4203510"/>
              <a:gd name="connsiteX255" fmla="*/ 1030406 w 3398293"/>
              <a:gd name="connsiteY25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805218 w 3398293"/>
              <a:gd name="connsiteY69" fmla="*/ 3452883 h 4203510"/>
              <a:gd name="connsiteX70" fmla="*/ 958011 w 3398293"/>
              <a:gd name="connsiteY70" fmla="*/ 3543021 h 4203510"/>
              <a:gd name="connsiteX71" fmla="*/ 1041697 w 3398293"/>
              <a:gd name="connsiteY71" fmla="*/ 3615726 h 4203510"/>
              <a:gd name="connsiteX72" fmla="*/ 1169861 w 3398293"/>
              <a:gd name="connsiteY72" fmla="*/ 3724908 h 4203510"/>
              <a:gd name="connsiteX73" fmla="*/ 1282890 w 3398293"/>
              <a:gd name="connsiteY73" fmla="*/ 3841844 h 4203510"/>
              <a:gd name="connsiteX74" fmla="*/ 1323833 w 3398293"/>
              <a:gd name="connsiteY74" fmla="*/ 3869140 h 4203510"/>
              <a:gd name="connsiteX75" fmla="*/ 1357953 w 3398293"/>
              <a:gd name="connsiteY75" fmla="*/ 3903259 h 4203510"/>
              <a:gd name="connsiteX76" fmla="*/ 1371600 w 3398293"/>
              <a:gd name="connsiteY76" fmla="*/ 3923731 h 4203510"/>
              <a:gd name="connsiteX77" fmla="*/ 1392072 w 3398293"/>
              <a:gd name="connsiteY77" fmla="*/ 3930555 h 4203510"/>
              <a:gd name="connsiteX78" fmla="*/ 1412544 w 3398293"/>
              <a:gd name="connsiteY78" fmla="*/ 3944203 h 4203510"/>
              <a:gd name="connsiteX79" fmla="*/ 1433015 w 3398293"/>
              <a:gd name="connsiteY79" fmla="*/ 3964674 h 4203510"/>
              <a:gd name="connsiteX80" fmla="*/ 1453487 w 3398293"/>
              <a:gd name="connsiteY80" fmla="*/ 3978322 h 4203510"/>
              <a:gd name="connsiteX81" fmla="*/ 1514902 w 3398293"/>
              <a:gd name="connsiteY81" fmla="*/ 4032913 h 4203510"/>
              <a:gd name="connsiteX82" fmla="*/ 1562669 w 3398293"/>
              <a:gd name="connsiteY82" fmla="*/ 4094328 h 4203510"/>
              <a:gd name="connsiteX83" fmla="*/ 1583141 w 3398293"/>
              <a:gd name="connsiteY83" fmla="*/ 4162567 h 4203510"/>
              <a:gd name="connsiteX84" fmla="*/ 1596789 w 3398293"/>
              <a:gd name="connsiteY84" fmla="*/ 4183038 h 4203510"/>
              <a:gd name="connsiteX85" fmla="*/ 1617260 w 3398293"/>
              <a:gd name="connsiteY85" fmla="*/ 4203510 h 4203510"/>
              <a:gd name="connsiteX86" fmla="*/ 1624084 w 3398293"/>
              <a:gd name="connsiteY86" fmla="*/ 4169391 h 4203510"/>
              <a:gd name="connsiteX87" fmla="*/ 1637732 w 3398293"/>
              <a:gd name="connsiteY87" fmla="*/ 4067032 h 4203510"/>
              <a:gd name="connsiteX88" fmla="*/ 1630908 w 3398293"/>
              <a:gd name="connsiteY88" fmla="*/ 4012441 h 4203510"/>
              <a:gd name="connsiteX89" fmla="*/ 1610436 w 3398293"/>
              <a:gd name="connsiteY89" fmla="*/ 3971498 h 4203510"/>
              <a:gd name="connsiteX90" fmla="*/ 1596789 w 3398293"/>
              <a:gd name="connsiteY90" fmla="*/ 3944203 h 4203510"/>
              <a:gd name="connsiteX91" fmla="*/ 1576317 w 3398293"/>
              <a:gd name="connsiteY91" fmla="*/ 3910083 h 4203510"/>
              <a:gd name="connsiteX92" fmla="*/ 1610436 w 3398293"/>
              <a:gd name="connsiteY92" fmla="*/ 3835020 h 4203510"/>
              <a:gd name="connsiteX93" fmla="*/ 1610436 w 3398293"/>
              <a:gd name="connsiteY93" fmla="*/ 3835020 h 4203510"/>
              <a:gd name="connsiteX94" fmla="*/ 1617260 w 3398293"/>
              <a:gd name="connsiteY94" fmla="*/ 3814549 h 4203510"/>
              <a:gd name="connsiteX95" fmla="*/ 1658203 w 3398293"/>
              <a:gd name="connsiteY95" fmla="*/ 3787253 h 4203510"/>
              <a:gd name="connsiteX96" fmla="*/ 1733266 w 3398293"/>
              <a:gd name="connsiteY96" fmla="*/ 3814549 h 4203510"/>
              <a:gd name="connsiteX97" fmla="*/ 1753738 w 3398293"/>
              <a:gd name="connsiteY97" fmla="*/ 3800901 h 4203510"/>
              <a:gd name="connsiteX98" fmla="*/ 1760562 w 3398293"/>
              <a:gd name="connsiteY98" fmla="*/ 3780429 h 4203510"/>
              <a:gd name="connsiteX99" fmla="*/ 1774209 w 3398293"/>
              <a:gd name="connsiteY99" fmla="*/ 3759958 h 4203510"/>
              <a:gd name="connsiteX100" fmla="*/ 1781033 w 3398293"/>
              <a:gd name="connsiteY100" fmla="*/ 3739486 h 4203510"/>
              <a:gd name="connsiteX101" fmla="*/ 1801505 w 3398293"/>
              <a:gd name="connsiteY101" fmla="*/ 3732662 h 4203510"/>
              <a:gd name="connsiteX102" fmla="*/ 1849272 w 3398293"/>
              <a:gd name="connsiteY102" fmla="*/ 3746310 h 4203510"/>
              <a:gd name="connsiteX103" fmla="*/ 1862920 w 3398293"/>
              <a:gd name="connsiteY103" fmla="*/ 3766782 h 4203510"/>
              <a:gd name="connsiteX104" fmla="*/ 1978926 w 3398293"/>
              <a:gd name="connsiteY104" fmla="*/ 3759958 h 4203510"/>
              <a:gd name="connsiteX105" fmla="*/ 1999397 w 3398293"/>
              <a:gd name="connsiteY105" fmla="*/ 3753134 h 4203510"/>
              <a:gd name="connsiteX106" fmla="*/ 2006221 w 3398293"/>
              <a:gd name="connsiteY106" fmla="*/ 3732662 h 4203510"/>
              <a:gd name="connsiteX107" fmla="*/ 2040341 w 3398293"/>
              <a:gd name="connsiteY107" fmla="*/ 3698543 h 4203510"/>
              <a:gd name="connsiteX108" fmla="*/ 2074460 w 3398293"/>
              <a:gd name="connsiteY108" fmla="*/ 3712191 h 4203510"/>
              <a:gd name="connsiteX109" fmla="*/ 2115403 w 3398293"/>
              <a:gd name="connsiteY109" fmla="*/ 3732662 h 4203510"/>
              <a:gd name="connsiteX110" fmla="*/ 2163171 w 3398293"/>
              <a:gd name="connsiteY110" fmla="*/ 3712191 h 4203510"/>
              <a:gd name="connsiteX111" fmla="*/ 2204114 w 3398293"/>
              <a:gd name="connsiteY111" fmla="*/ 3678071 h 4203510"/>
              <a:gd name="connsiteX112" fmla="*/ 2224586 w 3398293"/>
              <a:gd name="connsiteY112" fmla="*/ 3671247 h 4203510"/>
              <a:gd name="connsiteX113" fmla="*/ 2245057 w 3398293"/>
              <a:gd name="connsiteY113" fmla="*/ 3650776 h 4203510"/>
              <a:gd name="connsiteX114" fmla="*/ 2265529 w 3398293"/>
              <a:gd name="connsiteY114" fmla="*/ 3657600 h 4203510"/>
              <a:gd name="connsiteX115" fmla="*/ 2292824 w 3398293"/>
              <a:gd name="connsiteY115" fmla="*/ 3650776 h 4203510"/>
              <a:gd name="connsiteX116" fmla="*/ 2306472 w 3398293"/>
              <a:gd name="connsiteY116" fmla="*/ 3630304 h 4203510"/>
              <a:gd name="connsiteX117" fmla="*/ 2313296 w 3398293"/>
              <a:gd name="connsiteY117" fmla="*/ 3609832 h 4203510"/>
              <a:gd name="connsiteX118" fmla="*/ 2361063 w 3398293"/>
              <a:gd name="connsiteY118" fmla="*/ 3596185 h 4203510"/>
              <a:gd name="connsiteX119" fmla="*/ 2395183 w 3398293"/>
              <a:gd name="connsiteY119" fmla="*/ 3562065 h 4203510"/>
              <a:gd name="connsiteX120" fmla="*/ 2436126 w 3398293"/>
              <a:gd name="connsiteY120" fmla="*/ 3534770 h 4203510"/>
              <a:gd name="connsiteX121" fmla="*/ 2449774 w 3398293"/>
              <a:gd name="connsiteY121" fmla="*/ 3514298 h 4203510"/>
              <a:gd name="connsiteX122" fmla="*/ 2511189 w 3398293"/>
              <a:gd name="connsiteY122" fmla="*/ 3480179 h 4203510"/>
              <a:gd name="connsiteX123" fmla="*/ 2490717 w 3398293"/>
              <a:gd name="connsiteY123" fmla="*/ 3473355 h 4203510"/>
              <a:gd name="connsiteX124" fmla="*/ 2565780 w 3398293"/>
              <a:gd name="connsiteY124" fmla="*/ 3452883 h 4203510"/>
              <a:gd name="connsiteX125" fmla="*/ 2661314 w 3398293"/>
              <a:gd name="connsiteY125" fmla="*/ 3425588 h 4203510"/>
              <a:gd name="connsiteX126" fmla="*/ 2722729 w 3398293"/>
              <a:gd name="connsiteY126" fmla="*/ 3398292 h 4203510"/>
              <a:gd name="connsiteX127" fmla="*/ 2743200 w 3398293"/>
              <a:gd name="connsiteY127" fmla="*/ 3405116 h 4203510"/>
              <a:gd name="connsiteX128" fmla="*/ 2797791 w 3398293"/>
              <a:gd name="connsiteY128" fmla="*/ 3398292 h 4203510"/>
              <a:gd name="connsiteX129" fmla="*/ 2859206 w 3398293"/>
              <a:gd name="connsiteY129" fmla="*/ 3350525 h 4203510"/>
              <a:gd name="connsiteX130" fmla="*/ 2920621 w 3398293"/>
              <a:gd name="connsiteY130" fmla="*/ 3309582 h 4203510"/>
              <a:gd name="connsiteX131" fmla="*/ 2941093 w 3398293"/>
              <a:gd name="connsiteY131" fmla="*/ 3295934 h 4203510"/>
              <a:gd name="connsiteX132" fmla="*/ 2954741 w 3398293"/>
              <a:gd name="connsiteY132" fmla="*/ 3316405 h 4203510"/>
              <a:gd name="connsiteX133" fmla="*/ 2995684 w 3398293"/>
              <a:gd name="connsiteY133" fmla="*/ 3336877 h 4203510"/>
              <a:gd name="connsiteX134" fmla="*/ 3016156 w 3398293"/>
              <a:gd name="connsiteY134" fmla="*/ 3330053 h 4203510"/>
              <a:gd name="connsiteX135" fmla="*/ 3057099 w 3398293"/>
              <a:gd name="connsiteY135" fmla="*/ 3302758 h 4203510"/>
              <a:gd name="connsiteX136" fmla="*/ 3084394 w 3398293"/>
              <a:gd name="connsiteY136" fmla="*/ 3295934 h 4203510"/>
              <a:gd name="connsiteX137" fmla="*/ 3125338 w 3398293"/>
              <a:gd name="connsiteY137" fmla="*/ 3268638 h 4203510"/>
              <a:gd name="connsiteX138" fmla="*/ 3166281 w 3398293"/>
              <a:gd name="connsiteY138" fmla="*/ 3282286 h 4203510"/>
              <a:gd name="connsiteX139" fmla="*/ 3186753 w 3398293"/>
              <a:gd name="connsiteY139" fmla="*/ 3275462 h 4203510"/>
              <a:gd name="connsiteX140" fmla="*/ 3254991 w 3398293"/>
              <a:gd name="connsiteY140" fmla="*/ 3241343 h 4203510"/>
              <a:gd name="connsiteX141" fmla="*/ 3282287 w 3398293"/>
              <a:gd name="connsiteY141" fmla="*/ 3248167 h 4203510"/>
              <a:gd name="connsiteX142" fmla="*/ 3302759 w 3398293"/>
              <a:gd name="connsiteY142" fmla="*/ 3254991 h 4203510"/>
              <a:gd name="connsiteX143" fmla="*/ 3309583 w 3398293"/>
              <a:gd name="connsiteY143" fmla="*/ 3234519 h 4203510"/>
              <a:gd name="connsiteX144" fmla="*/ 3323230 w 3398293"/>
              <a:gd name="connsiteY144" fmla="*/ 3207223 h 4203510"/>
              <a:gd name="connsiteX145" fmla="*/ 3306295 w 3398293"/>
              <a:gd name="connsiteY145" fmla="*/ 3141962 h 4203510"/>
              <a:gd name="connsiteX146" fmla="*/ 3305674 w 3398293"/>
              <a:gd name="connsiteY146" fmla="*/ 3039356 h 4203510"/>
              <a:gd name="connsiteX147" fmla="*/ 3304185 w 3398293"/>
              <a:gd name="connsiteY147" fmla="*/ 2933089 h 4203510"/>
              <a:gd name="connsiteX148" fmla="*/ 3303876 w 3398293"/>
              <a:gd name="connsiteY148" fmla="*/ 2767269 h 4203510"/>
              <a:gd name="connsiteX149" fmla="*/ 3299470 w 3398293"/>
              <a:gd name="connsiteY149" fmla="*/ 2558645 h 4203510"/>
              <a:gd name="connsiteX150" fmla="*/ 3291158 w 3398293"/>
              <a:gd name="connsiteY150" fmla="*/ 2329672 h 4203510"/>
              <a:gd name="connsiteX151" fmla="*/ 3284645 w 3398293"/>
              <a:gd name="connsiteY151" fmla="*/ 2089595 h 4203510"/>
              <a:gd name="connsiteX152" fmla="*/ 3289111 w 3398293"/>
              <a:gd name="connsiteY152" fmla="*/ 1985749 h 4203510"/>
              <a:gd name="connsiteX153" fmla="*/ 3282287 w 3398293"/>
              <a:gd name="connsiteY153" fmla="*/ 1897038 h 4203510"/>
              <a:gd name="connsiteX154" fmla="*/ 3261815 w 3398293"/>
              <a:gd name="connsiteY154" fmla="*/ 1890214 h 4203510"/>
              <a:gd name="connsiteX155" fmla="*/ 3118514 w 3398293"/>
              <a:gd name="connsiteY155" fmla="*/ 1887236 h 4203510"/>
              <a:gd name="connsiteX156" fmla="*/ 2941093 w 3398293"/>
              <a:gd name="connsiteY156" fmla="*/ 1890214 h 4203510"/>
              <a:gd name="connsiteX157" fmla="*/ 2818263 w 3398293"/>
              <a:gd name="connsiteY157" fmla="*/ 1897038 h 4203510"/>
              <a:gd name="connsiteX158" fmla="*/ 2702257 w 3398293"/>
              <a:gd name="connsiteY158" fmla="*/ 1903862 h 4203510"/>
              <a:gd name="connsiteX159" fmla="*/ 2695433 w 3398293"/>
              <a:gd name="connsiteY159" fmla="*/ 1883391 h 4203510"/>
              <a:gd name="connsiteX160" fmla="*/ 2681786 w 3398293"/>
              <a:gd name="connsiteY160" fmla="*/ 1781032 h 4203510"/>
              <a:gd name="connsiteX161" fmla="*/ 2681786 w 3398293"/>
              <a:gd name="connsiteY161" fmla="*/ 1433014 h 4203510"/>
              <a:gd name="connsiteX162" fmla="*/ 2689788 w 3398293"/>
              <a:gd name="connsiteY162" fmla="*/ 1276065 h 4203510"/>
              <a:gd name="connsiteX163" fmla="*/ 2757158 w 3398293"/>
              <a:gd name="connsiteY163" fmla="*/ 1440149 h 4203510"/>
              <a:gd name="connsiteX164" fmla="*/ 2856291 w 3398293"/>
              <a:gd name="connsiteY164" fmla="*/ 1454106 h 4203510"/>
              <a:gd name="connsiteX165" fmla="*/ 2843822 w 3398293"/>
              <a:gd name="connsiteY165" fmla="*/ 1282889 h 4203510"/>
              <a:gd name="connsiteX166" fmla="*/ 2837866 w 3398293"/>
              <a:gd name="connsiteY166" fmla="*/ 1211983 h 4203510"/>
              <a:gd name="connsiteX167" fmla="*/ 2843201 w 3398293"/>
              <a:gd name="connsiteY167" fmla="*/ 1175196 h 4203510"/>
              <a:gd name="connsiteX168" fmla="*/ 2862494 w 3398293"/>
              <a:gd name="connsiteY168" fmla="*/ 1118806 h 4203510"/>
              <a:gd name="connsiteX169" fmla="*/ 2859206 w 3398293"/>
              <a:gd name="connsiteY169" fmla="*/ 1071349 h 4203510"/>
              <a:gd name="connsiteX170" fmla="*/ 2881166 w 3398293"/>
              <a:gd name="connsiteY170" fmla="*/ 1051187 h 4203510"/>
              <a:gd name="connsiteX171" fmla="*/ 2896303 w 3398293"/>
              <a:gd name="connsiteY171" fmla="*/ 1034872 h 4203510"/>
              <a:gd name="connsiteX172" fmla="*/ 2933401 w 3398293"/>
              <a:gd name="connsiteY172" fmla="*/ 1023892 h 4203510"/>
              <a:gd name="connsiteX173" fmla="*/ 2947048 w 3398293"/>
              <a:gd name="connsiteY173" fmla="*/ 995418 h 4203510"/>
              <a:gd name="connsiteX174" fmla="*/ 2954741 w 3398293"/>
              <a:gd name="connsiteY174" fmla="*/ 934871 h 4203510"/>
              <a:gd name="connsiteX175" fmla="*/ 2995684 w 3398293"/>
              <a:gd name="connsiteY175" fmla="*/ 914400 h 4203510"/>
              <a:gd name="connsiteX176" fmla="*/ 3050275 w 3398293"/>
              <a:gd name="connsiteY176" fmla="*/ 928047 h 4203510"/>
              <a:gd name="connsiteX177" fmla="*/ 3063923 w 3398293"/>
              <a:gd name="connsiteY177" fmla="*/ 948519 h 4203510"/>
              <a:gd name="connsiteX178" fmla="*/ 3101888 w 3398293"/>
              <a:gd name="connsiteY178" fmla="*/ 1013222 h 4203510"/>
              <a:gd name="connsiteX179" fmla="*/ 3157658 w 3398293"/>
              <a:gd name="connsiteY179" fmla="*/ 1087105 h 4203510"/>
              <a:gd name="connsiteX180" fmla="*/ 3205735 w 3398293"/>
              <a:gd name="connsiteY180" fmla="*/ 1131894 h 4203510"/>
              <a:gd name="connsiteX181" fmla="*/ 3275154 w 3398293"/>
              <a:gd name="connsiteY181" fmla="*/ 1202491 h 4203510"/>
              <a:gd name="connsiteX182" fmla="*/ 3350526 w 3398293"/>
              <a:gd name="connsiteY182" fmla="*/ 1262417 h 4203510"/>
              <a:gd name="connsiteX183" fmla="*/ 3370997 w 3398293"/>
              <a:gd name="connsiteY183" fmla="*/ 1276065 h 4203510"/>
              <a:gd name="connsiteX184" fmla="*/ 3391469 w 3398293"/>
              <a:gd name="connsiteY184" fmla="*/ 1269241 h 4203510"/>
              <a:gd name="connsiteX185" fmla="*/ 3398293 w 3398293"/>
              <a:gd name="connsiteY185" fmla="*/ 1248770 h 4203510"/>
              <a:gd name="connsiteX186" fmla="*/ 3364174 w 3398293"/>
              <a:gd name="connsiteY186" fmla="*/ 1187355 h 4203510"/>
              <a:gd name="connsiteX187" fmla="*/ 3336878 w 3398293"/>
              <a:gd name="connsiteY187" fmla="*/ 1146411 h 4203510"/>
              <a:gd name="connsiteX188" fmla="*/ 3330054 w 3398293"/>
              <a:gd name="connsiteY188" fmla="*/ 1125940 h 4203510"/>
              <a:gd name="connsiteX189" fmla="*/ 3309583 w 3398293"/>
              <a:gd name="connsiteY189" fmla="*/ 1112292 h 4203510"/>
              <a:gd name="connsiteX190" fmla="*/ 3289111 w 3398293"/>
              <a:gd name="connsiteY190" fmla="*/ 1091820 h 4203510"/>
              <a:gd name="connsiteX191" fmla="*/ 3261815 w 3398293"/>
              <a:gd name="connsiteY191" fmla="*/ 1050877 h 4203510"/>
              <a:gd name="connsiteX192" fmla="*/ 3234520 w 3398293"/>
              <a:gd name="connsiteY192" fmla="*/ 1009934 h 4203510"/>
              <a:gd name="connsiteX193" fmla="*/ 3207224 w 3398293"/>
              <a:gd name="connsiteY193" fmla="*/ 968991 h 4203510"/>
              <a:gd name="connsiteX194" fmla="*/ 3166281 w 3398293"/>
              <a:gd name="connsiteY194" fmla="*/ 928047 h 4203510"/>
              <a:gd name="connsiteX195" fmla="*/ 3111690 w 3398293"/>
              <a:gd name="connsiteY195" fmla="*/ 880280 h 4203510"/>
              <a:gd name="connsiteX196" fmla="*/ 3116156 w 3398293"/>
              <a:gd name="connsiteY196" fmla="*/ 850006 h 4203510"/>
              <a:gd name="connsiteX197" fmla="*/ 3077571 w 3398293"/>
              <a:gd name="connsiteY197" fmla="*/ 818865 h 4203510"/>
              <a:gd name="connsiteX198" fmla="*/ 3084394 w 3398293"/>
              <a:gd name="connsiteY198" fmla="*/ 743803 h 4203510"/>
              <a:gd name="connsiteX199" fmla="*/ 3077571 w 3398293"/>
              <a:gd name="connsiteY199" fmla="*/ 627797 h 4203510"/>
              <a:gd name="connsiteX200" fmla="*/ 3057099 w 3398293"/>
              <a:gd name="connsiteY200" fmla="*/ 620973 h 4203510"/>
              <a:gd name="connsiteX201" fmla="*/ 2709081 w 3398293"/>
              <a:gd name="connsiteY201" fmla="*/ 614149 h 4203510"/>
              <a:gd name="connsiteX202" fmla="*/ 2715905 w 3398293"/>
              <a:gd name="connsiteY202" fmla="*/ 532262 h 4203510"/>
              <a:gd name="connsiteX203" fmla="*/ 2688609 w 3398293"/>
              <a:gd name="connsiteY203" fmla="*/ 484495 h 4203510"/>
              <a:gd name="connsiteX204" fmla="*/ 2668138 w 3398293"/>
              <a:gd name="connsiteY204" fmla="*/ 477671 h 4203510"/>
              <a:gd name="connsiteX205" fmla="*/ 2538484 w 3398293"/>
              <a:gd name="connsiteY205" fmla="*/ 457200 h 4203510"/>
              <a:gd name="connsiteX206" fmla="*/ 2456597 w 3398293"/>
              <a:gd name="connsiteY206" fmla="*/ 464023 h 4203510"/>
              <a:gd name="connsiteX207" fmla="*/ 2436126 w 3398293"/>
              <a:gd name="connsiteY207" fmla="*/ 470847 h 4203510"/>
              <a:gd name="connsiteX208" fmla="*/ 2374711 w 3398293"/>
              <a:gd name="connsiteY208" fmla="*/ 464023 h 4203510"/>
              <a:gd name="connsiteX209" fmla="*/ 2299648 w 3398293"/>
              <a:gd name="connsiteY209" fmla="*/ 470847 h 4203510"/>
              <a:gd name="connsiteX210" fmla="*/ 2279177 w 3398293"/>
              <a:gd name="connsiteY210" fmla="*/ 477671 h 4203510"/>
              <a:gd name="connsiteX211" fmla="*/ 2238233 w 3398293"/>
              <a:gd name="connsiteY211" fmla="*/ 504967 h 4203510"/>
              <a:gd name="connsiteX212" fmla="*/ 2197290 w 3398293"/>
              <a:gd name="connsiteY212" fmla="*/ 477671 h 4203510"/>
              <a:gd name="connsiteX213" fmla="*/ 2183642 w 3398293"/>
              <a:gd name="connsiteY213" fmla="*/ 457200 h 4203510"/>
              <a:gd name="connsiteX214" fmla="*/ 2163171 w 3398293"/>
              <a:gd name="connsiteY214" fmla="*/ 450376 h 4203510"/>
              <a:gd name="connsiteX215" fmla="*/ 2101756 w 3398293"/>
              <a:gd name="connsiteY215" fmla="*/ 409432 h 4203510"/>
              <a:gd name="connsiteX216" fmla="*/ 2081284 w 3398293"/>
              <a:gd name="connsiteY216" fmla="*/ 395785 h 4203510"/>
              <a:gd name="connsiteX217" fmla="*/ 2060812 w 3398293"/>
              <a:gd name="connsiteY217" fmla="*/ 388961 h 4203510"/>
              <a:gd name="connsiteX218" fmla="*/ 2019869 w 3398293"/>
              <a:gd name="connsiteY218" fmla="*/ 361665 h 4203510"/>
              <a:gd name="connsiteX219" fmla="*/ 1999397 w 3398293"/>
              <a:gd name="connsiteY219" fmla="*/ 348017 h 4203510"/>
              <a:gd name="connsiteX220" fmla="*/ 1978926 w 3398293"/>
              <a:gd name="connsiteY220" fmla="*/ 341194 h 4203510"/>
              <a:gd name="connsiteX221" fmla="*/ 1979236 w 3398293"/>
              <a:gd name="connsiteY221" fmla="*/ 302608 h 4203510"/>
              <a:gd name="connsiteX222" fmla="*/ 1974212 w 3398293"/>
              <a:gd name="connsiteY222" fmla="*/ 272644 h 4203510"/>
              <a:gd name="connsiteX223" fmla="*/ 1963231 w 3398293"/>
              <a:gd name="connsiteY223" fmla="*/ 227235 h 4203510"/>
              <a:gd name="connsiteX224" fmla="*/ 1924644 w 3398293"/>
              <a:gd name="connsiteY224" fmla="*/ 180646 h 4203510"/>
              <a:gd name="connsiteX225" fmla="*/ 1888726 w 3398293"/>
              <a:gd name="connsiteY225" fmla="*/ 139703 h 4203510"/>
              <a:gd name="connsiteX226" fmla="*/ 1876568 w 3398293"/>
              <a:gd name="connsiteY226" fmla="*/ 129653 h 4203510"/>
              <a:gd name="connsiteX227" fmla="*/ 1869744 w 3398293"/>
              <a:gd name="connsiteY227" fmla="*/ 88710 h 4203510"/>
              <a:gd name="connsiteX228" fmla="*/ 1862920 w 3398293"/>
              <a:gd name="connsiteY228" fmla="*/ 68238 h 4203510"/>
              <a:gd name="connsiteX229" fmla="*/ 1842448 w 3398293"/>
              <a:gd name="connsiteY229" fmla="*/ 61414 h 4203510"/>
              <a:gd name="connsiteX230" fmla="*/ 1801505 w 3398293"/>
              <a:gd name="connsiteY230" fmla="*/ 40943 h 4203510"/>
              <a:gd name="connsiteX231" fmla="*/ 1753738 w 3398293"/>
              <a:gd name="connsiteY231" fmla="*/ 47767 h 4203510"/>
              <a:gd name="connsiteX232" fmla="*/ 1726442 w 3398293"/>
              <a:gd name="connsiteY232" fmla="*/ 88710 h 4203510"/>
              <a:gd name="connsiteX233" fmla="*/ 1705971 w 3398293"/>
              <a:gd name="connsiteY233" fmla="*/ 109182 h 4203510"/>
              <a:gd name="connsiteX234" fmla="*/ 1685499 w 3398293"/>
              <a:gd name="connsiteY234" fmla="*/ 116005 h 4203510"/>
              <a:gd name="connsiteX235" fmla="*/ 1624084 w 3398293"/>
              <a:gd name="connsiteY235" fmla="*/ 102358 h 4203510"/>
              <a:gd name="connsiteX236" fmla="*/ 1610436 w 3398293"/>
              <a:gd name="connsiteY236" fmla="*/ 81886 h 4203510"/>
              <a:gd name="connsiteX237" fmla="*/ 1569493 w 3398293"/>
              <a:gd name="connsiteY237" fmla="*/ 68238 h 4203510"/>
              <a:gd name="connsiteX238" fmla="*/ 1549021 w 3398293"/>
              <a:gd name="connsiteY238" fmla="*/ 47767 h 4203510"/>
              <a:gd name="connsiteX239" fmla="*/ 1528550 w 3398293"/>
              <a:gd name="connsiteY239" fmla="*/ 34119 h 4203510"/>
              <a:gd name="connsiteX240" fmla="*/ 1501254 w 3398293"/>
              <a:gd name="connsiteY240" fmla="*/ 0 h 4203510"/>
              <a:gd name="connsiteX241" fmla="*/ 1480783 w 3398293"/>
              <a:gd name="connsiteY241" fmla="*/ 6823 h 4203510"/>
              <a:gd name="connsiteX242" fmla="*/ 1453487 w 3398293"/>
              <a:gd name="connsiteY242" fmla="*/ 13647 h 4203510"/>
              <a:gd name="connsiteX243" fmla="*/ 1433015 w 3398293"/>
              <a:gd name="connsiteY243" fmla="*/ 27295 h 4203510"/>
              <a:gd name="connsiteX244" fmla="*/ 1412544 w 3398293"/>
              <a:gd name="connsiteY244" fmla="*/ 34119 h 4203510"/>
              <a:gd name="connsiteX245" fmla="*/ 1392072 w 3398293"/>
              <a:gd name="connsiteY245" fmla="*/ 47767 h 4203510"/>
              <a:gd name="connsiteX246" fmla="*/ 1371600 w 3398293"/>
              <a:gd name="connsiteY246" fmla="*/ 54591 h 4203510"/>
              <a:gd name="connsiteX247" fmla="*/ 1330657 w 3398293"/>
              <a:gd name="connsiteY247" fmla="*/ 75062 h 4203510"/>
              <a:gd name="connsiteX248" fmla="*/ 1289714 w 3398293"/>
              <a:gd name="connsiteY248" fmla="*/ 68238 h 4203510"/>
              <a:gd name="connsiteX249" fmla="*/ 1276066 w 3398293"/>
              <a:gd name="connsiteY249" fmla="*/ 47767 h 4203510"/>
              <a:gd name="connsiteX250" fmla="*/ 1255594 w 3398293"/>
              <a:gd name="connsiteY250" fmla="*/ 34119 h 4203510"/>
              <a:gd name="connsiteX251" fmla="*/ 1248771 w 3398293"/>
              <a:gd name="connsiteY251" fmla="*/ 54591 h 4203510"/>
              <a:gd name="connsiteX252" fmla="*/ 1228299 w 3398293"/>
              <a:gd name="connsiteY252" fmla="*/ 61414 h 4203510"/>
              <a:gd name="connsiteX253" fmla="*/ 1207827 w 3398293"/>
              <a:gd name="connsiteY253" fmla="*/ 75062 h 4203510"/>
              <a:gd name="connsiteX254" fmla="*/ 1132765 w 3398293"/>
              <a:gd name="connsiteY254" fmla="*/ 68238 h 4203510"/>
              <a:gd name="connsiteX255" fmla="*/ 1030406 w 3398293"/>
              <a:gd name="connsiteY25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736980 w 3398293"/>
              <a:gd name="connsiteY68" fmla="*/ 3384644 h 4203510"/>
              <a:gd name="connsiteX69" fmla="*/ 958011 w 3398293"/>
              <a:gd name="connsiteY69" fmla="*/ 3543021 h 4203510"/>
              <a:gd name="connsiteX70" fmla="*/ 1041697 w 3398293"/>
              <a:gd name="connsiteY70" fmla="*/ 3615726 h 4203510"/>
              <a:gd name="connsiteX71" fmla="*/ 1169861 w 3398293"/>
              <a:gd name="connsiteY71" fmla="*/ 3724908 h 4203510"/>
              <a:gd name="connsiteX72" fmla="*/ 1282890 w 3398293"/>
              <a:gd name="connsiteY72" fmla="*/ 3841844 h 4203510"/>
              <a:gd name="connsiteX73" fmla="*/ 1323833 w 3398293"/>
              <a:gd name="connsiteY73" fmla="*/ 3869140 h 4203510"/>
              <a:gd name="connsiteX74" fmla="*/ 1357953 w 3398293"/>
              <a:gd name="connsiteY74" fmla="*/ 3903259 h 4203510"/>
              <a:gd name="connsiteX75" fmla="*/ 1371600 w 3398293"/>
              <a:gd name="connsiteY75" fmla="*/ 3923731 h 4203510"/>
              <a:gd name="connsiteX76" fmla="*/ 1392072 w 3398293"/>
              <a:gd name="connsiteY76" fmla="*/ 3930555 h 4203510"/>
              <a:gd name="connsiteX77" fmla="*/ 1412544 w 3398293"/>
              <a:gd name="connsiteY77" fmla="*/ 3944203 h 4203510"/>
              <a:gd name="connsiteX78" fmla="*/ 1433015 w 3398293"/>
              <a:gd name="connsiteY78" fmla="*/ 3964674 h 4203510"/>
              <a:gd name="connsiteX79" fmla="*/ 1453487 w 3398293"/>
              <a:gd name="connsiteY79" fmla="*/ 3978322 h 4203510"/>
              <a:gd name="connsiteX80" fmla="*/ 1514902 w 3398293"/>
              <a:gd name="connsiteY80" fmla="*/ 4032913 h 4203510"/>
              <a:gd name="connsiteX81" fmla="*/ 1562669 w 3398293"/>
              <a:gd name="connsiteY81" fmla="*/ 4094328 h 4203510"/>
              <a:gd name="connsiteX82" fmla="*/ 1583141 w 3398293"/>
              <a:gd name="connsiteY82" fmla="*/ 4162567 h 4203510"/>
              <a:gd name="connsiteX83" fmla="*/ 1596789 w 3398293"/>
              <a:gd name="connsiteY83" fmla="*/ 4183038 h 4203510"/>
              <a:gd name="connsiteX84" fmla="*/ 1617260 w 3398293"/>
              <a:gd name="connsiteY84" fmla="*/ 4203510 h 4203510"/>
              <a:gd name="connsiteX85" fmla="*/ 1624084 w 3398293"/>
              <a:gd name="connsiteY85" fmla="*/ 4169391 h 4203510"/>
              <a:gd name="connsiteX86" fmla="*/ 1637732 w 3398293"/>
              <a:gd name="connsiteY86" fmla="*/ 4067032 h 4203510"/>
              <a:gd name="connsiteX87" fmla="*/ 1630908 w 3398293"/>
              <a:gd name="connsiteY87" fmla="*/ 4012441 h 4203510"/>
              <a:gd name="connsiteX88" fmla="*/ 1610436 w 3398293"/>
              <a:gd name="connsiteY88" fmla="*/ 3971498 h 4203510"/>
              <a:gd name="connsiteX89" fmla="*/ 1596789 w 3398293"/>
              <a:gd name="connsiteY89" fmla="*/ 3944203 h 4203510"/>
              <a:gd name="connsiteX90" fmla="*/ 1576317 w 3398293"/>
              <a:gd name="connsiteY90" fmla="*/ 3910083 h 4203510"/>
              <a:gd name="connsiteX91" fmla="*/ 1610436 w 3398293"/>
              <a:gd name="connsiteY91" fmla="*/ 3835020 h 4203510"/>
              <a:gd name="connsiteX92" fmla="*/ 1610436 w 3398293"/>
              <a:gd name="connsiteY92" fmla="*/ 3835020 h 4203510"/>
              <a:gd name="connsiteX93" fmla="*/ 1617260 w 3398293"/>
              <a:gd name="connsiteY93" fmla="*/ 3814549 h 4203510"/>
              <a:gd name="connsiteX94" fmla="*/ 1658203 w 3398293"/>
              <a:gd name="connsiteY94" fmla="*/ 3787253 h 4203510"/>
              <a:gd name="connsiteX95" fmla="*/ 1733266 w 3398293"/>
              <a:gd name="connsiteY95" fmla="*/ 3814549 h 4203510"/>
              <a:gd name="connsiteX96" fmla="*/ 1753738 w 3398293"/>
              <a:gd name="connsiteY96" fmla="*/ 3800901 h 4203510"/>
              <a:gd name="connsiteX97" fmla="*/ 1760562 w 3398293"/>
              <a:gd name="connsiteY97" fmla="*/ 3780429 h 4203510"/>
              <a:gd name="connsiteX98" fmla="*/ 1774209 w 3398293"/>
              <a:gd name="connsiteY98" fmla="*/ 3759958 h 4203510"/>
              <a:gd name="connsiteX99" fmla="*/ 1781033 w 3398293"/>
              <a:gd name="connsiteY99" fmla="*/ 3739486 h 4203510"/>
              <a:gd name="connsiteX100" fmla="*/ 1801505 w 3398293"/>
              <a:gd name="connsiteY100" fmla="*/ 3732662 h 4203510"/>
              <a:gd name="connsiteX101" fmla="*/ 1849272 w 3398293"/>
              <a:gd name="connsiteY101" fmla="*/ 3746310 h 4203510"/>
              <a:gd name="connsiteX102" fmla="*/ 1862920 w 3398293"/>
              <a:gd name="connsiteY102" fmla="*/ 3766782 h 4203510"/>
              <a:gd name="connsiteX103" fmla="*/ 1978926 w 3398293"/>
              <a:gd name="connsiteY103" fmla="*/ 3759958 h 4203510"/>
              <a:gd name="connsiteX104" fmla="*/ 1999397 w 3398293"/>
              <a:gd name="connsiteY104" fmla="*/ 3753134 h 4203510"/>
              <a:gd name="connsiteX105" fmla="*/ 2006221 w 3398293"/>
              <a:gd name="connsiteY105" fmla="*/ 3732662 h 4203510"/>
              <a:gd name="connsiteX106" fmla="*/ 2040341 w 3398293"/>
              <a:gd name="connsiteY106" fmla="*/ 3698543 h 4203510"/>
              <a:gd name="connsiteX107" fmla="*/ 2074460 w 3398293"/>
              <a:gd name="connsiteY107" fmla="*/ 3712191 h 4203510"/>
              <a:gd name="connsiteX108" fmla="*/ 2115403 w 3398293"/>
              <a:gd name="connsiteY108" fmla="*/ 3732662 h 4203510"/>
              <a:gd name="connsiteX109" fmla="*/ 2163171 w 3398293"/>
              <a:gd name="connsiteY109" fmla="*/ 3712191 h 4203510"/>
              <a:gd name="connsiteX110" fmla="*/ 2204114 w 3398293"/>
              <a:gd name="connsiteY110" fmla="*/ 3678071 h 4203510"/>
              <a:gd name="connsiteX111" fmla="*/ 2224586 w 3398293"/>
              <a:gd name="connsiteY111" fmla="*/ 3671247 h 4203510"/>
              <a:gd name="connsiteX112" fmla="*/ 2245057 w 3398293"/>
              <a:gd name="connsiteY112" fmla="*/ 3650776 h 4203510"/>
              <a:gd name="connsiteX113" fmla="*/ 2265529 w 3398293"/>
              <a:gd name="connsiteY113" fmla="*/ 3657600 h 4203510"/>
              <a:gd name="connsiteX114" fmla="*/ 2292824 w 3398293"/>
              <a:gd name="connsiteY114" fmla="*/ 3650776 h 4203510"/>
              <a:gd name="connsiteX115" fmla="*/ 2306472 w 3398293"/>
              <a:gd name="connsiteY115" fmla="*/ 3630304 h 4203510"/>
              <a:gd name="connsiteX116" fmla="*/ 2313296 w 3398293"/>
              <a:gd name="connsiteY116" fmla="*/ 3609832 h 4203510"/>
              <a:gd name="connsiteX117" fmla="*/ 2361063 w 3398293"/>
              <a:gd name="connsiteY117" fmla="*/ 3596185 h 4203510"/>
              <a:gd name="connsiteX118" fmla="*/ 2395183 w 3398293"/>
              <a:gd name="connsiteY118" fmla="*/ 3562065 h 4203510"/>
              <a:gd name="connsiteX119" fmla="*/ 2436126 w 3398293"/>
              <a:gd name="connsiteY119" fmla="*/ 3534770 h 4203510"/>
              <a:gd name="connsiteX120" fmla="*/ 2449774 w 3398293"/>
              <a:gd name="connsiteY120" fmla="*/ 3514298 h 4203510"/>
              <a:gd name="connsiteX121" fmla="*/ 2511189 w 3398293"/>
              <a:gd name="connsiteY121" fmla="*/ 3480179 h 4203510"/>
              <a:gd name="connsiteX122" fmla="*/ 2490717 w 3398293"/>
              <a:gd name="connsiteY122" fmla="*/ 3473355 h 4203510"/>
              <a:gd name="connsiteX123" fmla="*/ 2565780 w 3398293"/>
              <a:gd name="connsiteY123" fmla="*/ 3452883 h 4203510"/>
              <a:gd name="connsiteX124" fmla="*/ 2661314 w 3398293"/>
              <a:gd name="connsiteY124" fmla="*/ 3425588 h 4203510"/>
              <a:gd name="connsiteX125" fmla="*/ 2722729 w 3398293"/>
              <a:gd name="connsiteY125" fmla="*/ 3398292 h 4203510"/>
              <a:gd name="connsiteX126" fmla="*/ 2743200 w 3398293"/>
              <a:gd name="connsiteY126" fmla="*/ 3405116 h 4203510"/>
              <a:gd name="connsiteX127" fmla="*/ 2797791 w 3398293"/>
              <a:gd name="connsiteY127" fmla="*/ 3398292 h 4203510"/>
              <a:gd name="connsiteX128" fmla="*/ 2859206 w 3398293"/>
              <a:gd name="connsiteY128" fmla="*/ 3350525 h 4203510"/>
              <a:gd name="connsiteX129" fmla="*/ 2920621 w 3398293"/>
              <a:gd name="connsiteY129" fmla="*/ 3309582 h 4203510"/>
              <a:gd name="connsiteX130" fmla="*/ 2941093 w 3398293"/>
              <a:gd name="connsiteY130" fmla="*/ 3295934 h 4203510"/>
              <a:gd name="connsiteX131" fmla="*/ 2954741 w 3398293"/>
              <a:gd name="connsiteY131" fmla="*/ 3316405 h 4203510"/>
              <a:gd name="connsiteX132" fmla="*/ 2995684 w 3398293"/>
              <a:gd name="connsiteY132" fmla="*/ 3336877 h 4203510"/>
              <a:gd name="connsiteX133" fmla="*/ 3016156 w 3398293"/>
              <a:gd name="connsiteY133" fmla="*/ 3330053 h 4203510"/>
              <a:gd name="connsiteX134" fmla="*/ 3057099 w 3398293"/>
              <a:gd name="connsiteY134" fmla="*/ 3302758 h 4203510"/>
              <a:gd name="connsiteX135" fmla="*/ 3084394 w 3398293"/>
              <a:gd name="connsiteY135" fmla="*/ 3295934 h 4203510"/>
              <a:gd name="connsiteX136" fmla="*/ 3125338 w 3398293"/>
              <a:gd name="connsiteY136" fmla="*/ 3268638 h 4203510"/>
              <a:gd name="connsiteX137" fmla="*/ 3166281 w 3398293"/>
              <a:gd name="connsiteY137" fmla="*/ 3282286 h 4203510"/>
              <a:gd name="connsiteX138" fmla="*/ 3186753 w 3398293"/>
              <a:gd name="connsiteY138" fmla="*/ 3275462 h 4203510"/>
              <a:gd name="connsiteX139" fmla="*/ 3254991 w 3398293"/>
              <a:gd name="connsiteY139" fmla="*/ 3241343 h 4203510"/>
              <a:gd name="connsiteX140" fmla="*/ 3282287 w 3398293"/>
              <a:gd name="connsiteY140" fmla="*/ 3248167 h 4203510"/>
              <a:gd name="connsiteX141" fmla="*/ 3302759 w 3398293"/>
              <a:gd name="connsiteY141" fmla="*/ 3254991 h 4203510"/>
              <a:gd name="connsiteX142" fmla="*/ 3309583 w 3398293"/>
              <a:gd name="connsiteY142" fmla="*/ 3234519 h 4203510"/>
              <a:gd name="connsiteX143" fmla="*/ 3323230 w 3398293"/>
              <a:gd name="connsiteY143" fmla="*/ 3207223 h 4203510"/>
              <a:gd name="connsiteX144" fmla="*/ 3306295 w 3398293"/>
              <a:gd name="connsiteY144" fmla="*/ 3141962 h 4203510"/>
              <a:gd name="connsiteX145" fmla="*/ 3305674 w 3398293"/>
              <a:gd name="connsiteY145" fmla="*/ 3039356 h 4203510"/>
              <a:gd name="connsiteX146" fmla="*/ 3304185 w 3398293"/>
              <a:gd name="connsiteY146" fmla="*/ 2933089 h 4203510"/>
              <a:gd name="connsiteX147" fmla="*/ 3303876 w 3398293"/>
              <a:gd name="connsiteY147" fmla="*/ 2767269 h 4203510"/>
              <a:gd name="connsiteX148" fmla="*/ 3299470 w 3398293"/>
              <a:gd name="connsiteY148" fmla="*/ 2558645 h 4203510"/>
              <a:gd name="connsiteX149" fmla="*/ 3291158 w 3398293"/>
              <a:gd name="connsiteY149" fmla="*/ 2329672 h 4203510"/>
              <a:gd name="connsiteX150" fmla="*/ 3284645 w 3398293"/>
              <a:gd name="connsiteY150" fmla="*/ 2089595 h 4203510"/>
              <a:gd name="connsiteX151" fmla="*/ 3289111 w 3398293"/>
              <a:gd name="connsiteY151" fmla="*/ 1985749 h 4203510"/>
              <a:gd name="connsiteX152" fmla="*/ 3282287 w 3398293"/>
              <a:gd name="connsiteY152" fmla="*/ 1897038 h 4203510"/>
              <a:gd name="connsiteX153" fmla="*/ 3261815 w 3398293"/>
              <a:gd name="connsiteY153" fmla="*/ 1890214 h 4203510"/>
              <a:gd name="connsiteX154" fmla="*/ 3118514 w 3398293"/>
              <a:gd name="connsiteY154" fmla="*/ 1887236 h 4203510"/>
              <a:gd name="connsiteX155" fmla="*/ 2941093 w 3398293"/>
              <a:gd name="connsiteY155" fmla="*/ 1890214 h 4203510"/>
              <a:gd name="connsiteX156" fmla="*/ 2818263 w 3398293"/>
              <a:gd name="connsiteY156" fmla="*/ 1897038 h 4203510"/>
              <a:gd name="connsiteX157" fmla="*/ 2702257 w 3398293"/>
              <a:gd name="connsiteY157" fmla="*/ 1903862 h 4203510"/>
              <a:gd name="connsiteX158" fmla="*/ 2695433 w 3398293"/>
              <a:gd name="connsiteY158" fmla="*/ 1883391 h 4203510"/>
              <a:gd name="connsiteX159" fmla="*/ 2681786 w 3398293"/>
              <a:gd name="connsiteY159" fmla="*/ 1781032 h 4203510"/>
              <a:gd name="connsiteX160" fmla="*/ 2681786 w 3398293"/>
              <a:gd name="connsiteY160" fmla="*/ 1433014 h 4203510"/>
              <a:gd name="connsiteX161" fmla="*/ 2689788 w 3398293"/>
              <a:gd name="connsiteY161" fmla="*/ 1276065 h 4203510"/>
              <a:gd name="connsiteX162" fmla="*/ 2757158 w 3398293"/>
              <a:gd name="connsiteY162" fmla="*/ 1440149 h 4203510"/>
              <a:gd name="connsiteX163" fmla="*/ 2856291 w 3398293"/>
              <a:gd name="connsiteY163" fmla="*/ 1454106 h 4203510"/>
              <a:gd name="connsiteX164" fmla="*/ 2843822 w 3398293"/>
              <a:gd name="connsiteY164" fmla="*/ 1282889 h 4203510"/>
              <a:gd name="connsiteX165" fmla="*/ 2837866 w 3398293"/>
              <a:gd name="connsiteY165" fmla="*/ 1211983 h 4203510"/>
              <a:gd name="connsiteX166" fmla="*/ 2843201 w 3398293"/>
              <a:gd name="connsiteY166" fmla="*/ 1175196 h 4203510"/>
              <a:gd name="connsiteX167" fmla="*/ 2862494 w 3398293"/>
              <a:gd name="connsiteY167" fmla="*/ 1118806 h 4203510"/>
              <a:gd name="connsiteX168" fmla="*/ 2859206 w 3398293"/>
              <a:gd name="connsiteY168" fmla="*/ 1071349 h 4203510"/>
              <a:gd name="connsiteX169" fmla="*/ 2881166 w 3398293"/>
              <a:gd name="connsiteY169" fmla="*/ 1051187 h 4203510"/>
              <a:gd name="connsiteX170" fmla="*/ 2896303 w 3398293"/>
              <a:gd name="connsiteY170" fmla="*/ 1034872 h 4203510"/>
              <a:gd name="connsiteX171" fmla="*/ 2933401 w 3398293"/>
              <a:gd name="connsiteY171" fmla="*/ 1023892 h 4203510"/>
              <a:gd name="connsiteX172" fmla="*/ 2947048 w 3398293"/>
              <a:gd name="connsiteY172" fmla="*/ 995418 h 4203510"/>
              <a:gd name="connsiteX173" fmla="*/ 2954741 w 3398293"/>
              <a:gd name="connsiteY173" fmla="*/ 934871 h 4203510"/>
              <a:gd name="connsiteX174" fmla="*/ 2995684 w 3398293"/>
              <a:gd name="connsiteY174" fmla="*/ 914400 h 4203510"/>
              <a:gd name="connsiteX175" fmla="*/ 3050275 w 3398293"/>
              <a:gd name="connsiteY175" fmla="*/ 928047 h 4203510"/>
              <a:gd name="connsiteX176" fmla="*/ 3063923 w 3398293"/>
              <a:gd name="connsiteY176" fmla="*/ 948519 h 4203510"/>
              <a:gd name="connsiteX177" fmla="*/ 3101888 w 3398293"/>
              <a:gd name="connsiteY177" fmla="*/ 1013222 h 4203510"/>
              <a:gd name="connsiteX178" fmla="*/ 3157658 w 3398293"/>
              <a:gd name="connsiteY178" fmla="*/ 1087105 h 4203510"/>
              <a:gd name="connsiteX179" fmla="*/ 3205735 w 3398293"/>
              <a:gd name="connsiteY179" fmla="*/ 1131894 h 4203510"/>
              <a:gd name="connsiteX180" fmla="*/ 3275154 w 3398293"/>
              <a:gd name="connsiteY180" fmla="*/ 1202491 h 4203510"/>
              <a:gd name="connsiteX181" fmla="*/ 3350526 w 3398293"/>
              <a:gd name="connsiteY181" fmla="*/ 1262417 h 4203510"/>
              <a:gd name="connsiteX182" fmla="*/ 3370997 w 3398293"/>
              <a:gd name="connsiteY182" fmla="*/ 1276065 h 4203510"/>
              <a:gd name="connsiteX183" fmla="*/ 3391469 w 3398293"/>
              <a:gd name="connsiteY183" fmla="*/ 1269241 h 4203510"/>
              <a:gd name="connsiteX184" fmla="*/ 3398293 w 3398293"/>
              <a:gd name="connsiteY184" fmla="*/ 1248770 h 4203510"/>
              <a:gd name="connsiteX185" fmla="*/ 3364174 w 3398293"/>
              <a:gd name="connsiteY185" fmla="*/ 1187355 h 4203510"/>
              <a:gd name="connsiteX186" fmla="*/ 3336878 w 3398293"/>
              <a:gd name="connsiteY186" fmla="*/ 1146411 h 4203510"/>
              <a:gd name="connsiteX187" fmla="*/ 3330054 w 3398293"/>
              <a:gd name="connsiteY187" fmla="*/ 1125940 h 4203510"/>
              <a:gd name="connsiteX188" fmla="*/ 3309583 w 3398293"/>
              <a:gd name="connsiteY188" fmla="*/ 1112292 h 4203510"/>
              <a:gd name="connsiteX189" fmla="*/ 3289111 w 3398293"/>
              <a:gd name="connsiteY189" fmla="*/ 1091820 h 4203510"/>
              <a:gd name="connsiteX190" fmla="*/ 3261815 w 3398293"/>
              <a:gd name="connsiteY190" fmla="*/ 1050877 h 4203510"/>
              <a:gd name="connsiteX191" fmla="*/ 3234520 w 3398293"/>
              <a:gd name="connsiteY191" fmla="*/ 1009934 h 4203510"/>
              <a:gd name="connsiteX192" fmla="*/ 3207224 w 3398293"/>
              <a:gd name="connsiteY192" fmla="*/ 968991 h 4203510"/>
              <a:gd name="connsiteX193" fmla="*/ 3166281 w 3398293"/>
              <a:gd name="connsiteY193" fmla="*/ 928047 h 4203510"/>
              <a:gd name="connsiteX194" fmla="*/ 3111690 w 3398293"/>
              <a:gd name="connsiteY194" fmla="*/ 880280 h 4203510"/>
              <a:gd name="connsiteX195" fmla="*/ 3116156 w 3398293"/>
              <a:gd name="connsiteY195" fmla="*/ 850006 h 4203510"/>
              <a:gd name="connsiteX196" fmla="*/ 3077571 w 3398293"/>
              <a:gd name="connsiteY196" fmla="*/ 818865 h 4203510"/>
              <a:gd name="connsiteX197" fmla="*/ 3084394 w 3398293"/>
              <a:gd name="connsiteY197" fmla="*/ 743803 h 4203510"/>
              <a:gd name="connsiteX198" fmla="*/ 3077571 w 3398293"/>
              <a:gd name="connsiteY198" fmla="*/ 627797 h 4203510"/>
              <a:gd name="connsiteX199" fmla="*/ 3057099 w 3398293"/>
              <a:gd name="connsiteY199" fmla="*/ 620973 h 4203510"/>
              <a:gd name="connsiteX200" fmla="*/ 2709081 w 3398293"/>
              <a:gd name="connsiteY200" fmla="*/ 614149 h 4203510"/>
              <a:gd name="connsiteX201" fmla="*/ 2715905 w 3398293"/>
              <a:gd name="connsiteY201" fmla="*/ 532262 h 4203510"/>
              <a:gd name="connsiteX202" fmla="*/ 2688609 w 3398293"/>
              <a:gd name="connsiteY202" fmla="*/ 484495 h 4203510"/>
              <a:gd name="connsiteX203" fmla="*/ 2668138 w 3398293"/>
              <a:gd name="connsiteY203" fmla="*/ 477671 h 4203510"/>
              <a:gd name="connsiteX204" fmla="*/ 2538484 w 3398293"/>
              <a:gd name="connsiteY204" fmla="*/ 457200 h 4203510"/>
              <a:gd name="connsiteX205" fmla="*/ 2456597 w 3398293"/>
              <a:gd name="connsiteY205" fmla="*/ 464023 h 4203510"/>
              <a:gd name="connsiteX206" fmla="*/ 2436126 w 3398293"/>
              <a:gd name="connsiteY206" fmla="*/ 470847 h 4203510"/>
              <a:gd name="connsiteX207" fmla="*/ 2374711 w 3398293"/>
              <a:gd name="connsiteY207" fmla="*/ 464023 h 4203510"/>
              <a:gd name="connsiteX208" fmla="*/ 2299648 w 3398293"/>
              <a:gd name="connsiteY208" fmla="*/ 470847 h 4203510"/>
              <a:gd name="connsiteX209" fmla="*/ 2279177 w 3398293"/>
              <a:gd name="connsiteY209" fmla="*/ 477671 h 4203510"/>
              <a:gd name="connsiteX210" fmla="*/ 2238233 w 3398293"/>
              <a:gd name="connsiteY210" fmla="*/ 504967 h 4203510"/>
              <a:gd name="connsiteX211" fmla="*/ 2197290 w 3398293"/>
              <a:gd name="connsiteY211" fmla="*/ 477671 h 4203510"/>
              <a:gd name="connsiteX212" fmla="*/ 2183642 w 3398293"/>
              <a:gd name="connsiteY212" fmla="*/ 457200 h 4203510"/>
              <a:gd name="connsiteX213" fmla="*/ 2163171 w 3398293"/>
              <a:gd name="connsiteY213" fmla="*/ 450376 h 4203510"/>
              <a:gd name="connsiteX214" fmla="*/ 2101756 w 3398293"/>
              <a:gd name="connsiteY214" fmla="*/ 409432 h 4203510"/>
              <a:gd name="connsiteX215" fmla="*/ 2081284 w 3398293"/>
              <a:gd name="connsiteY215" fmla="*/ 395785 h 4203510"/>
              <a:gd name="connsiteX216" fmla="*/ 2060812 w 3398293"/>
              <a:gd name="connsiteY216" fmla="*/ 388961 h 4203510"/>
              <a:gd name="connsiteX217" fmla="*/ 2019869 w 3398293"/>
              <a:gd name="connsiteY217" fmla="*/ 361665 h 4203510"/>
              <a:gd name="connsiteX218" fmla="*/ 1999397 w 3398293"/>
              <a:gd name="connsiteY218" fmla="*/ 348017 h 4203510"/>
              <a:gd name="connsiteX219" fmla="*/ 1978926 w 3398293"/>
              <a:gd name="connsiteY219" fmla="*/ 341194 h 4203510"/>
              <a:gd name="connsiteX220" fmla="*/ 1979236 w 3398293"/>
              <a:gd name="connsiteY220" fmla="*/ 302608 h 4203510"/>
              <a:gd name="connsiteX221" fmla="*/ 1974212 w 3398293"/>
              <a:gd name="connsiteY221" fmla="*/ 272644 h 4203510"/>
              <a:gd name="connsiteX222" fmla="*/ 1963231 w 3398293"/>
              <a:gd name="connsiteY222" fmla="*/ 227235 h 4203510"/>
              <a:gd name="connsiteX223" fmla="*/ 1924644 w 3398293"/>
              <a:gd name="connsiteY223" fmla="*/ 180646 h 4203510"/>
              <a:gd name="connsiteX224" fmla="*/ 1888726 w 3398293"/>
              <a:gd name="connsiteY224" fmla="*/ 139703 h 4203510"/>
              <a:gd name="connsiteX225" fmla="*/ 1876568 w 3398293"/>
              <a:gd name="connsiteY225" fmla="*/ 129653 h 4203510"/>
              <a:gd name="connsiteX226" fmla="*/ 1869744 w 3398293"/>
              <a:gd name="connsiteY226" fmla="*/ 88710 h 4203510"/>
              <a:gd name="connsiteX227" fmla="*/ 1862920 w 3398293"/>
              <a:gd name="connsiteY227" fmla="*/ 68238 h 4203510"/>
              <a:gd name="connsiteX228" fmla="*/ 1842448 w 3398293"/>
              <a:gd name="connsiteY228" fmla="*/ 61414 h 4203510"/>
              <a:gd name="connsiteX229" fmla="*/ 1801505 w 3398293"/>
              <a:gd name="connsiteY229" fmla="*/ 40943 h 4203510"/>
              <a:gd name="connsiteX230" fmla="*/ 1753738 w 3398293"/>
              <a:gd name="connsiteY230" fmla="*/ 47767 h 4203510"/>
              <a:gd name="connsiteX231" fmla="*/ 1726442 w 3398293"/>
              <a:gd name="connsiteY231" fmla="*/ 88710 h 4203510"/>
              <a:gd name="connsiteX232" fmla="*/ 1705971 w 3398293"/>
              <a:gd name="connsiteY232" fmla="*/ 109182 h 4203510"/>
              <a:gd name="connsiteX233" fmla="*/ 1685499 w 3398293"/>
              <a:gd name="connsiteY233" fmla="*/ 116005 h 4203510"/>
              <a:gd name="connsiteX234" fmla="*/ 1624084 w 3398293"/>
              <a:gd name="connsiteY234" fmla="*/ 102358 h 4203510"/>
              <a:gd name="connsiteX235" fmla="*/ 1610436 w 3398293"/>
              <a:gd name="connsiteY235" fmla="*/ 81886 h 4203510"/>
              <a:gd name="connsiteX236" fmla="*/ 1569493 w 3398293"/>
              <a:gd name="connsiteY236" fmla="*/ 68238 h 4203510"/>
              <a:gd name="connsiteX237" fmla="*/ 1549021 w 3398293"/>
              <a:gd name="connsiteY237" fmla="*/ 47767 h 4203510"/>
              <a:gd name="connsiteX238" fmla="*/ 1528550 w 3398293"/>
              <a:gd name="connsiteY238" fmla="*/ 34119 h 4203510"/>
              <a:gd name="connsiteX239" fmla="*/ 1501254 w 3398293"/>
              <a:gd name="connsiteY239" fmla="*/ 0 h 4203510"/>
              <a:gd name="connsiteX240" fmla="*/ 1480783 w 3398293"/>
              <a:gd name="connsiteY240" fmla="*/ 6823 h 4203510"/>
              <a:gd name="connsiteX241" fmla="*/ 1453487 w 3398293"/>
              <a:gd name="connsiteY241" fmla="*/ 13647 h 4203510"/>
              <a:gd name="connsiteX242" fmla="*/ 1433015 w 3398293"/>
              <a:gd name="connsiteY242" fmla="*/ 27295 h 4203510"/>
              <a:gd name="connsiteX243" fmla="*/ 1412544 w 3398293"/>
              <a:gd name="connsiteY243" fmla="*/ 34119 h 4203510"/>
              <a:gd name="connsiteX244" fmla="*/ 1392072 w 3398293"/>
              <a:gd name="connsiteY244" fmla="*/ 47767 h 4203510"/>
              <a:gd name="connsiteX245" fmla="*/ 1371600 w 3398293"/>
              <a:gd name="connsiteY245" fmla="*/ 54591 h 4203510"/>
              <a:gd name="connsiteX246" fmla="*/ 1330657 w 3398293"/>
              <a:gd name="connsiteY246" fmla="*/ 75062 h 4203510"/>
              <a:gd name="connsiteX247" fmla="*/ 1289714 w 3398293"/>
              <a:gd name="connsiteY247" fmla="*/ 68238 h 4203510"/>
              <a:gd name="connsiteX248" fmla="*/ 1276066 w 3398293"/>
              <a:gd name="connsiteY248" fmla="*/ 47767 h 4203510"/>
              <a:gd name="connsiteX249" fmla="*/ 1255594 w 3398293"/>
              <a:gd name="connsiteY249" fmla="*/ 34119 h 4203510"/>
              <a:gd name="connsiteX250" fmla="*/ 1248771 w 3398293"/>
              <a:gd name="connsiteY250" fmla="*/ 54591 h 4203510"/>
              <a:gd name="connsiteX251" fmla="*/ 1228299 w 3398293"/>
              <a:gd name="connsiteY251" fmla="*/ 61414 h 4203510"/>
              <a:gd name="connsiteX252" fmla="*/ 1207827 w 3398293"/>
              <a:gd name="connsiteY252" fmla="*/ 75062 h 4203510"/>
              <a:gd name="connsiteX253" fmla="*/ 1132765 w 3398293"/>
              <a:gd name="connsiteY253" fmla="*/ 68238 h 4203510"/>
              <a:gd name="connsiteX254" fmla="*/ 1030406 w 3398293"/>
              <a:gd name="connsiteY25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675565 w 3398293"/>
              <a:gd name="connsiteY67" fmla="*/ 3316405 h 4203510"/>
              <a:gd name="connsiteX68" fmla="*/ 958011 w 3398293"/>
              <a:gd name="connsiteY68" fmla="*/ 3543021 h 4203510"/>
              <a:gd name="connsiteX69" fmla="*/ 1041697 w 3398293"/>
              <a:gd name="connsiteY69" fmla="*/ 3615726 h 4203510"/>
              <a:gd name="connsiteX70" fmla="*/ 1169861 w 3398293"/>
              <a:gd name="connsiteY70" fmla="*/ 3724908 h 4203510"/>
              <a:gd name="connsiteX71" fmla="*/ 1282890 w 3398293"/>
              <a:gd name="connsiteY71" fmla="*/ 3841844 h 4203510"/>
              <a:gd name="connsiteX72" fmla="*/ 1323833 w 3398293"/>
              <a:gd name="connsiteY72" fmla="*/ 3869140 h 4203510"/>
              <a:gd name="connsiteX73" fmla="*/ 1357953 w 3398293"/>
              <a:gd name="connsiteY73" fmla="*/ 3903259 h 4203510"/>
              <a:gd name="connsiteX74" fmla="*/ 1371600 w 3398293"/>
              <a:gd name="connsiteY74" fmla="*/ 3923731 h 4203510"/>
              <a:gd name="connsiteX75" fmla="*/ 1392072 w 3398293"/>
              <a:gd name="connsiteY75" fmla="*/ 3930555 h 4203510"/>
              <a:gd name="connsiteX76" fmla="*/ 1412544 w 3398293"/>
              <a:gd name="connsiteY76" fmla="*/ 3944203 h 4203510"/>
              <a:gd name="connsiteX77" fmla="*/ 1433015 w 3398293"/>
              <a:gd name="connsiteY77" fmla="*/ 3964674 h 4203510"/>
              <a:gd name="connsiteX78" fmla="*/ 1453487 w 3398293"/>
              <a:gd name="connsiteY78" fmla="*/ 3978322 h 4203510"/>
              <a:gd name="connsiteX79" fmla="*/ 1514902 w 3398293"/>
              <a:gd name="connsiteY79" fmla="*/ 4032913 h 4203510"/>
              <a:gd name="connsiteX80" fmla="*/ 1562669 w 3398293"/>
              <a:gd name="connsiteY80" fmla="*/ 4094328 h 4203510"/>
              <a:gd name="connsiteX81" fmla="*/ 1583141 w 3398293"/>
              <a:gd name="connsiteY81" fmla="*/ 4162567 h 4203510"/>
              <a:gd name="connsiteX82" fmla="*/ 1596789 w 3398293"/>
              <a:gd name="connsiteY82" fmla="*/ 4183038 h 4203510"/>
              <a:gd name="connsiteX83" fmla="*/ 1617260 w 3398293"/>
              <a:gd name="connsiteY83" fmla="*/ 4203510 h 4203510"/>
              <a:gd name="connsiteX84" fmla="*/ 1624084 w 3398293"/>
              <a:gd name="connsiteY84" fmla="*/ 4169391 h 4203510"/>
              <a:gd name="connsiteX85" fmla="*/ 1637732 w 3398293"/>
              <a:gd name="connsiteY85" fmla="*/ 4067032 h 4203510"/>
              <a:gd name="connsiteX86" fmla="*/ 1630908 w 3398293"/>
              <a:gd name="connsiteY86" fmla="*/ 4012441 h 4203510"/>
              <a:gd name="connsiteX87" fmla="*/ 1610436 w 3398293"/>
              <a:gd name="connsiteY87" fmla="*/ 3971498 h 4203510"/>
              <a:gd name="connsiteX88" fmla="*/ 1596789 w 3398293"/>
              <a:gd name="connsiteY88" fmla="*/ 3944203 h 4203510"/>
              <a:gd name="connsiteX89" fmla="*/ 1576317 w 3398293"/>
              <a:gd name="connsiteY89" fmla="*/ 3910083 h 4203510"/>
              <a:gd name="connsiteX90" fmla="*/ 1610436 w 3398293"/>
              <a:gd name="connsiteY90" fmla="*/ 3835020 h 4203510"/>
              <a:gd name="connsiteX91" fmla="*/ 1610436 w 3398293"/>
              <a:gd name="connsiteY91" fmla="*/ 3835020 h 4203510"/>
              <a:gd name="connsiteX92" fmla="*/ 1617260 w 3398293"/>
              <a:gd name="connsiteY92" fmla="*/ 3814549 h 4203510"/>
              <a:gd name="connsiteX93" fmla="*/ 1658203 w 3398293"/>
              <a:gd name="connsiteY93" fmla="*/ 3787253 h 4203510"/>
              <a:gd name="connsiteX94" fmla="*/ 1733266 w 3398293"/>
              <a:gd name="connsiteY94" fmla="*/ 3814549 h 4203510"/>
              <a:gd name="connsiteX95" fmla="*/ 1753738 w 3398293"/>
              <a:gd name="connsiteY95" fmla="*/ 3800901 h 4203510"/>
              <a:gd name="connsiteX96" fmla="*/ 1760562 w 3398293"/>
              <a:gd name="connsiteY96" fmla="*/ 3780429 h 4203510"/>
              <a:gd name="connsiteX97" fmla="*/ 1774209 w 3398293"/>
              <a:gd name="connsiteY97" fmla="*/ 3759958 h 4203510"/>
              <a:gd name="connsiteX98" fmla="*/ 1781033 w 3398293"/>
              <a:gd name="connsiteY98" fmla="*/ 3739486 h 4203510"/>
              <a:gd name="connsiteX99" fmla="*/ 1801505 w 3398293"/>
              <a:gd name="connsiteY99" fmla="*/ 3732662 h 4203510"/>
              <a:gd name="connsiteX100" fmla="*/ 1849272 w 3398293"/>
              <a:gd name="connsiteY100" fmla="*/ 3746310 h 4203510"/>
              <a:gd name="connsiteX101" fmla="*/ 1862920 w 3398293"/>
              <a:gd name="connsiteY101" fmla="*/ 3766782 h 4203510"/>
              <a:gd name="connsiteX102" fmla="*/ 1978926 w 3398293"/>
              <a:gd name="connsiteY102" fmla="*/ 3759958 h 4203510"/>
              <a:gd name="connsiteX103" fmla="*/ 1999397 w 3398293"/>
              <a:gd name="connsiteY103" fmla="*/ 3753134 h 4203510"/>
              <a:gd name="connsiteX104" fmla="*/ 2006221 w 3398293"/>
              <a:gd name="connsiteY104" fmla="*/ 3732662 h 4203510"/>
              <a:gd name="connsiteX105" fmla="*/ 2040341 w 3398293"/>
              <a:gd name="connsiteY105" fmla="*/ 3698543 h 4203510"/>
              <a:gd name="connsiteX106" fmla="*/ 2074460 w 3398293"/>
              <a:gd name="connsiteY106" fmla="*/ 3712191 h 4203510"/>
              <a:gd name="connsiteX107" fmla="*/ 2115403 w 3398293"/>
              <a:gd name="connsiteY107" fmla="*/ 3732662 h 4203510"/>
              <a:gd name="connsiteX108" fmla="*/ 2163171 w 3398293"/>
              <a:gd name="connsiteY108" fmla="*/ 3712191 h 4203510"/>
              <a:gd name="connsiteX109" fmla="*/ 2204114 w 3398293"/>
              <a:gd name="connsiteY109" fmla="*/ 3678071 h 4203510"/>
              <a:gd name="connsiteX110" fmla="*/ 2224586 w 3398293"/>
              <a:gd name="connsiteY110" fmla="*/ 3671247 h 4203510"/>
              <a:gd name="connsiteX111" fmla="*/ 2245057 w 3398293"/>
              <a:gd name="connsiteY111" fmla="*/ 3650776 h 4203510"/>
              <a:gd name="connsiteX112" fmla="*/ 2265529 w 3398293"/>
              <a:gd name="connsiteY112" fmla="*/ 3657600 h 4203510"/>
              <a:gd name="connsiteX113" fmla="*/ 2292824 w 3398293"/>
              <a:gd name="connsiteY113" fmla="*/ 3650776 h 4203510"/>
              <a:gd name="connsiteX114" fmla="*/ 2306472 w 3398293"/>
              <a:gd name="connsiteY114" fmla="*/ 3630304 h 4203510"/>
              <a:gd name="connsiteX115" fmla="*/ 2313296 w 3398293"/>
              <a:gd name="connsiteY115" fmla="*/ 3609832 h 4203510"/>
              <a:gd name="connsiteX116" fmla="*/ 2361063 w 3398293"/>
              <a:gd name="connsiteY116" fmla="*/ 3596185 h 4203510"/>
              <a:gd name="connsiteX117" fmla="*/ 2395183 w 3398293"/>
              <a:gd name="connsiteY117" fmla="*/ 3562065 h 4203510"/>
              <a:gd name="connsiteX118" fmla="*/ 2436126 w 3398293"/>
              <a:gd name="connsiteY118" fmla="*/ 3534770 h 4203510"/>
              <a:gd name="connsiteX119" fmla="*/ 2449774 w 3398293"/>
              <a:gd name="connsiteY119" fmla="*/ 3514298 h 4203510"/>
              <a:gd name="connsiteX120" fmla="*/ 2511189 w 3398293"/>
              <a:gd name="connsiteY120" fmla="*/ 3480179 h 4203510"/>
              <a:gd name="connsiteX121" fmla="*/ 2490717 w 3398293"/>
              <a:gd name="connsiteY121" fmla="*/ 3473355 h 4203510"/>
              <a:gd name="connsiteX122" fmla="*/ 2565780 w 3398293"/>
              <a:gd name="connsiteY122" fmla="*/ 3452883 h 4203510"/>
              <a:gd name="connsiteX123" fmla="*/ 2661314 w 3398293"/>
              <a:gd name="connsiteY123" fmla="*/ 3425588 h 4203510"/>
              <a:gd name="connsiteX124" fmla="*/ 2722729 w 3398293"/>
              <a:gd name="connsiteY124" fmla="*/ 3398292 h 4203510"/>
              <a:gd name="connsiteX125" fmla="*/ 2743200 w 3398293"/>
              <a:gd name="connsiteY125" fmla="*/ 3405116 h 4203510"/>
              <a:gd name="connsiteX126" fmla="*/ 2797791 w 3398293"/>
              <a:gd name="connsiteY126" fmla="*/ 3398292 h 4203510"/>
              <a:gd name="connsiteX127" fmla="*/ 2859206 w 3398293"/>
              <a:gd name="connsiteY127" fmla="*/ 3350525 h 4203510"/>
              <a:gd name="connsiteX128" fmla="*/ 2920621 w 3398293"/>
              <a:gd name="connsiteY128" fmla="*/ 3309582 h 4203510"/>
              <a:gd name="connsiteX129" fmla="*/ 2941093 w 3398293"/>
              <a:gd name="connsiteY129" fmla="*/ 3295934 h 4203510"/>
              <a:gd name="connsiteX130" fmla="*/ 2954741 w 3398293"/>
              <a:gd name="connsiteY130" fmla="*/ 3316405 h 4203510"/>
              <a:gd name="connsiteX131" fmla="*/ 2995684 w 3398293"/>
              <a:gd name="connsiteY131" fmla="*/ 3336877 h 4203510"/>
              <a:gd name="connsiteX132" fmla="*/ 3016156 w 3398293"/>
              <a:gd name="connsiteY132" fmla="*/ 3330053 h 4203510"/>
              <a:gd name="connsiteX133" fmla="*/ 3057099 w 3398293"/>
              <a:gd name="connsiteY133" fmla="*/ 3302758 h 4203510"/>
              <a:gd name="connsiteX134" fmla="*/ 3084394 w 3398293"/>
              <a:gd name="connsiteY134" fmla="*/ 3295934 h 4203510"/>
              <a:gd name="connsiteX135" fmla="*/ 3125338 w 3398293"/>
              <a:gd name="connsiteY135" fmla="*/ 3268638 h 4203510"/>
              <a:gd name="connsiteX136" fmla="*/ 3166281 w 3398293"/>
              <a:gd name="connsiteY136" fmla="*/ 3282286 h 4203510"/>
              <a:gd name="connsiteX137" fmla="*/ 3186753 w 3398293"/>
              <a:gd name="connsiteY137" fmla="*/ 3275462 h 4203510"/>
              <a:gd name="connsiteX138" fmla="*/ 3254991 w 3398293"/>
              <a:gd name="connsiteY138" fmla="*/ 3241343 h 4203510"/>
              <a:gd name="connsiteX139" fmla="*/ 3282287 w 3398293"/>
              <a:gd name="connsiteY139" fmla="*/ 3248167 h 4203510"/>
              <a:gd name="connsiteX140" fmla="*/ 3302759 w 3398293"/>
              <a:gd name="connsiteY140" fmla="*/ 3254991 h 4203510"/>
              <a:gd name="connsiteX141" fmla="*/ 3309583 w 3398293"/>
              <a:gd name="connsiteY141" fmla="*/ 3234519 h 4203510"/>
              <a:gd name="connsiteX142" fmla="*/ 3323230 w 3398293"/>
              <a:gd name="connsiteY142" fmla="*/ 3207223 h 4203510"/>
              <a:gd name="connsiteX143" fmla="*/ 3306295 w 3398293"/>
              <a:gd name="connsiteY143" fmla="*/ 3141962 h 4203510"/>
              <a:gd name="connsiteX144" fmla="*/ 3305674 w 3398293"/>
              <a:gd name="connsiteY144" fmla="*/ 3039356 h 4203510"/>
              <a:gd name="connsiteX145" fmla="*/ 3304185 w 3398293"/>
              <a:gd name="connsiteY145" fmla="*/ 2933089 h 4203510"/>
              <a:gd name="connsiteX146" fmla="*/ 3303876 w 3398293"/>
              <a:gd name="connsiteY146" fmla="*/ 2767269 h 4203510"/>
              <a:gd name="connsiteX147" fmla="*/ 3299470 w 3398293"/>
              <a:gd name="connsiteY147" fmla="*/ 2558645 h 4203510"/>
              <a:gd name="connsiteX148" fmla="*/ 3291158 w 3398293"/>
              <a:gd name="connsiteY148" fmla="*/ 2329672 h 4203510"/>
              <a:gd name="connsiteX149" fmla="*/ 3284645 w 3398293"/>
              <a:gd name="connsiteY149" fmla="*/ 2089595 h 4203510"/>
              <a:gd name="connsiteX150" fmla="*/ 3289111 w 3398293"/>
              <a:gd name="connsiteY150" fmla="*/ 1985749 h 4203510"/>
              <a:gd name="connsiteX151" fmla="*/ 3282287 w 3398293"/>
              <a:gd name="connsiteY151" fmla="*/ 1897038 h 4203510"/>
              <a:gd name="connsiteX152" fmla="*/ 3261815 w 3398293"/>
              <a:gd name="connsiteY152" fmla="*/ 1890214 h 4203510"/>
              <a:gd name="connsiteX153" fmla="*/ 3118514 w 3398293"/>
              <a:gd name="connsiteY153" fmla="*/ 1887236 h 4203510"/>
              <a:gd name="connsiteX154" fmla="*/ 2941093 w 3398293"/>
              <a:gd name="connsiteY154" fmla="*/ 1890214 h 4203510"/>
              <a:gd name="connsiteX155" fmla="*/ 2818263 w 3398293"/>
              <a:gd name="connsiteY155" fmla="*/ 1897038 h 4203510"/>
              <a:gd name="connsiteX156" fmla="*/ 2702257 w 3398293"/>
              <a:gd name="connsiteY156" fmla="*/ 1903862 h 4203510"/>
              <a:gd name="connsiteX157" fmla="*/ 2695433 w 3398293"/>
              <a:gd name="connsiteY157" fmla="*/ 1883391 h 4203510"/>
              <a:gd name="connsiteX158" fmla="*/ 2681786 w 3398293"/>
              <a:gd name="connsiteY158" fmla="*/ 1781032 h 4203510"/>
              <a:gd name="connsiteX159" fmla="*/ 2681786 w 3398293"/>
              <a:gd name="connsiteY159" fmla="*/ 1433014 h 4203510"/>
              <a:gd name="connsiteX160" fmla="*/ 2689788 w 3398293"/>
              <a:gd name="connsiteY160" fmla="*/ 1276065 h 4203510"/>
              <a:gd name="connsiteX161" fmla="*/ 2757158 w 3398293"/>
              <a:gd name="connsiteY161" fmla="*/ 1440149 h 4203510"/>
              <a:gd name="connsiteX162" fmla="*/ 2856291 w 3398293"/>
              <a:gd name="connsiteY162" fmla="*/ 1454106 h 4203510"/>
              <a:gd name="connsiteX163" fmla="*/ 2843822 w 3398293"/>
              <a:gd name="connsiteY163" fmla="*/ 1282889 h 4203510"/>
              <a:gd name="connsiteX164" fmla="*/ 2837866 w 3398293"/>
              <a:gd name="connsiteY164" fmla="*/ 1211983 h 4203510"/>
              <a:gd name="connsiteX165" fmla="*/ 2843201 w 3398293"/>
              <a:gd name="connsiteY165" fmla="*/ 1175196 h 4203510"/>
              <a:gd name="connsiteX166" fmla="*/ 2862494 w 3398293"/>
              <a:gd name="connsiteY166" fmla="*/ 1118806 h 4203510"/>
              <a:gd name="connsiteX167" fmla="*/ 2859206 w 3398293"/>
              <a:gd name="connsiteY167" fmla="*/ 1071349 h 4203510"/>
              <a:gd name="connsiteX168" fmla="*/ 2881166 w 3398293"/>
              <a:gd name="connsiteY168" fmla="*/ 1051187 h 4203510"/>
              <a:gd name="connsiteX169" fmla="*/ 2896303 w 3398293"/>
              <a:gd name="connsiteY169" fmla="*/ 1034872 h 4203510"/>
              <a:gd name="connsiteX170" fmla="*/ 2933401 w 3398293"/>
              <a:gd name="connsiteY170" fmla="*/ 1023892 h 4203510"/>
              <a:gd name="connsiteX171" fmla="*/ 2947048 w 3398293"/>
              <a:gd name="connsiteY171" fmla="*/ 995418 h 4203510"/>
              <a:gd name="connsiteX172" fmla="*/ 2954741 w 3398293"/>
              <a:gd name="connsiteY172" fmla="*/ 934871 h 4203510"/>
              <a:gd name="connsiteX173" fmla="*/ 2995684 w 3398293"/>
              <a:gd name="connsiteY173" fmla="*/ 914400 h 4203510"/>
              <a:gd name="connsiteX174" fmla="*/ 3050275 w 3398293"/>
              <a:gd name="connsiteY174" fmla="*/ 928047 h 4203510"/>
              <a:gd name="connsiteX175" fmla="*/ 3063923 w 3398293"/>
              <a:gd name="connsiteY175" fmla="*/ 948519 h 4203510"/>
              <a:gd name="connsiteX176" fmla="*/ 3101888 w 3398293"/>
              <a:gd name="connsiteY176" fmla="*/ 1013222 h 4203510"/>
              <a:gd name="connsiteX177" fmla="*/ 3157658 w 3398293"/>
              <a:gd name="connsiteY177" fmla="*/ 1087105 h 4203510"/>
              <a:gd name="connsiteX178" fmla="*/ 3205735 w 3398293"/>
              <a:gd name="connsiteY178" fmla="*/ 1131894 h 4203510"/>
              <a:gd name="connsiteX179" fmla="*/ 3275154 w 3398293"/>
              <a:gd name="connsiteY179" fmla="*/ 1202491 h 4203510"/>
              <a:gd name="connsiteX180" fmla="*/ 3350526 w 3398293"/>
              <a:gd name="connsiteY180" fmla="*/ 1262417 h 4203510"/>
              <a:gd name="connsiteX181" fmla="*/ 3370997 w 3398293"/>
              <a:gd name="connsiteY181" fmla="*/ 1276065 h 4203510"/>
              <a:gd name="connsiteX182" fmla="*/ 3391469 w 3398293"/>
              <a:gd name="connsiteY182" fmla="*/ 1269241 h 4203510"/>
              <a:gd name="connsiteX183" fmla="*/ 3398293 w 3398293"/>
              <a:gd name="connsiteY183" fmla="*/ 1248770 h 4203510"/>
              <a:gd name="connsiteX184" fmla="*/ 3364174 w 3398293"/>
              <a:gd name="connsiteY184" fmla="*/ 1187355 h 4203510"/>
              <a:gd name="connsiteX185" fmla="*/ 3336878 w 3398293"/>
              <a:gd name="connsiteY185" fmla="*/ 1146411 h 4203510"/>
              <a:gd name="connsiteX186" fmla="*/ 3330054 w 3398293"/>
              <a:gd name="connsiteY186" fmla="*/ 1125940 h 4203510"/>
              <a:gd name="connsiteX187" fmla="*/ 3309583 w 3398293"/>
              <a:gd name="connsiteY187" fmla="*/ 1112292 h 4203510"/>
              <a:gd name="connsiteX188" fmla="*/ 3289111 w 3398293"/>
              <a:gd name="connsiteY188" fmla="*/ 1091820 h 4203510"/>
              <a:gd name="connsiteX189" fmla="*/ 3261815 w 3398293"/>
              <a:gd name="connsiteY189" fmla="*/ 1050877 h 4203510"/>
              <a:gd name="connsiteX190" fmla="*/ 3234520 w 3398293"/>
              <a:gd name="connsiteY190" fmla="*/ 1009934 h 4203510"/>
              <a:gd name="connsiteX191" fmla="*/ 3207224 w 3398293"/>
              <a:gd name="connsiteY191" fmla="*/ 968991 h 4203510"/>
              <a:gd name="connsiteX192" fmla="*/ 3166281 w 3398293"/>
              <a:gd name="connsiteY192" fmla="*/ 928047 h 4203510"/>
              <a:gd name="connsiteX193" fmla="*/ 3111690 w 3398293"/>
              <a:gd name="connsiteY193" fmla="*/ 880280 h 4203510"/>
              <a:gd name="connsiteX194" fmla="*/ 3116156 w 3398293"/>
              <a:gd name="connsiteY194" fmla="*/ 850006 h 4203510"/>
              <a:gd name="connsiteX195" fmla="*/ 3077571 w 3398293"/>
              <a:gd name="connsiteY195" fmla="*/ 818865 h 4203510"/>
              <a:gd name="connsiteX196" fmla="*/ 3084394 w 3398293"/>
              <a:gd name="connsiteY196" fmla="*/ 743803 h 4203510"/>
              <a:gd name="connsiteX197" fmla="*/ 3077571 w 3398293"/>
              <a:gd name="connsiteY197" fmla="*/ 627797 h 4203510"/>
              <a:gd name="connsiteX198" fmla="*/ 3057099 w 3398293"/>
              <a:gd name="connsiteY198" fmla="*/ 620973 h 4203510"/>
              <a:gd name="connsiteX199" fmla="*/ 2709081 w 3398293"/>
              <a:gd name="connsiteY199" fmla="*/ 614149 h 4203510"/>
              <a:gd name="connsiteX200" fmla="*/ 2715905 w 3398293"/>
              <a:gd name="connsiteY200" fmla="*/ 532262 h 4203510"/>
              <a:gd name="connsiteX201" fmla="*/ 2688609 w 3398293"/>
              <a:gd name="connsiteY201" fmla="*/ 484495 h 4203510"/>
              <a:gd name="connsiteX202" fmla="*/ 2668138 w 3398293"/>
              <a:gd name="connsiteY202" fmla="*/ 477671 h 4203510"/>
              <a:gd name="connsiteX203" fmla="*/ 2538484 w 3398293"/>
              <a:gd name="connsiteY203" fmla="*/ 457200 h 4203510"/>
              <a:gd name="connsiteX204" fmla="*/ 2456597 w 3398293"/>
              <a:gd name="connsiteY204" fmla="*/ 464023 h 4203510"/>
              <a:gd name="connsiteX205" fmla="*/ 2436126 w 3398293"/>
              <a:gd name="connsiteY205" fmla="*/ 470847 h 4203510"/>
              <a:gd name="connsiteX206" fmla="*/ 2374711 w 3398293"/>
              <a:gd name="connsiteY206" fmla="*/ 464023 h 4203510"/>
              <a:gd name="connsiteX207" fmla="*/ 2299648 w 3398293"/>
              <a:gd name="connsiteY207" fmla="*/ 470847 h 4203510"/>
              <a:gd name="connsiteX208" fmla="*/ 2279177 w 3398293"/>
              <a:gd name="connsiteY208" fmla="*/ 477671 h 4203510"/>
              <a:gd name="connsiteX209" fmla="*/ 2238233 w 3398293"/>
              <a:gd name="connsiteY209" fmla="*/ 504967 h 4203510"/>
              <a:gd name="connsiteX210" fmla="*/ 2197290 w 3398293"/>
              <a:gd name="connsiteY210" fmla="*/ 477671 h 4203510"/>
              <a:gd name="connsiteX211" fmla="*/ 2183642 w 3398293"/>
              <a:gd name="connsiteY211" fmla="*/ 457200 h 4203510"/>
              <a:gd name="connsiteX212" fmla="*/ 2163171 w 3398293"/>
              <a:gd name="connsiteY212" fmla="*/ 450376 h 4203510"/>
              <a:gd name="connsiteX213" fmla="*/ 2101756 w 3398293"/>
              <a:gd name="connsiteY213" fmla="*/ 409432 h 4203510"/>
              <a:gd name="connsiteX214" fmla="*/ 2081284 w 3398293"/>
              <a:gd name="connsiteY214" fmla="*/ 395785 h 4203510"/>
              <a:gd name="connsiteX215" fmla="*/ 2060812 w 3398293"/>
              <a:gd name="connsiteY215" fmla="*/ 388961 h 4203510"/>
              <a:gd name="connsiteX216" fmla="*/ 2019869 w 3398293"/>
              <a:gd name="connsiteY216" fmla="*/ 361665 h 4203510"/>
              <a:gd name="connsiteX217" fmla="*/ 1999397 w 3398293"/>
              <a:gd name="connsiteY217" fmla="*/ 348017 h 4203510"/>
              <a:gd name="connsiteX218" fmla="*/ 1978926 w 3398293"/>
              <a:gd name="connsiteY218" fmla="*/ 341194 h 4203510"/>
              <a:gd name="connsiteX219" fmla="*/ 1979236 w 3398293"/>
              <a:gd name="connsiteY219" fmla="*/ 302608 h 4203510"/>
              <a:gd name="connsiteX220" fmla="*/ 1974212 w 3398293"/>
              <a:gd name="connsiteY220" fmla="*/ 272644 h 4203510"/>
              <a:gd name="connsiteX221" fmla="*/ 1963231 w 3398293"/>
              <a:gd name="connsiteY221" fmla="*/ 227235 h 4203510"/>
              <a:gd name="connsiteX222" fmla="*/ 1924644 w 3398293"/>
              <a:gd name="connsiteY222" fmla="*/ 180646 h 4203510"/>
              <a:gd name="connsiteX223" fmla="*/ 1888726 w 3398293"/>
              <a:gd name="connsiteY223" fmla="*/ 139703 h 4203510"/>
              <a:gd name="connsiteX224" fmla="*/ 1876568 w 3398293"/>
              <a:gd name="connsiteY224" fmla="*/ 129653 h 4203510"/>
              <a:gd name="connsiteX225" fmla="*/ 1869744 w 3398293"/>
              <a:gd name="connsiteY225" fmla="*/ 88710 h 4203510"/>
              <a:gd name="connsiteX226" fmla="*/ 1862920 w 3398293"/>
              <a:gd name="connsiteY226" fmla="*/ 68238 h 4203510"/>
              <a:gd name="connsiteX227" fmla="*/ 1842448 w 3398293"/>
              <a:gd name="connsiteY227" fmla="*/ 61414 h 4203510"/>
              <a:gd name="connsiteX228" fmla="*/ 1801505 w 3398293"/>
              <a:gd name="connsiteY228" fmla="*/ 40943 h 4203510"/>
              <a:gd name="connsiteX229" fmla="*/ 1753738 w 3398293"/>
              <a:gd name="connsiteY229" fmla="*/ 47767 h 4203510"/>
              <a:gd name="connsiteX230" fmla="*/ 1726442 w 3398293"/>
              <a:gd name="connsiteY230" fmla="*/ 88710 h 4203510"/>
              <a:gd name="connsiteX231" fmla="*/ 1705971 w 3398293"/>
              <a:gd name="connsiteY231" fmla="*/ 109182 h 4203510"/>
              <a:gd name="connsiteX232" fmla="*/ 1685499 w 3398293"/>
              <a:gd name="connsiteY232" fmla="*/ 116005 h 4203510"/>
              <a:gd name="connsiteX233" fmla="*/ 1624084 w 3398293"/>
              <a:gd name="connsiteY233" fmla="*/ 102358 h 4203510"/>
              <a:gd name="connsiteX234" fmla="*/ 1610436 w 3398293"/>
              <a:gd name="connsiteY234" fmla="*/ 81886 h 4203510"/>
              <a:gd name="connsiteX235" fmla="*/ 1569493 w 3398293"/>
              <a:gd name="connsiteY235" fmla="*/ 68238 h 4203510"/>
              <a:gd name="connsiteX236" fmla="*/ 1549021 w 3398293"/>
              <a:gd name="connsiteY236" fmla="*/ 47767 h 4203510"/>
              <a:gd name="connsiteX237" fmla="*/ 1528550 w 3398293"/>
              <a:gd name="connsiteY237" fmla="*/ 34119 h 4203510"/>
              <a:gd name="connsiteX238" fmla="*/ 1501254 w 3398293"/>
              <a:gd name="connsiteY238" fmla="*/ 0 h 4203510"/>
              <a:gd name="connsiteX239" fmla="*/ 1480783 w 3398293"/>
              <a:gd name="connsiteY239" fmla="*/ 6823 h 4203510"/>
              <a:gd name="connsiteX240" fmla="*/ 1453487 w 3398293"/>
              <a:gd name="connsiteY240" fmla="*/ 13647 h 4203510"/>
              <a:gd name="connsiteX241" fmla="*/ 1433015 w 3398293"/>
              <a:gd name="connsiteY241" fmla="*/ 27295 h 4203510"/>
              <a:gd name="connsiteX242" fmla="*/ 1412544 w 3398293"/>
              <a:gd name="connsiteY242" fmla="*/ 34119 h 4203510"/>
              <a:gd name="connsiteX243" fmla="*/ 1392072 w 3398293"/>
              <a:gd name="connsiteY243" fmla="*/ 47767 h 4203510"/>
              <a:gd name="connsiteX244" fmla="*/ 1371600 w 3398293"/>
              <a:gd name="connsiteY244" fmla="*/ 54591 h 4203510"/>
              <a:gd name="connsiteX245" fmla="*/ 1330657 w 3398293"/>
              <a:gd name="connsiteY245" fmla="*/ 75062 h 4203510"/>
              <a:gd name="connsiteX246" fmla="*/ 1289714 w 3398293"/>
              <a:gd name="connsiteY246" fmla="*/ 68238 h 4203510"/>
              <a:gd name="connsiteX247" fmla="*/ 1276066 w 3398293"/>
              <a:gd name="connsiteY247" fmla="*/ 47767 h 4203510"/>
              <a:gd name="connsiteX248" fmla="*/ 1255594 w 3398293"/>
              <a:gd name="connsiteY248" fmla="*/ 34119 h 4203510"/>
              <a:gd name="connsiteX249" fmla="*/ 1248771 w 3398293"/>
              <a:gd name="connsiteY249" fmla="*/ 54591 h 4203510"/>
              <a:gd name="connsiteX250" fmla="*/ 1228299 w 3398293"/>
              <a:gd name="connsiteY250" fmla="*/ 61414 h 4203510"/>
              <a:gd name="connsiteX251" fmla="*/ 1207827 w 3398293"/>
              <a:gd name="connsiteY251" fmla="*/ 75062 h 4203510"/>
              <a:gd name="connsiteX252" fmla="*/ 1132765 w 3398293"/>
              <a:gd name="connsiteY252" fmla="*/ 68238 h 4203510"/>
              <a:gd name="connsiteX253" fmla="*/ 1030406 w 3398293"/>
              <a:gd name="connsiteY25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282890 w 3398293"/>
              <a:gd name="connsiteY70" fmla="*/ 3841844 h 4203510"/>
              <a:gd name="connsiteX71" fmla="*/ 1323833 w 3398293"/>
              <a:gd name="connsiteY71" fmla="*/ 3869140 h 4203510"/>
              <a:gd name="connsiteX72" fmla="*/ 1357953 w 3398293"/>
              <a:gd name="connsiteY72" fmla="*/ 3903259 h 4203510"/>
              <a:gd name="connsiteX73" fmla="*/ 1371600 w 3398293"/>
              <a:gd name="connsiteY73" fmla="*/ 3923731 h 4203510"/>
              <a:gd name="connsiteX74" fmla="*/ 1392072 w 3398293"/>
              <a:gd name="connsiteY74" fmla="*/ 3930555 h 4203510"/>
              <a:gd name="connsiteX75" fmla="*/ 1412544 w 3398293"/>
              <a:gd name="connsiteY75" fmla="*/ 3944203 h 4203510"/>
              <a:gd name="connsiteX76" fmla="*/ 1433015 w 3398293"/>
              <a:gd name="connsiteY76" fmla="*/ 3964674 h 4203510"/>
              <a:gd name="connsiteX77" fmla="*/ 1453487 w 3398293"/>
              <a:gd name="connsiteY77" fmla="*/ 3978322 h 4203510"/>
              <a:gd name="connsiteX78" fmla="*/ 1514902 w 3398293"/>
              <a:gd name="connsiteY78" fmla="*/ 4032913 h 4203510"/>
              <a:gd name="connsiteX79" fmla="*/ 1562669 w 3398293"/>
              <a:gd name="connsiteY79" fmla="*/ 4094328 h 4203510"/>
              <a:gd name="connsiteX80" fmla="*/ 1583141 w 3398293"/>
              <a:gd name="connsiteY80" fmla="*/ 4162567 h 4203510"/>
              <a:gd name="connsiteX81" fmla="*/ 1596789 w 3398293"/>
              <a:gd name="connsiteY81" fmla="*/ 4183038 h 4203510"/>
              <a:gd name="connsiteX82" fmla="*/ 1617260 w 3398293"/>
              <a:gd name="connsiteY82" fmla="*/ 4203510 h 4203510"/>
              <a:gd name="connsiteX83" fmla="*/ 1624084 w 3398293"/>
              <a:gd name="connsiteY83" fmla="*/ 4169391 h 4203510"/>
              <a:gd name="connsiteX84" fmla="*/ 1637732 w 3398293"/>
              <a:gd name="connsiteY84" fmla="*/ 4067032 h 4203510"/>
              <a:gd name="connsiteX85" fmla="*/ 1630908 w 3398293"/>
              <a:gd name="connsiteY85" fmla="*/ 4012441 h 4203510"/>
              <a:gd name="connsiteX86" fmla="*/ 1610436 w 3398293"/>
              <a:gd name="connsiteY86" fmla="*/ 3971498 h 4203510"/>
              <a:gd name="connsiteX87" fmla="*/ 1596789 w 3398293"/>
              <a:gd name="connsiteY87" fmla="*/ 3944203 h 4203510"/>
              <a:gd name="connsiteX88" fmla="*/ 1576317 w 3398293"/>
              <a:gd name="connsiteY88" fmla="*/ 3910083 h 4203510"/>
              <a:gd name="connsiteX89" fmla="*/ 1610436 w 3398293"/>
              <a:gd name="connsiteY89" fmla="*/ 3835020 h 4203510"/>
              <a:gd name="connsiteX90" fmla="*/ 1610436 w 3398293"/>
              <a:gd name="connsiteY90" fmla="*/ 3835020 h 4203510"/>
              <a:gd name="connsiteX91" fmla="*/ 1617260 w 3398293"/>
              <a:gd name="connsiteY91" fmla="*/ 3814549 h 4203510"/>
              <a:gd name="connsiteX92" fmla="*/ 1658203 w 3398293"/>
              <a:gd name="connsiteY92" fmla="*/ 3787253 h 4203510"/>
              <a:gd name="connsiteX93" fmla="*/ 1733266 w 3398293"/>
              <a:gd name="connsiteY93" fmla="*/ 3814549 h 4203510"/>
              <a:gd name="connsiteX94" fmla="*/ 1753738 w 3398293"/>
              <a:gd name="connsiteY94" fmla="*/ 3800901 h 4203510"/>
              <a:gd name="connsiteX95" fmla="*/ 1760562 w 3398293"/>
              <a:gd name="connsiteY95" fmla="*/ 3780429 h 4203510"/>
              <a:gd name="connsiteX96" fmla="*/ 1774209 w 3398293"/>
              <a:gd name="connsiteY96" fmla="*/ 3759958 h 4203510"/>
              <a:gd name="connsiteX97" fmla="*/ 1781033 w 3398293"/>
              <a:gd name="connsiteY97" fmla="*/ 3739486 h 4203510"/>
              <a:gd name="connsiteX98" fmla="*/ 1801505 w 3398293"/>
              <a:gd name="connsiteY98" fmla="*/ 3732662 h 4203510"/>
              <a:gd name="connsiteX99" fmla="*/ 1849272 w 3398293"/>
              <a:gd name="connsiteY99" fmla="*/ 3746310 h 4203510"/>
              <a:gd name="connsiteX100" fmla="*/ 1862920 w 3398293"/>
              <a:gd name="connsiteY100" fmla="*/ 3766782 h 4203510"/>
              <a:gd name="connsiteX101" fmla="*/ 1978926 w 3398293"/>
              <a:gd name="connsiteY101" fmla="*/ 3759958 h 4203510"/>
              <a:gd name="connsiteX102" fmla="*/ 1999397 w 3398293"/>
              <a:gd name="connsiteY102" fmla="*/ 3753134 h 4203510"/>
              <a:gd name="connsiteX103" fmla="*/ 2006221 w 3398293"/>
              <a:gd name="connsiteY103" fmla="*/ 3732662 h 4203510"/>
              <a:gd name="connsiteX104" fmla="*/ 2040341 w 3398293"/>
              <a:gd name="connsiteY104" fmla="*/ 3698543 h 4203510"/>
              <a:gd name="connsiteX105" fmla="*/ 2074460 w 3398293"/>
              <a:gd name="connsiteY105" fmla="*/ 3712191 h 4203510"/>
              <a:gd name="connsiteX106" fmla="*/ 2115403 w 3398293"/>
              <a:gd name="connsiteY106" fmla="*/ 3732662 h 4203510"/>
              <a:gd name="connsiteX107" fmla="*/ 2163171 w 3398293"/>
              <a:gd name="connsiteY107" fmla="*/ 3712191 h 4203510"/>
              <a:gd name="connsiteX108" fmla="*/ 2204114 w 3398293"/>
              <a:gd name="connsiteY108" fmla="*/ 3678071 h 4203510"/>
              <a:gd name="connsiteX109" fmla="*/ 2224586 w 3398293"/>
              <a:gd name="connsiteY109" fmla="*/ 3671247 h 4203510"/>
              <a:gd name="connsiteX110" fmla="*/ 2245057 w 3398293"/>
              <a:gd name="connsiteY110" fmla="*/ 3650776 h 4203510"/>
              <a:gd name="connsiteX111" fmla="*/ 2265529 w 3398293"/>
              <a:gd name="connsiteY111" fmla="*/ 3657600 h 4203510"/>
              <a:gd name="connsiteX112" fmla="*/ 2292824 w 3398293"/>
              <a:gd name="connsiteY112" fmla="*/ 3650776 h 4203510"/>
              <a:gd name="connsiteX113" fmla="*/ 2306472 w 3398293"/>
              <a:gd name="connsiteY113" fmla="*/ 3630304 h 4203510"/>
              <a:gd name="connsiteX114" fmla="*/ 2313296 w 3398293"/>
              <a:gd name="connsiteY114" fmla="*/ 3609832 h 4203510"/>
              <a:gd name="connsiteX115" fmla="*/ 2361063 w 3398293"/>
              <a:gd name="connsiteY115" fmla="*/ 3596185 h 4203510"/>
              <a:gd name="connsiteX116" fmla="*/ 2395183 w 3398293"/>
              <a:gd name="connsiteY116" fmla="*/ 3562065 h 4203510"/>
              <a:gd name="connsiteX117" fmla="*/ 2436126 w 3398293"/>
              <a:gd name="connsiteY117" fmla="*/ 3534770 h 4203510"/>
              <a:gd name="connsiteX118" fmla="*/ 2449774 w 3398293"/>
              <a:gd name="connsiteY118" fmla="*/ 3514298 h 4203510"/>
              <a:gd name="connsiteX119" fmla="*/ 2511189 w 3398293"/>
              <a:gd name="connsiteY119" fmla="*/ 3480179 h 4203510"/>
              <a:gd name="connsiteX120" fmla="*/ 2490717 w 3398293"/>
              <a:gd name="connsiteY120" fmla="*/ 3473355 h 4203510"/>
              <a:gd name="connsiteX121" fmla="*/ 2565780 w 3398293"/>
              <a:gd name="connsiteY121" fmla="*/ 3452883 h 4203510"/>
              <a:gd name="connsiteX122" fmla="*/ 2661314 w 3398293"/>
              <a:gd name="connsiteY122" fmla="*/ 3425588 h 4203510"/>
              <a:gd name="connsiteX123" fmla="*/ 2722729 w 3398293"/>
              <a:gd name="connsiteY123" fmla="*/ 3398292 h 4203510"/>
              <a:gd name="connsiteX124" fmla="*/ 2743200 w 3398293"/>
              <a:gd name="connsiteY124" fmla="*/ 3405116 h 4203510"/>
              <a:gd name="connsiteX125" fmla="*/ 2797791 w 3398293"/>
              <a:gd name="connsiteY125" fmla="*/ 3398292 h 4203510"/>
              <a:gd name="connsiteX126" fmla="*/ 2859206 w 3398293"/>
              <a:gd name="connsiteY126" fmla="*/ 3350525 h 4203510"/>
              <a:gd name="connsiteX127" fmla="*/ 2920621 w 3398293"/>
              <a:gd name="connsiteY127" fmla="*/ 3309582 h 4203510"/>
              <a:gd name="connsiteX128" fmla="*/ 2941093 w 3398293"/>
              <a:gd name="connsiteY128" fmla="*/ 3295934 h 4203510"/>
              <a:gd name="connsiteX129" fmla="*/ 2954741 w 3398293"/>
              <a:gd name="connsiteY129" fmla="*/ 3316405 h 4203510"/>
              <a:gd name="connsiteX130" fmla="*/ 2995684 w 3398293"/>
              <a:gd name="connsiteY130" fmla="*/ 3336877 h 4203510"/>
              <a:gd name="connsiteX131" fmla="*/ 3016156 w 3398293"/>
              <a:gd name="connsiteY131" fmla="*/ 3330053 h 4203510"/>
              <a:gd name="connsiteX132" fmla="*/ 3057099 w 3398293"/>
              <a:gd name="connsiteY132" fmla="*/ 3302758 h 4203510"/>
              <a:gd name="connsiteX133" fmla="*/ 3084394 w 3398293"/>
              <a:gd name="connsiteY133" fmla="*/ 3295934 h 4203510"/>
              <a:gd name="connsiteX134" fmla="*/ 3125338 w 3398293"/>
              <a:gd name="connsiteY134" fmla="*/ 3268638 h 4203510"/>
              <a:gd name="connsiteX135" fmla="*/ 3166281 w 3398293"/>
              <a:gd name="connsiteY135" fmla="*/ 3282286 h 4203510"/>
              <a:gd name="connsiteX136" fmla="*/ 3186753 w 3398293"/>
              <a:gd name="connsiteY136" fmla="*/ 3275462 h 4203510"/>
              <a:gd name="connsiteX137" fmla="*/ 3254991 w 3398293"/>
              <a:gd name="connsiteY137" fmla="*/ 3241343 h 4203510"/>
              <a:gd name="connsiteX138" fmla="*/ 3282287 w 3398293"/>
              <a:gd name="connsiteY138" fmla="*/ 3248167 h 4203510"/>
              <a:gd name="connsiteX139" fmla="*/ 3302759 w 3398293"/>
              <a:gd name="connsiteY139" fmla="*/ 3254991 h 4203510"/>
              <a:gd name="connsiteX140" fmla="*/ 3309583 w 3398293"/>
              <a:gd name="connsiteY140" fmla="*/ 3234519 h 4203510"/>
              <a:gd name="connsiteX141" fmla="*/ 3323230 w 3398293"/>
              <a:gd name="connsiteY141" fmla="*/ 3207223 h 4203510"/>
              <a:gd name="connsiteX142" fmla="*/ 3306295 w 3398293"/>
              <a:gd name="connsiteY142" fmla="*/ 3141962 h 4203510"/>
              <a:gd name="connsiteX143" fmla="*/ 3305674 w 3398293"/>
              <a:gd name="connsiteY143" fmla="*/ 3039356 h 4203510"/>
              <a:gd name="connsiteX144" fmla="*/ 3304185 w 3398293"/>
              <a:gd name="connsiteY144" fmla="*/ 2933089 h 4203510"/>
              <a:gd name="connsiteX145" fmla="*/ 3303876 w 3398293"/>
              <a:gd name="connsiteY145" fmla="*/ 2767269 h 4203510"/>
              <a:gd name="connsiteX146" fmla="*/ 3299470 w 3398293"/>
              <a:gd name="connsiteY146" fmla="*/ 2558645 h 4203510"/>
              <a:gd name="connsiteX147" fmla="*/ 3291158 w 3398293"/>
              <a:gd name="connsiteY147" fmla="*/ 2329672 h 4203510"/>
              <a:gd name="connsiteX148" fmla="*/ 3284645 w 3398293"/>
              <a:gd name="connsiteY148" fmla="*/ 2089595 h 4203510"/>
              <a:gd name="connsiteX149" fmla="*/ 3289111 w 3398293"/>
              <a:gd name="connsiteY149" fmla="*/ 1985749 h 4203510"/>
              <a:gd name="connsiteX150" fmla="*/ 3282287 w 3398293"/>
              <a:gd name="connsiteY150" fmla="*/ 1897038 h 4203510"/>
              <a:gd name="connsiteX151" fmla="*/ 3261815 w 3398293"/>
              <a:gd name="connsiteY151" fmla="*/ 1890214 h 4203510"/>
              <a:gd name="connsiteX152" fmla="*/ 3118514 w 3398293"/>
              <a:gd name="connsiteY152" fmla="*/ 1887236 h 4203510"/>
              <a:gd name="connsiteX153" fmla="*/ 2941093 w 3398293"/>
              <a:gd name="connsiteY153" fmla="*/ 1890214 h 4203510"/>
              <a:gd name="connsiteX154" fmla="*/ 2818263 w 3398293"/>
              <a:gd name="connsiteY154" fmla="*/ 1897038 h 4203510"/>
              <a:gd name="connsiteX155" fmla="*/ 2702257 w 3398293"/>
              <a:gd name="connsiteY155" fmla="*/ 1903862 h 4203510"/>
              <a:gd name="connsiteX156" fmla="*/ 2695433 w 3398293"/>
              <a:gd name="connsiteY156" fmla="*/ 1883391 h 4203510"/>
              <a:gd name="connsiteX157" fmla="*/ 2681786 w 3398293"/>
              <a:gd name="connsiteY157" fmla="*/ 1781032 h 4203510"/>
              <a:gd name="connsiteX158" fmla="*/ 2681786 w 3398293"/>
              <a:gd name="connsiteY158" fmla="*/ 1433014 h 4203510"/>
              <a:gd name="connsiteX159" fmla="*/ 2689788 w 3398293"/>
              <a:gd name="connsiteY159" fmla="*/ 1276065 h 4203510"/>
              <a:gd name="connsiteX160" fmla="*/ 2757158 w 3398293"/>
              <a:gd name="connsiteY160" fmla="*/ 1440149 h 4203510"/>
              <a:gd name="connsiteX161" fmla="*/ 2856291 w 3398293"/>
              <a:gd name="connsiteY161" fmla="*/ 1454106 h 4203510"/>
              <a:gd name="connsiteX162" fmla="*/ 2843822 w 3398293"/>
              <a:gd name="connsiteY162" fmla="*/ 1282889 h 4203510"/>
              <a:gd name="connsiteX163" fmla="*/ 2837866 w 3398293"/>
              <a:gd name="connsiteY163" fmla="*/ 1211983 h 4203510"/>
              <a:gd name="connsiteX164" fmla="*/ 2843201 w 3398293"/>
              <a:gd name="connsiteY164" fmla="*/ 1175196 h 4203510"/>
              <a:gd name="connsiteX165" fmla="*/ 2862494 w 3398293"/>
              <a:gd name="connsiteY165" fmla="*/ 1118806 h 4203510"/>
              <a:gd name="connsiteX166" fmla="*/ 2859206 w 3398293"/>
              <a:gd name="connsiteY166" fmla="*/ 1071349 h 4203510"/>
              <a:gd name="connsiteX167" fmla="*/ 2881166 w 3398293"/>
              <a:gd name="connsiteY167" fmla="*/ 1051187 h 4203510"/>
              <a:gd name="connsiteX168" fmla="*/ 2896303 w 3398293"/>
              <a:gd name="connsiteY168" fmla="*/ 1034872 h 4203510"/>
              <a:gd name="connsiteX169" fmla="*/ 2933401 w 3398293"/>
              <a:gd name="connsiteY169" fmla="*/ 1023892 h 4203510"/>
              <a:gd name="connsiteX170" fmla="*/ 2947048 w 3398293"/>
              <a:gd name="connsiteY170" fmla="*/ 995418 h 4203510"/>
              <a:gd name="connsiteX171" fmla="*/ 2954741 w 3398293"/>
              <a:gd name="connsiteY171" fmla="*/ 934871 h 4203510"/>
              <a:gd name="connsiteX172" fmla="*/ 2995684 w 3398293"/>
              <a:gd name="connsiteY172" fmla="*/ 914400 h 4203510"/>
              <a:gd name="connsiteX173" fmla="*/ 3050275 w 3398293"/>
              <a:gd name="connsiteY173" fmla="*/ 928047 h 4203510"/>
              <a:gd name="connsiteX174" fmla="*/ 3063923 w 3398293"/>
              <a:gd name="connsiteY174" fmla="*/ 948519 h 4203510"/>
              <a:gd name="connsiteX175" fmla="*/ 3101888 w 3398293"/>
              <a:gd name="connsiteY175" fmla="*/ 1013222 h 4203510"/>
              <a:gd name="connsiteX176" fmla="*/ 3157658 w 3398293"/>
              <a:gd name="connsiteY176" fmla="*/ 1087105 h 4203510"/>
              <a:gd name="connsiteX177" fmla="*/ 3205735 w 3398293"/>
              <a:gd name="connsiteY177" fmla="*/ 1131894 h 4203510"/>
              <a:gd name="connsiteX178" fmla="*/ 3275154 w 3398293"/>
              <a:gd name="connsiteY178" fmla="*/ 1202491 h 4203510"/>
              <a:gd name="connsiteX179" fmla="*/ 3350526 w 3398293"/>
              <a:gd name="connsiteY179" fmla="*/ 1262417 h 4203510"/>
              <a:gd name="connsiteX180" fmla="*/ 3370997 w 3398293"/>
              <a:gd name="connsiteY180" fmla="*/ 1276065 h 4203510"/>
              <a:gd name="connsiteX181" fmla="*/ 3391469 w 3398293"/>
              <a:gd name="connsiteY181" fmla="*/ 1269241 h 4203510"/>
              <a:gd name="connsiteX182" fmla="*/ 3398293 w 3398293"/>
              <a:gd name="connsiteY182" fmla="*/ 1248770 h 4203510"/>
              <a:gd name="connsiteX183" fmla="*/ 3364174 w 3398293"/>
              <a:gd name="connsiteY183" fmla="*/ 1187355 h 4203510"/>
              <a:gd name="connsiteX184" fmla="*/ 3336878 w 3398293"/>
              <a:gd name="connsiteY184" fmla="*/ 1146411 h 4203510"/>
              <a:gd name="connsiteX185" fmla="*/ 3330054 w 3398293"/>
              <a:gd name="connsiteY185" fmla="*/ 1125940 h 4203510"/>
              <a:gd name="connsiteX186" fmla="*/ 3309583 w 3398293"/>
              <a:gd name="connsiteY186" fmla="*/ 1112292 h 4203510"/>
              <a:gd name="connsiteX187" fmla="*/ 3289111 w 3398293"/>
              <a:gd name="connsiteY187" fmla="*/ 1091820 h 4203510"/>
              <a:gd name="connsiteX188" fmla="*/ 3261815 w 3398293"/>
              <a:gd name="connsiteY188" fmla="*/ 1050877 h 4203510"/>
              <a:gd name="connsiteX189" fmla="*/ 3234520 w 3398293"/>
              <a:gd name="connsiteY189" fmla="*/ 1009934 h 4203510"/>
              <a:gd name="connsiteX190" fmla="*/ 3207224 w 3398293"/>
              <a:gd name="connsiteY190" fmla="*/ 968991 h 4203510"/>
              <a:gd name="connsiteX191" fmla="*/ 3166281 w 3398293"/>
              <a:gd name="connsiteY191" fmla="*/ 928047 h 4203510"/>
              <a:gd name="connsiteX192" fmla="*/ 3111690 w 3398293"/>
              <a:gd name="connsiteY192" fmla="*/ 880280 h 4203510"/>
              <a:gd name="connsiteX193" fmla="*/ 3116156 w 3398293"/>
              <a:gd name="connsiteY193" fmla="*/ 850006 h 4203510"/>
              <a:gd name="connsiteX194" fmla="*/ 3077571 w 3398293"/>
              <a:gd name="connsiteY194" fmla="*/ 818865 h 4203510"/>
              <a:gd name="connsiteX195" fmla="*/ 3084394 w 3398293"/>
              <a:gd name="connsiteY195" fmla="*/ 743803 h 4203510"/>
              <a:gd name="connsiteX196" fmla="*/ 3077571 w 3398293"/>
              <a:gd name="connsiteY196" fmla="*/ 627797 h 4203510"/>
              <a:gd name="connsiteX197" fmla="*/ 3057099 w 3398293"/>
              <a:gd name="connsiteY197" fmla="*/ 620973 h 4203510"/>
              <a:gd name="connsiteX198" fmla="*/ 2709081 w 3398293"/>
              <a:gd name="connsiteY198" fmla="*/ 614149 h 4203510"/>
              <a:gd name="connsiteX199" fmla="*/ 2715905 w 3398293"/>
              <a:gd name="connsiteY199" fmla="*/ 532262 h 4203510"/>
              <a:gd name="connsiteX200" fmla="*/ 2688609 w 3398293"/>
              <a:gd name="connsiteY200" fmla="*/ 484495 h 4203510"/>
              <a:gd name="connsiteX201" fmla="*/ 2668138 w 3398293"/>
              <a:gd name="connsiteY201" fmla="*/ 477671 h 4203510"/>
              <a:gd name="connsiteX202" fmla="*/ 2538484 w 3398293"/>
              <a:gd name="connsiteY202" fmla="*/ 457200 h 4203510"/>
              <a:gd name="connsiteX203" fmla="*/ 2456597 w 3398293"/>
              <a:gd name="connsiteY203" fmla="*/ 464023 h 4203510"/>
              <a:gd name="connsiteX204" fmla="*/ 2436126 w 3398293"/>
              <a:gd name="connsiteY204" fmla="*/ 470847 h 4203510"/>
              <a:gd name="connsiteX205" fmla="*/ 2374711 w 3398293"/>
              <a:gd name="connsiteY205" fmla="*/ 464023 h 4203510"/>
              <a:gd name="connsiteX206" fmla="*/ 2299648 w 3398293"/>
              <a:gd name="connsiteY206" fmla="*/ 470847 h 4203510"/>
              <a:gd name="connsiteX207" fmla="*/ 2279177 w 3398293"/>
              <a:gd name="connsiteY207" fmla="*/ 477671 h 4203510"/>
              <a:gd name="connsiteX208" fmla="*/ 2238233 w 3398293"/>
              <a:gd name="connsiteY208" fmla="*/ 504967 h 4203510"/>
              <a:gd name="connsiteX209" fmla="*/ 2197290 w 3398293"/>
              <a:gd name="connsiteY209" fmla="*/ 477671 h 4203510"/>
              <a:gd name="connsiteX210" fmla="*/ 2183642 w 3398293"/>
              <a:gd name="connsiteY210" fmla="*/ 457200 h 4203510"/>
              <a:gd name="connsiteX211" fmla="*/ 2163171 w 3398293"/>
              <a:gd name="connsiteY211" fmla="*/ 450376 h 4203510"/>
              <a:gd name="connsiteX212" fmla="*/ 2101756 w 3398293"/>
              <a:gd name="connsiteY212" fmla="*/ 409432 h 4203510"/>
              <a:gd name="connsiteX213" fmla="*/ 2081284 w 3398293"/>
              <a:gd name="connsiteY213" fmla="*/ 395785 h 4203510"/>
              <a:gd name="connsiteX214" fmla="*/ 2060812 w 3398293"/>
              <a:gd name="connsiteY214" fmla="*/ 388961 h 4203510"/>
              <a:gd name="connsiteX215" fmla="*/ 2019869 w 3398293"/>
              <a:gd name="connsiteY215" fmla="*/ 361665 h 4203510"/>
              <a:gd name="connsiteX216" fmla="*/ 1999397 w 3398293"/>
              <a:gd name="connsiteY216" fmla="*/ 348017 h 4203510"/>
              <a:gd name="connsiteX217" fmla="*/ 1978926 w 3398293"/>
              <a:gd name="connsiteY217" fmla="*/ 341194 h 4203510"/>
              <a:gd name="connsiteX218" fmla="*/ 1979236 w 3398293"/>
              <a:gd name="connsiteY218" fmla="*/ 302608 h 4203510"/>
              <a:gd name="connsiteX219" fmla="*/ 1974212 w 3398293"/>
              <a:gd name="connsiteY219" fmla="*/ 272644 h 4203510"/>
              <a:gd name="connsiteX220" fmla="*/ 1963231 w 3398293"/>
              <a:gd name="connsiteY220" fmla="*/ 227235 h 4203510"/>
              <a:gd name="connsiteX221" fmla="*/ 1924644 w 3398293"/>
              <a:gd name="connsiteY221" fmla="*/ 180646 h 4203510"/>
              <a:gd name="connsiteX222" fmla="*/ 1888726 w 3398293"/>
              <a:gd name="connsiteY222" fmla="*/ 139703 h 4203510"/>
              <a:gd name="connsiteX223" fmla="*/ 1876568 w 3398293"/>
              <a:gd name="connsiteY223" fmla="*/ 129653 h 4203510"/>
              <a:gd name="connsiteX224" fmla="*/ 1869744 w 3398293"/>
              <a:gd name="connsiteY224" fmla="*/ 88710 h 4203510"/>
              <a:gd name="connsiteX225" fmla="*/ 1862920 w 3398293"/>
              <a:gd name="connsiteY225" fmla="*/ 68238 h 4203510"/>
              <a:gd name="connsiteX226" fmla="*/ 1842448 w 3398293"/>
              <a:gd name="connsiteY226" fmla="*/ 61414 h 4203510"/>
              <a:gd name="connsiteX227" fmla="*/ 1801505 w 3398293"/>
              <a:gd name="connsiteY227" fmla="*/ 40943 h 4203510"/>
              <a:gd name="connsiteX228" fmla="*/ 1753738 w 3398293"/>
              <a:gd name="connsiteY228" fmla="*/ 47767 h 4203510"/>
              <a:gd name="connsiteX229" fmla="*/ 1726442 w 3398293"/>
              <a:gd name="connsiteY229" fmla="*/ 88710 h 4203510"/>
              <a:gd name="connsiteX230" fmla="*/ 1705971 w 3398293"/>
              <a:gd name="connsiteY230" fmla="*/ 109182 h 4203510"/>
              <a:gd name="connsiteX231" fmla="*/ 1685499 w 3398293"/>
              <a:gd name="connsiteY231" fmla="*/ 116005 h 4203510"/>
              <a:gd name="connsiteX232" fmla="*/ 1624084 w 3398293"/>
              <a:gd name="connsiteY232" fmla="*/ 102358 h 4203510"/>
              <a:gd name="connsiteX233" fmla="*/ 1610436 w 3398293"/>
              <a:gd name="connsiteY233" fmla="*/ 81886 h 4203510"/>
              <a:gd name="connsiteX234" fmla="*/ 1569493 w 3398293"/>
              <a:gd name="connsiteY234" fmla="*/ 68238 h 4203510"/>
              <a:gd name="connsiteX235" fmla="*/ 1549021 w 3398293"/>
              <a:gd name="connsiteY235" fmla="*/ 47767 h 4203510"/>
              <a:gd name="connsiteX236" fmla="*/ 1528550 w 3398293"/>
              <a:gd name="connsiteY236" fmla="*/ 34119 h 4203510"/>
              <a:gd name="connsiteX237" fmla="*/ 1501254 w 3398293"/>
              <a:gd name="connsiteY237" fmla="*/ 0 h 4203510"/>
              <a:gd name="connsiteX238" fmla="*/ 1480783 w 3398293"/>
              <a:gd name="connsiteY238" fmla="*/ 6823 h 4203510"/>
              <a:gd name="connsiteX239" fmla="*/ 1453487 w 3398293"/>
              <a:gd name="connsiteY239" fmla="*/ 13647 h 4203510"/>
              <a:gd name="connsiteX240" fmla="*/ 1433015 w 3398293"/>
              <a:gd name="connsiteY240" fmla="*/ 27295 h 4203510"/>
              <a:gd name="connsiteX241" fmla="*/ 1412544 w 3398293"/>
              <a:gd name="connsiteY241" fmla="*/ 34119 h 4203510"/>
              <a:gd name="connsiteX242" fmla="*/ 1392072 w 3398293"/>
              <a:gd name="connsiteY242" fmla="*/ 47767 h 4203510"/>
              <a:gd name="connsiteX243" fmla="*/ 1371600 w 3398293"/>
              <a:gd name="connsiteY243" fmla="*/ 54591 h 4203510"/>
              <a:gd name="connsiteX244" fmla="*/ 1330657 w 3398293"/>
              <a:gd name="connsiteY244" fmla="*/ 75062 h 4203510"/>
              <a:gd name="connsiteX245" fmla="*/ 1289714 w 3398293"/>
              <a:gd name="connsiteY245" fmla="*/ 68238 h 4203510"/>
              <a:gd name="connsiteX246" fmla="*/ 1276066 w 3398293"/>
              <a:gd name="connsiteY246" fmla="*/ 47767 h 4203510"/>
              <a:gd name="connsiteX247" fmla="*/ 1255594 w 3398293"/>
              <a:gd name="connsiteY247" fmla="*/ 34119 h 4203510"/>
              <a:gd name="connsiteX248" fmla="*/ 1248771 w 3398293"/>
              <a:gd name="connsiteY248" fmla="*/ 54591 h 4203510"/>
              <a:gd name="connsiteX249" fmla="*/ 1228299 w 3398293"/>
              <a:gd name="connsiteY249" fmla="*/ 61414 h 4203510"/>
              <a:gd name="connsiteX250" fmla="*/ 1207827 w 3398293"/>
              <a:gd name="connsiteY250" fmla="*/ 75062 h 4203510"/>
              <a:gd name="connsiteX251" fmla="*/ 1132765 w 3398293"/>
              <a:gd name="connsiteY251" fmla="*/ 68238 h 4203510"/>
              <a:gd name="connsiteX252" fmla="*/ 1030406 w 3398293"/>
              <a:gd name="connsiteY25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596789 w 3398293"/>
              <a:gd name="connsiteY86" fmla="*/ 3944203 h 4203510"/>
              <a:gd name="connsiteX87" fmla="*/ 1576317 w 3398293"/>
              <a:gd name="connsiteY87" fmla="*/ 3910083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17260 w 3398293"/>
              <a:gd name="connsiteY90" fmla="*/ 3814549 h 4203510"/>
              <a:gd name="connsiteX91" fmla="*/ 1658203 w 3398293"/>
              <a:gd name="connsiteY91" fmla="*/ 3787253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23230 w 3398293"/>
              <a:gd name="connsiteY140" fmla="*/ 3207223 h 4203510"/>
              <a:gd name="connsiteX141" fmla="*/ 3306295 w 3398293"/>
              <a:gd name="connsiteY141" fmla="*/ 3141962 h 4203510"/>
              <a:gd name="connsiteX142" fmla="*/ 3305674 w 3398293"/>
              <a:gd name="connsiteY142" fmla="*/ 3039356 h 4203510"/>
              <a:gd name="connsiteX143" fmla="*/ 3304185 w 3398293"/>
              <a:gd name="connsiteY143" fmla="*/ 2933089 h 4203510"/>
              <a:gd name="connsiteX144" fmla="*/ 3303876 w 3398293"/>
              <a:gd name="connsiteY144" fmla="*/ 2767269 h 4203510"/>
              <a:gd name="connsiteX145" fmla="*/ 3299470 w 3398293"/>
              <a:gd name="connsiteY145" fmla="*/ 2558645 h 4203510"/>
              <a:gd name="connsiteX146" fmla="*/ 3291158 w 3398293"/>
              <a:gd name="connsiteY146" fmla="*/ 2329672 h 4203510"/>
              <a:gd name="connsiteX147" fmla="*/ 3284645 w 3398293"/>
              <a:gd name="connsiteY147" fmla="*/ 2089595 h 4203510"/>
              <a:gd name="connsiteX148" fmla="*/ 3289111 w 3398293"/>
              <a:gd name="connsiteY148" fmla="*/ 1985749 h 4203510"/>
              <a:gd name="connsiteX149" fmla="*/ 3282287 w 3398293"/>
              <a:gd name="connsiteY149" fmla="*/ 1897038 h 4203510"/>
              <a:gd name="connsiteX150" fmla="*/ 3261815 w 3398293"/>
              <a:gd name="connsiteY150" fmla="*/ 1890214 h 4203510"/>
              <a:gd name="connsiteX151" fmla="*/ 3118514 w 3398293"/>
              <a:gd name="connsiteY151" fmla="*/ 1887236 h 4203510"/>
              <a:gd name="connsiteX152" fmla="*/ 2941093 w 3398293"/>
              <a:gd name="connsiteY152" fmla="*/ 1890214 h 4203510"/>
              <a:gd name="connsiteX153" fmla="*/ 2818263 w 3398293"/>
              <a:gd name="connsiteY153" fmla="*/ 1897038 h 4203510"/>
              <a:gd name="connsiteX154" fmla="*/ 2702257 w 3398293"/>
              <a:gd name="connsiteY154" fmla="*/ 1903862 h 4203510"/>
              <a:gd name="connsiteX155" fmla="*/ 2695433 w 3398293"/>
              <a:gd name="connsiteY155" fmla="*/ 1883391 h 4203510"/>
              <a:gd name="connsiteX156" fmla="*/ 2681786 w 3398293"/>
              <a:gd name="connsiteY156" fmla="*/ 1781032 h 4203510"/>
              <a:gd name="connsiteX157" fmla="*/ 2681786 w 3398293"/>
              <a:gd name="connsiteY157" fmla="*/ 1433014 h 4203510"/>
              <a:gd name="connsiteX158" fmla="*/ 2689788 w 3398293"/>
              <a:gd name="connsiteY158" fmla="*/ 1276065 h 4203510"/>
              <a:gd name="connsiteX159" fmla="*/ 2757158 w 3398293"/>
              <a:gd name="connsiteY159" fmla="*/ 1440149 h 4203510"/>
              <a:gd name="connsiteX160" fmla="*/ 2856291 w 3398293"/>
              <a:gd name="connsiteY160" fmla="*/ 1454106 h 4203510"/>
              <a:gd name="connsiteX161" fmla="*/ 2843822 w 3398293"/>
              <a:gd name="connsiteY161" fmla="*/ 1282889 h 4203510"/>
              <a:gd name="connsiteX162" fmla="*/ 2837866 w 3398293"/>
              <a:gd name="connsiteY162" fmla="*/ 1211983 h 4203510"/>
              <a:gd name="connsiteX163" fmla="*/ 2843201 w 3398293"/>
              <a:gd name="connsiteY163" fmla="*/ 1175196 h 4203510"/>
              <a:gd name="connsiteX164" fmla="*/ 2862494 w 3398293"/>
              <a:gd name="connsiteY164" fmla="*/ 1118806 h 4203510"/>
              <a:gd name="connsiteX165" fmla="*/ 2859206 w 3398293"/>
              <a:gd name="connsiteY165" fmla="*/ 1071349 h 4203510"/>
              <a:gd name="connsiteX166" fmla="*/ 2881166 w 3398293"/>
              <a:gd name="connsiteY166" fmla="*/ 1051187 h 4203510"/>
              <a:gd name="connsiteX167" fmla="*/ 2896303 w 3398293"/>
              <a:gd name="connsiteY167" fmla="*/ 1034872 h 4203510"/>
              <a:gd name="connsiteX168" fmla="*/ 2933401 w 3398293"/>
              <a:gd name="connsiteY168" fmla="*/ 1023892 h 4203510"/>
              <a:gd name="connsiteX169" fmla="*/ 2947048 w 3398293"/>
              <a:gd name="connsiteY169" fmla="*/ 995418 h 4203510"/>
              <a:gd name="connsiteX170" fmla="*/ 2954741 w 3398293"/>
              <a:gd name="connsiteY170" fmla="*/ 934871 h 4203510"/>
              <a:gd name="connsiteX171" fmla="*/ 2995684 w 3398293"/>
              <a:gd name="connsiteY171" fmla="*/ 914400 h 4203510"/>
              <a:gd name="connsiteX172" fmla="*/ 3050275 w 3398293"/>
              <a:gd name="connsiteY172" fmla="*/ 928047 h 4203510"/>
              <a:gd name="connsiteX173" fmla="*/ 3063923 w 3398293"/>
              <a:gd name="connsiteY173" fmla="*/ 948519 h 4203510"/>
              <a:gd name="connsiteX174" fmla="*/ 3101888 w 3398293"/>
              <a:gd name="connsiteY174" fmla="*/ 1013222 h 4203510"/>
              <a:gd name="connsiteX175" fmla="*/ 3157658 w 3398293"/>
              <a:gd name="connsiteY175" fmla="*/ 1087105 h 4203510"/>
              <a:gd name="connsiteX176" fmla="*/ 3205735 w 3398293"/>
              <a:gd name="connsiteY176" fmla="*/ 1131894 h 4203510"/>
              <a:gd name="connsiteX177" fmla="*/ 3275154 w 3398293"/>
              <a:gd name="connsiteY177" fmla="*/ 1202491 h 4203510"/>
              <a:gd name="connsiteX178" fmla="*/ 3350526 w 3398293"/>
              <a:gd name="connsiteY178" fmla="*/ 1262417 h 4203510"/>
              <a:gd name="connsiteX179" fmla="*/ 3370997 w 3398293"/>
              <a:gd name="connsiteY179" fmla="*/ 1276065 h 4203510"/>
              <a:gd name="connsiteX180" fmla="*/ 3391469 w 3398293"/>
              <a:gd name="connsiteY180" fmla="*/ 1269241 h 4203510"/>
              <a:gd name="connsiteX181" fmla="*/ 3398293 w 3398293"/>
              <a:gd name="connsiteY181" fmla="*/ 1248770 h 4203510"/>
              <a:gd name="connsiteX182" fmla="*/ 3364174 w 3398293"/>
              <a:gd name="connsiteY182" fmla="*/ 1187355 h 4203510"/>
              <a:gd name="connsiteX183" fmla="*/ 3336878 w 3398293"/>
              <a:gd name="connsiteY183" fmla="*/ 1146411 h 4203510"/>
              <a:gd name="connsiteX184" fmla="*/ 3330054 w 3398293"/>
              <a:gd name="connsiteY184" fmla="*/ 1125940 h 4203510"/>
              <a:gd name="connsiteX185" fmla="*/ 3309583 w 3398293"/>
              <a:gd name="connsiteY185" fmla="*/ 1112292 h 4203510"/>
              <a:gd name="connsiteX186" fmla="*/ 3289111 w 3398293"/>
              <a:gd name="connsiteY186" fmla="*/ 1091820 h 4203510"/>
              <a:gd name="connsiteX187" fmla="*/ 3261815 w 3398293"/>
              <a:gd name="connsiteY187" fmla="*/ 1050877 h 4203510"/>
              <a:gd name="connsiteX188" fmla="*/ 3234520 w 3398293"/>
              <a:gd name="connsiteY188" fmla="*/ 1009934 h 4203510"/>
              <a:gd name="connsiteX189" fmla="*/ 3207224 w 3398293"/>
              <a:gd name="connsiteY189" fmla="*/ 968991 h 4203510"/>
              <a:gd name="connsiteX190" fmla="*/ 3166281 w 3398293"/>
              <a:gd name="connsiteY190" fmla="*/ 928047 h 4203510"/>
              <a:gd name="connsiteX191" fmla="*/ 3111690 w 3398293"/>
              <a:gd name="connsiteY191" fmla="*/ 880280 h 4203510"/>
              <a:gd name="connsiteX192" fmla="*/ 3116156 w 3398293"/>
              <a:gd name="connsiteY192" fmla="*/ 850006 h 4203510"/>
              <a:gd name="connsiteX193" fmla="*/ 3077571 w 3398293"/>
              <a:gd name="connsiteY193" fmla="*/ 818865 h 4203510"/>
              <a:gd name="connsiteX194" fmla="*/ 3084394 w 3398293"/>
              <a:gd name="connsiteY194" fmla="*/ 743803 h 4203510"/>
              <a:gd name="connsiteX195" fmla="*/ 3077571 w 3398293"/>
              <a:gd name="connsiteY195" fmla="*/ 627797 h 4203510"/>
              <a:gd name="connsiteX196" fmla="*/ 3057099 w 3398293"/>
              <a:gd name="connsiteY196" fmla="*/ 620973 h 4203510"/>
              <a:gd name="connsiteX197" fmla="*/ 2709081 w 3398293"/>
              <a:gd name="connsiteY197" fmla="*/ 614149 h 4203510"/>
              <a:gd name="connsiteX198" fmla="*/ 2715905 w 3398293"/>
              <a:gd name="connsiteY198" fmla="*/ 532262 h 4203510"/>
              <a:gd name="connsiteX199" fmla="*/ 2688609 w 3398293"/>
              <a:gd name="connsiteY199" fmla="*/ 484495 h 4203510"/>
              <a:gd name="connsiteX200" fmla="*/ 2668138 w 3398293"/>
              <a:gd name="connsiteY200" fmla="*/ 477671 h 4203510"/>
              <a:gd name="connsiteX201" fmla="*/ 2538484 w 3398293"/>
              <a:gd name="connsiteY201" fmla="*/ 457200 h 4203510"/>
              <a:gd name="connsiteX202" fmla="*/ 2456597 w 3398293"/>
              <a:gd name="connsiteY202" fmla="*/ 464023 h 4203510"/>
              <a:gd name="connsiteX203" fmla="*/ 2436126 w 3398293"/>
              <a:gd name="connsiteY203" fmla="*/ 470847 h 4203510"/>
              <a:gd name="connsiteX204" fmla="*/ 2374711 w 3398293"/>
              <a:gd name="connsiteY204" fmla="*/ 464023 h 4203510"/>
              <a:gd name="connsiteX205" fmla="*/ 2299648 w 3398293"/>
              <a:gd name="connsiteY205" fmla="*/ 470847 h 4203510"/>
              <a:gd name="connsiteX206" fmla="*/ 2279177 w 3398293"/>
              <a:gd name="connsiteY206" fmla="*/ 477671 h 4203510"/>
              <a:gd name="connsiteX207" fmla="*/ 2238233 w 3398293"/>
              <a:gd name="connsiteY207" fmla="*/ 504967 h 4203510"/>
              <a:gd name="connsiteX208" fmla="*/ 2197290 w 3398293"/>
              <a:gd name="connsiteY208" fmla="*/ 477671 h 4203510"/>
              <a:gd name="connsiteX209" fmla="*/ 2183642 w 3398293"/>
              <a:gd name="connsiteY209" fmla="*/ 457200 h 4203510"/>
              <a:gd name="connsiteX210" fmla="*/ 2163171 w 3398293"/>
              <a:gd name="connsiteY210" fmla="*/ 450376 h 4203510"/>
              <a:gd name="connsiteX211" fmla="*/ 2101756 w 3398293"/>
              <a:gd name="connsiteY211" fmla="*/ 409432 h 4203510"/>
              <a:gd name="connsiteX212" fmla="*/ 2081284 w 3398293"/>
              <a:gd name="connsiteY212" fmla="*/ 395785 h 4203510"/>
              <a:gd name="connsiteX213" fmla="*/ 2060812 w 3398293"/>
              <a:gd name="connsiteY213" fmla="*/ 388961 h 4203510"/>
              <a:gd name="connsiteX214" fmla="*/ 2019869 w 3398293"/>
              <a:gd name="connsiteY214" fmla="*/ 361665 h 4203510"/>
              <a:gd name="connsiteX215" fmla="*/ 1999397 w 3398293"/>
              <a:gd name="connsiteY215" fmla="*/ 348017 h 4203510"/>
              <a:gd name="connsiteX216" fmla="*/ 1978926 w 3398293"/>
              <a:gd name="connsiteY216" fmla="*/ 341194 h 4203510"/>
              <a:gd name="connsiteX217" fmla="*/ 1979236 w 3398293"/>
              <a:gd name="connsiteY217" fmla="*/ 302608 h 4203510"/>
              <a:gd name="connsiteX218" fmla="*/ 1974212 w 3398293"/>
              <a:gd name="connsiteY218" fmla="*/ 272644 h 4203510"/>
              <a:gd name="connsiteX219" fmla="*/ 1963231 w 3398293"/>
              <a:gd name="connsiteY219" fmla="*/ 227235 h 4203510"/>
              <a:gd name="connsiteX220" fmla="*/ 1924644 w 3398293"/>
              <a:gd name="connsiteY220" fmla="*/ 180646 h 4203510"/>
              <a:gd name="connsiteX221" fmla="*/ 1888726 w 3398293"/>
              <a:gd name="connsiteY221" fmla="*/ 139703 h 4203510"/>
              <a:gd name="connsiteX222" fmla="*/ 1876568 w 3398293"/>
              <a:gd name="connsiteY222" fmla="*/ 129653 h 4203510"/>
              <a:gd name="connsiteX223" fmla="*/ 1869744 w 3398293"/>
              <a:gd name="connsiteY223" fmla="*/ 88710 h 4203510"/>
              <a:gd name="connsiteX224" fmla="*/ 1862920 w 3398293"/>
              <a:gd name="connsiteY224" fmla="*/ 68238 h 4203510"/>
              <a:gd name="connsiteX225" fmla="*/ 1842448 w 3398293"/>
              <a:gd name="connsiteY225" fmla="*/ 61414 h 4203510"/>
              <a:gd name="connsiteX226" fmla="*/ 1801505 w 3398293"/>
              <a:gd name="connsiteY226" fmla="*/ 40943 h 4203510"/>
              <a:gd name="connsiteX227" fmla="*/ 1753738 w 3398293"/>
              <a:gd name="connsiteY227" fmla="*/ 47767 h 4203510"/>
              <a:gd name="connsiteX228" fmla="*/ 1726442 w 3398293"/>
              <a:gd name="connsiteY228" fmla="*/ 88710 h 4203510"/>
              <a:gd name="connsiteX229" fmla="*/ 1705971 w 3398293"/>
              <a:gd name="connsiteY229" fmla="*/ 109182 h 4203510"/>
              <a:gd name="connsiteX230" fmla="*/ 1685499 w 3398293"/>
              <a:gd name="connsiteY230" fmla="*/ 116005 h 4203510"/>
              <a:gd name="connsiteX231" fmla="*/ 1624084 w 3398293"/>
              <a:gd name="connsiteY231" fmla="*/ 102358 h 4203510"/>
              <a:gd name="connsiteX232" fmla="*/ 1610436 w 3398293"/>
              <a:gd name="connsiteY232" fmla="*/ 81886 h 4203510"/>
              <a:gd name="connsiteX233" fmla="*/ 1569493 w 3398293"/>
              <a:gd name="connsiteY233" fmla="*/ 68238 h 4203510"/>
              <a:gd name="connsiteX234" fmla="*/ 1549021 w 3398293"/>
              <a:gd name="connsiteY234" fmla="*/ 47767 h 4203510"/>
              <a:gd name="connsiteX235" fmla="*/ 1528550 w 3398293"/>
              <a:gd name="connsiteY235" fmla="*/ 34119 h 4203510"/>
              <a:gd name="connsiteX236" fmla="*/ 1501254 w 3398293"/>
              <a:gd name="connsiteY236" fmla="*/ 0 h 4203510"/>
              <a:gd name="connsiteX237" fmla="*/ 1480783 w 3398293"/>
              <a:gd name="connsiteY237" fmla="*/ 6823 h 4203510"/>
              <a:gd name="connsiteX238" fmla="*/ 1453487 w 3398293"/>
              <a:gd name="connsiteY238" fmla="*/ 13647 h 4203510"/>
              <a:gd name="connsiteX239" fmla="*/ 1433015 w 3398293"/>
              <a:gd name="connsiteY239" fmla="*/ 27295 h 4203510"/>
              <a:gd name="connsiteX240" fmla="*/ 1412544 w 3398293"/>
              <a:gd name="connsiteY240" fmla="*/ 34119 h 4203510"/>
              <a:gd name="connsiteX241" fmla="*/ 1392072 w 3398293"/>
              <a:gd name="connsiteY241" fmla="*/ 47767 h 4203510"/>
              <a:gd name="connsiteX242" fmla="*/ 1371600 w 3398293"/>
              <a:gd name="connsiteY242" fmla="*/ 54591 h 4203510"/>
              <a:gd name="connsiteX243" fmla="*/ 1330657 w 3398293"/>
              <a:gd name="connsiteY243" fmla="*/ 75062 h 4203510"/>
              <a:gd name="connsiteX244" fmla="*/ 1289714 w 3398293"/>
              <a:gd name="connsiteY244" fmla="*/ 68238 h 4203510"/>
              <a:gd name="connsiteX245" fmla="*/ 1276066 w 3398293"/>
              <a:gd name="connsiteY245" fmla="*/ 47767 h 4203510"/>
              <a:gd name="connsiteX246" fmla="*/ 1255594 w 3398293"/>
              <a:gd name="connsiteY246" fmla="*/ 34119 h 4203510"/>
              <a:gd name="connsiteX247" fmla="*/ 1248771 w 3398293"/>
              <a:gd name="connsiteY247" fmla="*/ 54591 h 4203510"/>
              <a:gd name="connsiteX248" fmla="*/ 1228299 w 3398293"/>
              <a:gd name="connsiteY248" fmla="*/ 61414 h 4203510"/>
              <a:gd name="connsiteX249" fmla="*/ 1207827 w 3398293"/>
              <a:gd name="connsiteY249" fmla="*/ 75062 h 4203510"/>
              <a:gd name="connsiteX250" fmla="*/ 1132765 w 3398293"/>
              <a:gd name="connsiteY250" fmla="*/ 68238 h 4203510"/>
              <a:gd name="connsiteX251" fmla="*/ 1030406 w 3398293"/>
              <a:gd name="connsiteY25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596789 w 3398293"/>
              <a:gd name="connsiteY86" fmla="*/ 3944203 h 4203510"/>
              <a:gd name="connsiteX87" fmla="*/ 1576317 w 3398293"/>
              <a:gd name="connsiteY87" fmla="*/ 3910083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17260 w 3398293"/>
              <a:gd name="connsiteY90" fmla="*/ 3814549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23230 w 3398293"/>
              <a:gd name="connsiteY140" fmla="*/ 3207223 h 4203510"/>
              <a:gd name="connsiteX141" fmla="*/ 3306295 w 3398293"/>
              <a:gd name="connsiteY141" fmla="*/ 3141962 h 4203510"/>
              <a:gd name="connsiteX142" fmla="*/ 3305674 w 3398293"/>
              <a:gd name="connsiteY142" fmla="*/ 3039356 h 4203510"/>
              <a:gd name="connsiteX143" fmla="*/ 3304185 w 3398293"/>
              <a:gd name="connsiteY143" fmla="*/ 2933089 h 4203510"/>
              <a:gd name="connsiteX144" fmla="*/ 3303876 w 3398293"/>
              <a:gd name="connsiteY144" fmla="*/ 2767269 h 4203510"/>
              <a:gd name="connsiteX145" fmla="*/ 3299470 w 3398293"/>
              <a:gd name="connsiteY145" fmla="*/ 2558645 h 4203510"/>
              <a:gd name="connsiteX146" fmla="*/ 3291158 w 3398293"/>
              <a:gd name="connsiteY146" fmla="*/ 2329672 h 4203510"/>
              <a:gd name="connsiteX147" fmla="*/ 3284645 w 3398293"/>
              <a:gd name="connsiteY147" fmla="*/ 2089595 h 4203510"/>
              <a:gd name="connsiteX148" fmla="*/ 3289111 w 3398293"/>
              <a:gd name="connsiteY148" fmla="*/ 1985749 h 4203510"/>
              <a:gd name="connsiteX149" fmla="*/ 3282287 w 3398293"/>
              <a:gd name="connsiteY149" fmla="*/ 1897038 h 4203510"/>
              <a:gd name="connsiteX150" fmla="*/ 3261815 w 3398293"/>
              <a:gd name="connsiteY150" fmla="*/ 1890214 h 4203510"/>
              <a:gd name="connsiteX151" fmla="*/ 3118514 w 3398293"/>
              <a:gd name="connsiteY151" fmla="*/ 1887236 h 4203510"/>
              <a:gd name="connsiteX152" fmla="*/ 2941093 w 3398293"/>
              <a:gd name="connsiteY152" fmla="*/ 1890214 h 4203510"/>
              <a:gd name="connsiteX153" fmla="*/ 2818263 w 3398293"/>
              <a:gd name="connsiteY153" fmla="*/ 1897038 h 4203510"/>
              <a:gd name="connsiteX154" fmla="*/ 2702257 w 3398293"/>
              <a:gd name="connsiteY154" fmla="*/ 1903862 h 4203510"/>
              <a:gd name="connsiteX155" fmla="*/ 2695433 w 3398293"/>
              <a:gd name="connsiteY155" fmla="*/ 1883391 h 4203510"/>
              <a:gd name="connsiteX156" fmla="*/ 2681786 w 3398293"/>
              <a:gd name="connsiteY156" fmla="*/ 1781032 h 4203510"/>
              <a:gd name="connsiteX157" fmla="*/ 2681786 w 3398293"/>
              <a:gd name="connsiteY157" fmla="*/ 1433014 h 4203510"/>
              <a:gd name="connsiteX158" fmla="*/ 2689788 w 3398293"/>
              <a:gd name="connsiteY158" fmla="*/ 1276065 h 4203510"/>
              <a:gd name="connsiteX159" fmla="*/ 2757158 w 3398293"/>
              <a:gd name="connsiteY159" fmla="*/ 1440149 h 4203510"/>
              <a:gd name="connsiteX160" fmla="*/ 2856291 w 3398293"/>
              <a:gd name="connsiteY160" fmla="*/ 1454106 h 4203510"/>
              <a:gd name="connsiteX161" fmla="*/ 2843822 w 3398293"/>
              <a:gd name="connsiteY161" fmla="*/ 1282889 h 4203510"/>
              <a:gd name="connsiteX162" fmla="*/ 2837866 w 3398293"/>
              <a:gd name="connsiteY162" fmla="*/ 1211983 h 4203510"/>
              <a:gd name="connsiteX163" fmla="*/ 2843201 w 3398293"/>
              <a:gd name="connsiteY163" fmla="*/ 1175196 h 4203510"/>
              <a:gd name="connsiteX164" fmla="*/ 2862494 w 3398293"/>
              <a:gd name="connsiteY164" fmla="*/ 1118806 h 4203510"/>
              <a:gd name="connsiteX165" fmla="*/ 2859206 w 3398293"/>
              <a:gd name="connsiteY165" fmla="*/ 1071349 h 4203510"/>
              <a:gd name="connsiteX166" fmla="*/ 2881166 w 3398293"/>
              <a:gd name="connsiteY166" fmla="*/ 1051187 h 4203510"/>
              <a:gd name="connsiteX167" fmla="*/ 2896303 w 3398293"/>
              <a:gd name="connsiteY167" fmla="*/ 1034872 h 4203510"/>
              <a:gd name="connsiteX168" fmla="*/ 2933401 w 3398293"/>
              <a:gd name="connsiteY168" fmla="*/ 1023892 h 4203510"/>
              <a:gd name="connsiteX169" fmla="*/ 2947048 w 3398293"/>
              <a:gd name="connsiteY169" fmla="*/ 995418 h 4203510"/>
              <a:gd name="connsiteX170" fmla="*/ 2954741 w 3398293"/>
              <a:gd name="connsiteY170" fmla="*/ 934871 h 4203510"/>
              <a:gd name="connsiteX171" fmla="*/ 2995684 w 3398293"/>
              <a:gd name="connsiteY171" fmla="*/ 914400 h 4203510"/>
              <a:gd name="connsiteX172" fmla="*/ 3050275 w 3398293"/>
              <a:gd name="connsiteY172" fmla="*/ 928047 h 4203510"/>
              <a:gd name="connsiteX173" fmla="*/ 3063923 w 3398293"/>
              <a:gd name="connsiteY173" fmla="*/ 948519 h 4203510"/>
              <a:gd name="connsiteX174" fmla="*/ 3101888 w 3398293"/>
              <a:gd name="connsiteY174" fmla="*/ 1013222 h 4203510"/>
              <a:gd name="connsiteX175" fmla="*/ 3157658 w 3398293"/>
              <a:gd name="connsiteY175" fmla="*/ 1087105 h 4203510"/>
              <a:gd name="connsiteX176" fmla="*/ 3205735 w 3398293"/>
              <a:gd name="connsiteY176" fmla="*/ 1131894 h 4203510"/>
              <a:gd name="connsiteX177" fmla="*/ 3275154 w 3398293"/>
              <a:gd name="connsiteY177" fmla="*/ 1202491 h 4203510"/>
              <a:gd name="connsiteX178" fmla="*/ 3350526 w 3398293"/>
              <a:gd name="connsiteY178" fmla="*/ 1262417 h 4203510"/>
              <a:gd name="connsiteX179" fmla="*/ 3370997 w 3398293"/>
              <a:gd name="connsiteY179" fmla="*/ 1276065 h 4203510"/>
              <a:gd name="connsiteX180" fmla="*/ 3391469 w 3398293"/>
              <a:gd name="connsiteY180" fmla="*/ 1269241 h 4203510"/>
              <a:gd name="connsiteX181" fmla="*/ 3398293 w 3398293"/>
              <a:gd name="connsiteY181" fmla="*/ 1248770 h 4203510"/>
              <a:gd name="connsiteX182" fmla="*/ 3364174 w 3398293"/>
              <a:gd name="connsiteY182" fmla="*/ 1187355 h 4203510"/>
              <a:gd name="connsiteX183" fmla="*/ 3336878 w 3398293"/>
              <a:gd name="connsiteY183" fmla="*/ 1146411 h 4203510"/>
              <a:gd name="connsiteX184" fmla="*/ 3330054 w 3398293"/>
              <a:gd name="connsiteY184" fmla="*/ 1125940 h 4203510"/>
              <a:gd name="connsiteX185" fmla="*/ 3309583 w 3398293"/>
              <a:gd name="connsiteY185" fmla="*/ 1112292 h 4203510"/>
              <a:gd name="connsiteX186" fmla="*/ 3289111 w 3398293"/>
              <a:gd name="connsiteY186" fmla="*/ 1091820 h 4203510"/>
              <a:gd name="connsiteX187" fmla="*/ 3261815 w 3398293"/>
              <a:gd name="connsiteY187" fmla="*/ 1050877 h 4203510"/>
              <a:gd name="connsiteX188" fmla="*/ 3234520 w 3398293"/>
              <a:gd name="connsiteY188" fmla="*/ 1009934 h 4203510"/>
              <a:gd name="connsiteX189" fmla="*/ 3207224 w 3398293"/>
              <a:gd name="connsiteY189" fmla="*/ 968991 h 4203510"/>
              <a:gd name="connsiteX190" fmla="*/ 3166281 w 3398293"/>
              <a:gd name="connsiteY190" fmla="*/ 928047 h 4203510"/>
              <a:gd name="connsiteX191" fmla="*/ 3111690 w 3398293"/>
              <a:gd name="connsiteY191" fmla="*/ 880280 h 4203510"/>
              <a:gd name="connsiteX192" fmla="*/ 3116156 w 3398293"/>
              <a:gd name="connsiteY192" fmla="*/ 850006 h 4203510"/>
              <a:gd name="connsiteX193" fmla="*/ 3077571 w 3398293"/>
              <a:gd name="connsiteY193" fmla="*/ 818865 h 4203510"/>
              <a:gd name="connsiteX194" fmla="*/ 3084394 w 3398293"/>
              <a:gd name="connsiteY194" fmla="*/ 743803 h 4203510"/>
              <a:gd name="connsiteX195" fmla="*/ 3077571 w 3398293"/>
              <a:gd name="connsiteY195" fmla="*/ 627797 h 4203510"/>
              <a:gd name="connsiteX196" fmla="*/ 3057099 w 3398293"/>
              <a:gd name="connsiteY196" fmla="*/ 620973 h 4203510"/>
              <a:gd name="connsiteX197" fmla="*/ 2709081 w 3398293"/>
              <a:gd name="connsiteY197" fmla="*/ 614149 h 4203510"/>
              <a:gd name="connsiteX198" fmla="*/ 2715905 w 3398293"/>
              <a:gd name="connsiteY198" fmla="*/ 532262 h 4203510"/>
              <a:gd name="connsiteX199" fmla="*/ 2688609 w 3398293"/>
              <a:gd name="connsiteY199" fmla="*/ 484495 h 4203510"/>
              <a:gd name="connsiteX200" fmla="*/ 2668138 w 3398293"/>
              <a:gd name="connsiteY200" fmla="*/ 477671 h 4203510"/>
              <a:gd name="connsiteX201" fmla="*/ 2538484 w 3398293"/>
              <a:gd name="connsiteY201" fmla="*/ 457200 h 4203510"/>
              <a:gd name="connsiteX202" fmla="*/ 2456597 w 3398293"/>
              <a:gd name="connsiteY202" fmla="*/ 464023 h 4203510"/>
              <a:gd name="connsiteX203" fmla="*/ 2436126 w 3398293"/>
              <a:gd name="connsiteY203" fmla="*/ 470847 h 4203510"/>
              <a:gd name="connsiteX204" fmla="*/ 2374711 w 3398293"/>
              <a:gd name="connsiteY204" fmla="*/ 464023 h 4203510"/>
              <a:gd name="connsiteX205" fmla="*/ 2299648 w 3398293"/>
              <a:gd name="connsiteY205" fmla="*/ 470847 h 4203510"/>
              <a:gd name="connsiteX206" fmla="*/ 2279177 w 3398293"/>
              <a:gd name="connsiteY206" fmla="*/ 477671 h 4203510"/>
              <a:gd name="connsiteX207" fmla="*/ 2238233 w 3398293"/>
              <a:gd name="connsiteY207" fmla="*/ 504967 h 4203510"/>
              <a:gd name="connsiteX208" fmla="*/ 2197290 w 3398293"/>
              <a:gd name="connsiteY208" fmla="*/ 477671 h 4203510"/>
              <a:gd name="connsiteX209" fmla="*/ 2183642 w 3398293"/>
              <a:gd name="connsiteY209" fmla="*/ 457200 h 4203510"/>
              <a:gd name="connsiteX210" fmla="*/ 2163171 w 3398293"/>
              <a:gd name="connsiteY210" fmla="*/ 450376 h 4203510"/>
              <a:gd name="connsiteX211" fmla="*/ 2101756 w 3398293"/>
              <a:gd name="connsiteY211" fmla="*/ 409432 h 4203510"/>
              <a:gd name="connsiteX212" fmla="*/ 2081284 w 3398293"/>
              <a:gd name="connsiteY212" fmla="*/ 395785 h 4203510"/>
              <a:gd name="connsiteX213" fmla="*/ 2060812 w 3398293"/>
              <a:gd name="connsiteY213" fmla="*/ 388961 h 4203510"/>
              <a:gd name="connsiteX214" fmla="*/ 2019869 w 3398293"/>
              <a:gd name="connsiteY214" fmla="*/ 361665 h 4203510"/>
              <a:gd name="connsiteX215" fmla="*/ 1999397 w 3398293"/>
              <a:gd name="connsiteY215" fmla="*/ 348017 h 4203510"/>
              <a:gd name="connsiteX216" fmla="*/ 1978926 w 3398293"/>
              <a:gd name="connsiteY216" fmla="*/ 341194 h 4203510"/>
              <a:gd name="connsiteX217" fmla="*/ 1979236 w 3398293"/>
              <a:gd name="connsiteY217" fmla="*/ 302608 h 4203510"/>
              <a:gd name="connsiteX218" fmla="*/ 1974212 w 3398293"/>
              <a:gd name="connsiteY218" fmla="*/ 272644 h 4203510"/>
              <a:gd name="connsiteX219" fmla="*/ 1963231 w 3398293"/>
              <a:gd name="connsiteY219" fmla="*/ 227235 h 4203510"/>
              <a:gd name="connsiteX220" fmla="*/ 1924644 w 3398293"/>
              <a:gd name="connsiteY220" fmla="*/ 180646 h 4203510"/>
              <a:gd name="connsiteX221" fmla="*/ 1888726 w 3398293"/>
              <a:gd name="connsiteY221" fmla="*/ 139703 h 4203510"/>
              <a:gd name="connsiteX222" fmla="*/ 1876568 w 3398293"/>
              <a:gd name="connsiteY222" fmla="*/ 129653 h 4203510"/>
              <a:gd name="connsiteX223" fmla="*/ 1869744 w 3398293"/>
              <a:gd name="connsiteY223" fmla="*/ 88710 h 4203510"/>
              <a:gd name="connsiteX224" fmla="*/ 1862920 w 3398293"/>
              <a:gd name="connsiteY224" fmla="*/ 68238 h 4203510"/>
              <a:gd name="connsiteX225" fmla="*/ 1842448 w 3398293"/>
              <a:gd name="connsiteY225" fmla="*/ 61414 h 4203510"/>
              <a:gd name="connsiteX226" fmla="*/ 1801505 w 3398293"/>
              <a:gd name="connsiteY226" fmla="*/ 40943 h 4203510"/>
              <a:gd name="connsiteX227" fmla="*/ 1753738 w 3398293"/>
              <a:gd name="connsiteY227" fmla="*/ 47767 h 4203510"/>
              <a:gd name="connsiteX228" fmla="*/ 1726442 w 3398293"/>
              <a:gd name="connsiteY228" fmla="*/ 88710 h 4203510"/>
              <a:gd name="connsiteX229" fmla="*/ 1705971 w 3398293"/>
              <a:gd name="connsiteY229" fmla="*/ 109182 h 4203510"/>
              <a:gd name="connsiteX230" fmla="*/ 1685499 w 3398293"/>
              <a:gd name="connsiteY230" fmla="*/ 116005 h 4203510"/>
              <a:gd name="connsiteX231" fmla="*/ 1624084 w 3398293"/>
              <a:gd name="connsiteY231" fmla="*/ 102358 h 4203510"/>
              <a:gd name="connsiteX232" fmla="*/ 1610436 w 3398293"/>
              <a:gd name="connsiteY232" fmla="*/ 81886 h 4203510"/>
              <a:gd name="connsiteX233" fmla="*/ 1569493 w 3398293"/>
              <a:gd name="connsiteY233" fmla="*/ 68238 h 4203510"/>
              <a:gd name="connsiteX234" fmla="*/ 1549021 w 3398293"/>
              <a:gd name="connsiteY234" fmla="*/ 47767 h 4203510"/>
              <a:gd name="connsiteX235" fmla="*/ 1528550 w 3398293"/>
              <a:gd name="connsiteY235" fmla="*/ 34119 h 4203510"/>
              <a:gd name="connsiteX236" fmla="*/ 1501254 w 3398293"/>
              <a:gd name="connsiteY236" fmla="*/ 0 h 4203510"/>
              <a:gd name="connsiteX237" fmla="*/ 1480783 w 3398293"/>
              <a:gd name="connsiteY237" fmla="*/ 6823 h 4203510"/>
              <a:gd name="connsiteX238" fmla="*/ 1453487 w 3398293"/>
              <a:gd name="connsiteY238" fmla="*/ 13647 h 4203510"/>
              <a:gd name="connsiteX239" fmla="*/ 1433015 w 3398293"/>
              <a:gd name="connsiteY239" fmla="*/ 27295 h 4203510"/>
              <a:gd name="connsiteX240" fmla="*/ 1412544 w 3398293"/>
              <a:gd name="connsiteY240" fmla="*/ 34119 h 4203510"/>
              <a:gd name="connsiteX241" fmla="*/ 1392072 w 3398293"/>
              <a:gd name="connsiteY241" fmla="*/ 47767 h 4203510"/>
              <a:gd name="connsiteX242" fmla="*/ 1371600 w 3398293"/>
              <a:gd name="connsiteY242" fmla="*/ 54591 h 4203510"/>
              <a:gd name="connsiteX243" fmla="*/ 1330657 w 3398293"/>
              <a:gd name="connsiteY243" fmla="*/ 75062 h 4203510"/>
              <a:gd name="connsiteX244" fmla="*/ 1289714 w 3398293"/>
              <a:gd name="connsiteY244" fmla="*/ 68238 h 4203510"/>
              <a:gd name="connsiteX245" fmla="*/ 1276066 w 3398293"/>
              <a:gd name="connsiteY245" fmla="*/ 47767 h 4203510"/>
              <a:gd name="connsiteX246" fmla="*/ 1255594 w 3398293"/>
              <a:gd name="connsiteY246" fmla="*/ 34119 h 4203510"/>
              <a:gd name="connsiteX247" fmla="*/ 1248771 w 3398293"/>
              <a:gd name="connsiteY247" fmla="*/ 54591 h 4203510"/>
              <a:gd name="connsiteX248" fmla="*/ 1228299 w 3398293"/>
              <a:gd name="connsiteY248" fmla="*/ 61414 h 4203510"/>
              <a:gd name="connsiteX249" fmla="*/ 1207827 w 3398293"/>
              <a:gd name="connsiteY249" fmla="*/ 75062 h 4203510"/>
              <a:gd name="connsiteX250" fmla="*/ 1132765 w 3398293"/>
              <a:gd name="connsiteY250" fmla="*/ 68238 h 4203510"/>
              <a:gd name="connsiteX251" fmla="*/ 1030406 w 3398293"/>
              <a:gd name="connsiteY25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596789 w 3398293"/>
              <a:gd name="connsiteY86" fmla="*/ 3944203 h 4203510"/>
              <a:gd name="connsiteX87" fmla="*/ 1576317 w 3398293"/>
              <a:gd name="connsiteY87" fmla="*/ 3910083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23230 w 3398293"/>
              <a:gd name="connsiteY140" fmla="*/ 3207223 h 4203510"/>
              <a:gd name="connsiteX141" fmla="*/ 3306295 w 3398293"/>
              <a:gd name="connsiteY141" fmla="*/ 3141962 h 4203510"/>
              <a:gd name="connsiteX142" fmla="*/ 3305674 w 3398293"/>
              <a:gd name="connsiteY142" fmla="*/ 3039356 h 4203510"/>
              <a:gd name="connsiteX143" fmla="*/ 3304185 w 3398293"/>
              <a:gd name="connsiteY143" fmla="*/ 2933089 h 4203510"/>
              <a:gd name="connsiteX144" fmla="*/ 3303876 w 3398293"/>
              <a:gd name="connsiteY144" fmla="*/ 2767269 h 4203510"/>
              <a:gd name="connsiteX145" fmla="*/ 3299470 w 3398293"/>
              <a:gd name="connsiteY145" fmla="*/ 2558645 h 4203510"/>
              <a:gd name="connsiteX146" fmla="*/ 3291158 w 3398293"/>
              <a:gd name="connsiteY146" fmla="*/ 2329672 h 4203510"/>
              <a:gd name="connsiteX147" fmla="*/ 3284645 w 3398293"/>
              <a:gd name="connsiteY147" fmla="*/ 2089595 h 4203510"/>
              <a:gd name="connsiteX148" fmla="*/ 3289111 w 3398293"/>
              <a:gd name="connsiteY148" fmla="*/ 1985749 h 4203510"/>
              <a:gd name="connsiteX149" fmla="*/ 3282287 w 3398293"/>
              <a:gd name="connsiteY149" fmla="*/ 1897038 h 4203510"/>
              <a:gd name="connsiteX150" fmla="*/ 3261815 w 3398293"/>
              <a:gd name="connsiteY150" fmla="*/ 1890214 h 4203510"/>
              <a:gd name="connsiteX151" fmla="*/ 3118514 w 3398293"/>
              <a:gd name="connsiteY151" fmla="*/ 1887236 h 4203510"/>
              <a:gd name="connsiteX152" fmla="*/ 2941093 w 3398293"/>
              <a:gd name="connsiteY152" fmla="*/ 1890214 h 4203510"/>
              <a:gd name="connsiteX153" fmla="*/ 2818263 w 3398293"/>
              <a:gd name="connsiteY153" fmla="*/ 1897038 h 4203510"/>
              <a:gd name="connsiteX154" fmla="*/ 2702257 w 3398293"/>
              <a:gd name="connsiteY154" fmla="*/ 1903862 h 4203510"/>
              <a:gd name="connsiteX155" fmla="*/ 2695433 w 3398293"/>
              <a:gd name="connsiteY155" fmla="*/ 1883391 h 4203510"/>
              <a:gd name="connsiteX156" fmla="*/ 2681786 w 3398293"/>
              <a:gd name="connsiteY156" fmla="*/ 1781032 h 4203510"/>
              <a:gd name="connsiteX157" fmla="*/ 2681786 w 3398293"/>
              <a:gd name="connsiteY157" fmla="*/ 1433014 h 4203510"/>
              <a:gd name="connsiteX158" fmla="*/ 2689788 w 3398293"/>
              <a:gd name="connsiteY158" fmla="*/ 1276065 h 4203510"/>
              <a:gd name="connsiteX159" fmla="*/ 2757158 w 3398293"/>
              <a:gd name="connsiteY159" fmla="*/ 1440149 h 4203510"/>
              <a:gd name="connsiteX160" fmla="*/ 2856291 w 3398293"/>
              <a:gd name="connsiteY160" fmla="*/ 1454106 h 4203510"/>
              <a:gd name="connsiteX161" fmla="*/ 2843822 w 3398293"/>
              <a:gd name="connsiteY161" fmla="*/ 1282889 h 4203510"/>
              <a:gd name="connsiteX162" fmla="*/ 2837866 w 3398293"/>
              <a:gd name="connsiteY162" fmla="*/ 1211983 h 4203510"/>
              <a:gd name="connsiteX163" fmla="*/ 2843201 w 3398293"/>
              <a:gd name="connsiteY163" fmla="*/ 1175196 h 4203510"/>
              <a:gd name="connsiteX164" fmla="*/ 2862494 w 3398293"/>
              <a:gd name="connsiteY164" fmla="*/ 1118806 h 4203510"/>
              <a:gd name="connsiteX165" fmla="*/ 2859206 w 3398293"/>
              <a:gd name="connsiteY165" fmla="*/ 1071349 h 4203510"/>
              <a:gd name="connsiteX166" fmla="*/ 2881166 w 3398293"/>
              <a:gd name="connsiteY166" fmla="*/ 1051187 h 4203510"/>
              <a:gd name="connsiteX167" fmla="*/ 2896303 w 3398293"/>
              <a:gd name="connsiteY167" fmla="*/ 1034872 h 4203510"/>
              <a:gd name="connsiteX168" fmla="*/ 2933401 w 3398293"/>
              <a:gd name="connsiteY168" fmla="*/ 1023892 h 4203510"/>
              <a:gd name="connsiteX169" fmla="*/ 2947048 w 3398293"/>
              <a:gd name="connsiteY169" fmla="*/ 995418 h 4203510"/>
              <a:gd name="connsiteX170" fmla="*/ 2954741 w 3398293"/>
              <a:gd name="connsiteY170" fmla="*/ 934871 h 4203510"/>
              <a:gd name="connsiteX171" fmla="*/ 2995684 w 3398293"/>
              <a:gd name="connsiteY171" fmla="*/ 914400 h 4203510"/>
              <a:gd name="connsiteX172" fmla="*/ 3050275 w 3398293"/>
              <a:gd name="connsiteY172" fmla="*/ 928047 h 4203510"/>
              <a:gd name="connsiteX173" fmla="*/ 3063923 w 3398293"/>
              <a:gd name="connsiteY173" fmla="*/ 948519 h 4203510"/>
              <a:gd name="connsiteX174" fmla="*/ 3101888 w 3398293"/>
              <a:gd name="connsiteY174" fmla="*/ 1013222 h 4203510"/>
              <a:gd name="connsiteX175" fmla="*/ 3157658 w 3398293"/>
              <a:gd name="connsiteY175" fmla="*/ 1087105 h 4203510"/>
              <a:gd name="connsiteX176" fmla="*/ 3205735 w 3398293"/>
              <a:gd name="connsiteY176" fmla="*/ 1131894 h 4203510"/>
              <a:gd name="connsiteX177" fmla="*/ 3275154 w 3398293"/>
              <a:gd name="connsiteY177" fmla="*/ 1202491 h 4203510"/>
              <a:gd name="connsiteX178" fmla="*/ 3350526 w 3398293"/>
              <a:gd name="connsiteY178" fmla="*/ 1262417 h 4203510"/>
              <a:gd name="connsiteX179" fmla="*/ 3370997 w 3398293"/>
              <a:gd name="connsiteY179" fmla="*/ 1276065 h 4203510"/>
              <a:gd name="connsiteX180" fmla="*/ 3391469 w 3398293"/>
              <a:gd name="connsiteY180" fmla="*/ 1269241 h 4203510"/>
              <a:gd name="connsiteX181" fmla="*/ 3398293 w 3398293"/>
              <a:gd name="connsiteY181" fmla="*/ 1248770 h 4203510"/>
              <a:gd name="connsiteX182" fmla="*/ 3364174 w 3398293"/>
              <a:gd name="connsiteY182" fmla="*/ 1187355 h 4203510"/>
              <a:gd name="connsiteX183" fmla="*/ 3336878 w 3398293"/>
              <a:gd name="connsiteY183" fmla="*/ 1146411 h 4203510"/>
              <a:gd name="connsiteX184" fmla="*/ 3330054 w 3398293"/>
              <a:gd name="connsiteY184" fmla="*/ 1125940 h 4203510"/>
              <a:gd name="connsiteX185" fmla="*/ 3309583 w 3398293"/>
              <a:gd name="connsiteY185" fmla="*/ 1112292 h 4203510"/>
              <a:gd name="connsiteX186" fmla="*/ 3289111 w 3398293"/>
              <a:gd name="connsiteY186" fmla="*/ 1091820 h 4203510"/>
              <a:gd name="connsiteX187" fmla="*/ 3261815 w 3398293"/>
              <a:gd name="connsiteY187" fmla="*/ 1050877 h 4203510"/>
              <a:gd name="connsiteX188" fmla="*/ 3234520 w 3398293"/>
              <a:gd name="connsiteY188" fmla="*/ 1009934 h 4203510"/>
              <a:gd name="connsiteX189" fmla="*/ 3207224 w 3398293"/>
              <a:gd name="connsiteY189" fmla="*/ 968991 h 4203510"/>
              <a:gd name="connsiteX190" fmla="*/ 3166281 w 3398293"/>
              <a:gd name="connsiteY190" fmla="*/ 928047 h 4203510"/>
              <a:gd name="connsiteX191" fmla="*/ 3111690 w 3398293"/>
              <a:gd name="connsiteY191" fmla="*/ 880280 h 4203510"/>
              <a:gd name="connsiteX192" fmla="*/ 3116156 w 3398293"/>
              <a:gd name="connsiteY192" fmla="*/ 850006 h 4203510"/>
              <a:gd name="connsiteX193" fmla="*/ 3077571 w 3398293"/>
              <a:gd name="connsiteY193" fmla="*/ 818865 h 4203510"/>
              <a:gd name="connsiteX194" fmla="*/ 3084394 w 3398293"/>
              <a:gd name="connsiteY194" fmla="*/ 743803 h 4203510"/>
              <a:gd name="connsiteX195" fmla="*/ 3077571 w 3398293"/>
              <a:gd name="connsiteY195" fmla="*/ 627797 h 4203510"/>
              <a:gd name="connsiteX196" fmla="*/ 3057099 w 3398293"/>
              <a:gd name="connsiteY196" fmla="*/ 620973 h 4203510"/>
              <a:gd name="connsiteX197" fmla="*/ 2709081 w 3398293"/>
              <a:gd name="connsiteY197" fmla="*/ 614149 h 4203510"/>
              <a:gd name="connsiteX198" fmla="*/ 2715905 w 3398293"/>
              <a:gd name="connsiteY198" fmla="*/ 532262 h 4203510"/>
              <a:gd name="connsiteX199" fmla="*/ 2688609 w 3398293"/>
              <a:gd name="connsiteY199" fmla="*/ 484495 h 4203510"/>
              <a:gd name="connsiteX200" fmla="*/ 2668138 w 3398293"/>
              <a:gd name="connsiteY200" fmla="*/ 477671 h 4203510"/>
              <a:gd name="connsiteX201" fmla="*/ 2538484 w 3398293"/>
              <a:gd name="connsiteY201" fmla="*/ 457200 h 4203510"/>
              <a:gd name="connsiteX202" fmla="*/ 2456597 w 3398293"/>
              <a:gd name="connsiteY202" fmla="*/ 464023 h 4203510"/>
              <a:gd name="connsiteX203" fmla="*/ 2436126 w 3398293"/>
              <a:gd name="connsiteY203" fmla="*/ 470847 h 4203510"/>
              <a:gd name="connsiteX204" fmla="*/ 2374711 w 3398293"/>
              <a:gd name="connsiteY204" fmla="*/ 464023 h 4203510"/>
              <a:gd name="connsiteX205" fmla="*/ 2299648 w 3398293"/>
              <a:gd name="connsiteY205" fmla="*/ 470847 h 4203510"/>
              <a:gd name="connsiteX206" fmla="*/ 2279177 w 3398293"/>
              <a:gd name="connsiteY206" fmla="*/ 477671 h 4203510"/>
              <a:gd name="connsiteX207" fmla="*/ 2238233 w 3398293"/>
              <a:gd name="connsiteY207" fmla="*/ 504967 h 4203510"/>
              <a:gd name="connsiteX208" fmla="*/ 2197290 w 3398293"/>
              <a:gd name="connsiteY208" fmla="*/ 477671 h 4203510"/>
              <a:gd name="connsiteX209" fmla="*/ 2183642 w 3398293"/>
              <a:gd name="connsiteY209" fmla="*/ 457200 h 4203510"/>
              <a:gd name="connsiteX210" fmla="*/ 2163171 w 3398293"/>
              <a:gd name="connsiteY210" fmla="*/ 450376 h 4203510"/>
              <a:gd name="connsiteX211" fmla="*/ 2101756 w 3398293"/>
              <a:gd name="connsiteY211" fmla="*/ 409432 h 4203510"/>
              <a:gd name="connsiteX212" fmla="*/ 2081284 w 3398293"/>
              <a:gd name="connsiteY212" fmla="*/ 395785 h 4203510"/>
              <a:gd name="connsiteX213" fmla="*/ 2060812 w 3398293"/>
              <a:gd name="connsiteY213" fmla="*/ 388961 h 4203510"/>
              <a:gd name="connsiteX214" fmla="*/ 2019869 w 3398293"/>
              <a:gd name="connsiteY214" fmla="*/ 361665 h 4203510"/>
              <a:gd name="connsiteX215" fmla="*/ 1999397 w 3398293"/>
              <a:gd name="connsiteY215" fmla="*/ 348017 h 4203510"/>
              <a:gd name="connsiteX216" fmla="*/ 1978926 w 3398293"/>
              <a:gd name="connsiteY216" fmla="*/ 341194 h 4203510"/>
              <a:gd name="connsiteX217" fmla="*/ 1979236 w 3398293"/>
              <a:gd name="connsiteY217" fmla="*/ 302608 h 4203510"/>
              <a:gd name="connsiteX218" fmla="*/ 1974212 w 3398293"/>
              <a:gd name="connsiteY218" fmla="*/ 272644 h 4203510"/>
              <a:gd name="connsiteX219" fmla="*/ 1963231 w 3398293"/>
              <a:gd name="connsiteY219" fmla="*/ 227235 h 4203510"/>
              <a:gd name="connsiteX220" fmla="*/ 1924644 w 3398293"/>
              <a:gd name="connsiteY220" fmla="*/ 180646 h 4203510"/>
              <a:gd name="connsiteX221" fmla="*/ 1888726 w 3398293"/>
              <a:gd name="connsiteY221" fmla="*/ 139703 h 4203510"/>
              <a:gd name="connsiteX222" fmla="*/ 1876568 w 3398293"/>
              <a:gd name="connsiteY222" fmla="*/ 129653 h 4203510"/>
              <a:gd name="connsiteX223" fmla="*/ 1869744 w 3398293"/>
              <a:gd name="connsiteY223" fmla="*/ 88710 h 4203510"/>
              <a:gd name="connsiteX224" fmla="*/ 1862920 w 3398293"/>
              <a:gd name="connsiteY224" fmla="*/ 68238 h 4203510"/>
              <a:gd name="connsiteX225" fmla="*/ 1842448 w 3398293"/>
              <a:gd name="connsiteY225" fmla="*/ 61414 h 4203510"/>
              <a:gd name="connsiteX226" fmla="*/ 1801505 w 3398293"/>
              <a:gd name="connsiteY226" fmla="*/ 40943 h 4203510"/>
              <a:gd name="connsiteX227" fmla="*/ 1753738 w 3398293"/>
              <a:gd name="connsiteY227" fmla="*/ 47767 h 4203510"/>
              <a:gd name="connsiteX228" fmla="*/ 1726442 w 3398293"/>
              <a:gd name="connsiteY228" fmla="*/ 88710 h 4203510"/>
              <a:gd name="connsiteX229" fmla="*/ 1705971 w 3398293"/>
              <a:gd name="connsiteY229" fmla="*/ 109182 h 4203510"/>
              <a:gd name="connsiteX230" fmla="*/ 1685499 w 3398293"/>
              <a:gd name="connsiteY230" fmla="*/ 116005 h 4203510"/>
              <a:gd name="connsiteX231" fmla="*/ 1624084 w 3398293"/>
              <a:gd name="connsiteY231" fmla="*/ 102358 h 4203510"/>
              <a:gd name="connsiteX232" fmla="*/ 1610436 w 3398293"/>
              <a:gd name="connsiteY232" fmla="*/ 81886 h 4203510"/>
              <a:gd name="connsiteX233" fmla="*/ 1569493 w 3398293"/>
              <a:gd name="connsiteY233" fmla="*/ 68238 h 4203510"/>
              <a:gd name="connsiteX234" fmla="*/ 1549021 w 3398293"/>
              <a:gd name="connsiteY234" fmla="*/ 47767 h 4203510"/>
              <a:gd name="connsiteX235" fmla="*/ 1528550 w 3398293"/>
              <a:gd name="connsiteY235" fmla="*/ 34119 h 4203510"/>
              <a:gd name="connsiteX236" fmla="*/ 1501254 w 3398293"/>
              <a:gd name="connsiteY236" fmla="*/ 0 h 4203510"/>
              <a:gd name="connsiteX237" fmla="*/ 1480783 w 3398293"/>
              <a:gd name="connsiteY237" fmla="*/ 6823 h 4203510"/>
              <a:gd name="connsiteX238" fmla="*/ 1453487 w 3398293"/>
              <a:gd name="connsiteY238" fmla="*/ 13647 h 4203510"/>
              <a:gd name="connsiteX239" fmla="*/ 1433015 w 3398293"/>
              <a:gd name="connsiteY239" fmla="*/ 27295 h 4203510"/>
              <a:gd name="connsiteX240" fmla="*/ 1412544 w 3398293"/>
              <a:gd name="connsiteY240" fmla="*/ 34119 h 4203510"/>
              <a:gd name="connsiteX241" fmla="*/ 1392072 w 3398293"/>
              <a:gd name="connsiteY241" fmla="*/ 47767 h 4203510"/>
              <a:gd name="connsiteX242" fmla="*/ 1371600 w 3398293"/>
              <a:gd name="connsiteY242" fmla="*/ 54591 h 4203510"/>
              <a:gd name="connsiteX243" fmla="*/ 1330657 w 3398293"/>
              <a:gd name="connsiteY243" fmla="*/ 75062 h 4203510"/>
              <a:gd name="connsiteX244" fmla="*/ 1289714 w 3398293"/>
              <a:gd name="connsiteY244" fmla="*/ 68238 h 4203510"/>
              <a:gd name="connsiteX245" fmla="*/ 1276066 w 3398293"/>
              <a:gd name="connsiteY245" fmla="*/ 47767 h 4203510"/>
              <a:gd name="connsiteX246" fmla="*/ 1255594 w 3398293"/>
              <a:gd name="connsiteY246" fmla="*/ 34119 h 4203510"/>
              <a:gd name="connsiteX247" fmla="*/ 1248771 w 3398293"/>
              <a:gd name="connsiteY247" fmla="*/ 54591 h 4203510"/>
              <a:gd name="connsiteX248" fmla="*/ 1228299 w 3398293"/>
              <a:gd name="connsiteY248" fmla="*/ 61414 h 4203510"/>
              <a:gd name="connsiteX249" fmla="*/ 1207827 w 3398293"/>
              <a:gd name="connsiteY249" fmla="*/ 75062 h 4203510"/>
              <a:gd name="connsiteX250" fmla="*/ 1132765 w 3398293"/>
              <a:gd name="connsiteY250" fmla="*/ 68238 h 4203510"/>
              <a:gd name="connsiteX251" fmla="*/ 1030406 w 3398293"/>
              <a:gd name="connsiteY25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596789 w 3398293"/>
              <a:gd name="connsiteY86" fmla="*/ 3944203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23230 w 3398293"/>
              <a:gd name="connsiteY140" fmla="*/ 3207223 h 4203510"/>
              <a:gd name="connsiteX141" fmla="*/ 3306295 w 3398293"/>
              <a:gd name="connsiteY141" fmla="*/ 3141962 h 4203510"/>
              <a:gd name="connsiteX142" fmla="*/ 3305674 w 3398293"/>
              <a:gd name="connsiteY142" fmla="*/ 3039356 h 4203510"/>
              <a:gd name="connsiteX143" fmla="*/ 3304185 w 3398293"/>
              <a:gd name="connsiteY143" fmla="*/ 2933089 h 4203510"/>
              <a:gd name="connsiteX144" fmla="*/ 3303876 w 3398293"/>
              <a:gd name="connsiteY144" fmla="*/ 2767269 h 4203510"/>
              <a:gd name="connsiteX145" fmla="*/ 3299470 w 3398293"/>
              <a:gd name="connsiteY145" fmla="*/ 2558645 h 4203510"/>
              <a:gd name="connsiteX146" fmla="*/ 3291158 w 3398293"/>
              <a:gd name="connsiteY146" fmla="*/ 2329672 h 4203510"/>
              <a:gd name="connsiteX147" fmla="*/ 3284645 w 3398293"/>
              <a:gd name="connsiteY147" fmla="*/ 2089595 h 4203510"/>
              <a:gd name="connsiteX148" fmla="*/ 3289111 w 3398293"/>
              <a:gd name="connsiteY148" fmla="*/ 1985749 h 4203510"/>
              <a:gd name="connsiteX149" fmla="*/ 3282287 w 3398293"/>
              <a:gd name="connsiteY149" fmla="*/ 1897038 h 4203510"/>
              <a:gd name="connsiteX150" fmla="*/ 3261815 w 3398293"/>
              <a:gd name="connsiteY150" fmla="*/ 1890214 h 4203510"/>
              <a:gd name="connsiteX151" fmla="*/ 3118514 w 3398293"/>
              <a:gd name="connsiteY151" fmla="*/ 1887236 h 4203510"/>
              <a:gd name="connsiteX152" fmla="*/ 2941093 w 3398293"/>
              <a:gd name="connsiteY152" fmla="*/ 1890214 h 4203510"/>
              <a:gd name="connsiteX153" fmla="*/ 2818263 w 3398293"/>
              <a:gd name="connsiteY153" fmla="*/ 1897038 h 4203510"/>
              <a:gd name="connsiteX154" fmla="*/ 2702257 w 3398293"/>
              <a:gd name="connsiteY154" fmla="*/ 1903862 h 4203510"/>
              <a:gd name="connsiteX155" fmla="*/ 2695433 w 3398293"/>
              <a:gd name="connsiteY155" fmla="*/ 1883391 h 4203510"/>
              <a:gd name="connsiteX156" fmla="*/ 2681786 w 3398293"/>
              <a:gd name="connsiteY156" fmla="*/ 1781032 h 4203510"/>
              <a:gd name="connsiteX157" fmla="*/ 2681786 w 3398293"/>
              <a:gd name="connsiteY157" fmla="*/ 1433014 h 4203510"/>
              <a:gd name="connsiteX158" fmla="*/ 2689788 w 3398293"/>
              <a:gd name="connsiteY158" fmla="*/ 1276065 h 4203510"/>
              <a:gd name="connsiteX159" fmla="*/ 2757158 w 3398293"/>
              <a:gd name="connsiteY159" fmla="*/ 1440149 h 4203510"/>
              <a:gd name="connsiteX160" fmla="*/ 2856291 w 3398293"/>
              <a:gd name="connsiteY160" fmla="*/ 1454106 h 4203510"/>
              <a:gd name="connsiteX161" fmla="*/ 2843822 w 3398293"/>
              <a:gd name="connsiteY161" fmla="*/ 1282889 h 4203510"/>
              <a:gd name="connsiteX162" fmla="*/ 2837866 w 3398293"/>
              <a:gd name="connsiteY162" fmla="*/ 1211983 h 4203510"/>
              <a:gd name="connsiteX163" fmla="*/ 2843201 w 3398293"/>
              <a:gd name="connsiteY163" fmla="*/ 1175196 h 4203510"/>
              <a:gd name="connsiteX164" fmla="*/ 2862494 w 3398293"/>
              <a:gd name="connsiteY164" fmla="*/ 1118806 h 4203510"/>
              <a:gd name="connsiteX165" fmla="*/ 2859206 w 3398293"/>
              <a:gd name="connsiteY165" fmla="*/ 1071349 h 4203510"/>
              <a:gd name="connsiteX166" fmla="*/ 2881166 w 3398293"/>
              <a:gd name="connsiteY166" fmla="*/ 1051187 h 4203510"/>
              <a:gd name="connsiteX167" fmla="*/ 2896303 w 3398293"/>
              <a:gd name="connsiteY167" fmla="*/ 1034872 h 4203510"/>
              <a:gd name="connsiteX168" fmla="*/ 2933401 w 3398293"/>
              <a:gd name="connsiteY168" fmla="*/ 1023892 h 4203510"/>
              <a:gd name="connsiteX169" fmla="*/ 2947048 w 3398293"/>
              <a:gd name="connsiteY169" fmla="*/ 995418 h 4203510"/>
              <a:gd name="connsiteX170" fmla="*/ 2954741 w 3398293"/>
              <a:gd name="connsiteY170" fmla="*/ 934871 h 4203510"/>
              <a:gd name="connsiteX171" fmla="*/ 2995684 w 3398293"/>
              <a:gd name="connsiteY171" fmla="*/ 914400 h 4203510"/>
              <a:gd name="connsiteX172" fmla="*/ 3050275 w 3398293"/>
              <a:gd name="connsiteY172" fmla="*/ 928047 h 4203510"/>
              <a:gd name="connsiteX173" fmla="*/ 3063923 w 3398293"/>
              <a:gd name="connsiteY173" fmla="*/ 948519 h 4203510"/>
              <a:gd name="connsiteX174" fmla="*/ 3101888 w 3398293"/>
              <a:gd name="connsiteY174" fmla="*/ 1013222 h 4203510"/>
              <a:gd name="connsiteX175" fmla="*/ 3157658 w 3398293"/>
              <a:gd name="connsiteY175" fmla="*/ 1087105 h 4203510"/>
              <a:gd name="connsiteX176" fmla="*/ 3205735 w 3398293"/>
              <a:gd name="connsiteY176" fmla="*/ 1131894 h 4203510"/>
              <a:gd name="connsiteX177" fmla="*/ 3275154 w 3398293"/>
              <a:gd name="connsiteY177" fmla="*/ 1202491 h 4203510"/>
              <a:gd name="connsiteX178" fmla="*/ 3350526 w 3398293"/>
              <a:gd name="connsiteY178" fmla="*/ 1262417 h 4203510"/>
              <a:gd name="connsiteX179" fmla="*/ 3370997 w 3398293"/>
              <a:gd name="connsiteY179" fmla="*/ 1276065 h 4203510"/>
              <a:gd name="connsiteX180" fmla="*/ 3391469 w 3398293"/>
              <a:gd name="connsiteY180" fmla="*/ 1269241 h 4203510"/>
              <a:gd name="connsiteX181" fmla="*/ 3398293 w 3398293"/>
              <a:gd name="connsiteY181" fmla="*/ 1248770 h 4203510"/>
              <a:gd name="connsiteX182" fmla="*/ 3364174 w 3398293"/>
              <a:gd name="connsiteY182" fmla="*/ 1187355 h 4203510"/>
              <a:gd name="connsiteX183" fmla="*/ 3336878 w 3398293"/>
              <a:gd name="connsiteY183" fmla="*/ 1146411 h 4203510"/>
              <a:gd name="connsiteX184" fmla="*/ 3330054 w 3398293"/>
              <a:gd name="connsiteY184" fmla="*/ 1125940 h 4203510"/>
              <a:gd name="connsiteX185" fmla="*/ 3309583 w 3398293"/>
              <a:gd name="connsiteY185" fmla="*/ 1112292 h 4203510"/>
              <a:gd name="connsiteX186" fmla="*/ 3289111 w 3398293"/>
              <a:gd name="connsiteY186" fmla="*/ 1091820 h 4203510"/>
              <a:gd name="connsiteX187" fmla="*/ 3261815 w 3398293"/>
              <a:gd name="connsiteY187" fmla="*/ 1050877 h 4203510"/>
              <a:gd name="connsiteX188" fmla="*/ 3234520 w 3398293"/>
              <a:gd name="connsiteY188" fmla="*/ 1009934 h 4203510"/>
              <a:gd name="connsiteX189" fmla="*/ 3207224 w 3398293"/>
              <a:gd name="connsiteY189" fmla="*/ 968991 h 4203510"/>
              <a:gd name="connsiteX190" fmla="*/ 3166281 w 3398293"/>
              <a:gd name="connsiteY190" fmla="*/ 928047 h 4203510"/>
              <a:gd name="connsiteX191" fmla="*/ 3111690 w 3398293"/>
              <a:gd name="connsiteY191" fmla="*/ 880280 h 4203510"/>
              <a:gd name="connsiteX192" fmla="*/ 3116156 w 3398293"/>
              <a:gd name="connsiteY192" fmla="*/ 850006 h 4203510"/>
              <a:gd name="connsiteX193" fmla="*/ 3077571 w 3398293"/>
              <a:gd name="connsiteY193" fmla="*/ 818865 h 4203510"/>
              <a:gd name="connsiteX194" fmla="*/ 3084394 w 3398293"/>
              <a:gd name="connsiteY194" fmla="*/ 743803 h 4203510"/>
              <a:gd name="connsiteX195" fmla="*/ 3077571 w 3398293"/>
              <a:gd name="connsiteY195" fmla="*/ 627797 h 4203510"/>
              <a:gd name="connsiteX196" fmla="*/ 3057099 w 3398293"/>
              <a:gd name="connsiteY196" fmla="*/ 620973 h 4203510"/>
              <a:gd name="connsiteX197" fmla="*/ 2709081 w 3398293"/>
              <a:gd name="connsiteY197" fmla="*/ 614149 h 4203510"/>
              <a:gd name="connsiteX198" fmla="*/ 2715905 w 3398293"/>
              <a:gd name="connsiteY198" fmla="*/ 532262 h 4203510"/>
              <a:gd name="connsiteX199" fmla="*/ 2688609 w 3398293"/>
              <a:gd name="connsiteY199" fmla="*/ 484495 h 4203510"/>
              <a:gd name="connsiteX200" fmla="*/ 2668138 w 3398293"/>
              <a:gd name="connsiteY200" fmla="*/ 477671 h 4203510"/>
              <a:gd name="connsiteX201" fmla="*/ 2538484 w 3398293"/>
              <a:gd name="connsiteY201" fmla="*/ 457200 h 4203510"/>
              <a:gd name="connsiteX202" fmla="*/ 2456597 w 3398293"/>
              <a:gd name="connsiteY202" fmla="*/ 464023 h 4203510"/>
              <a:gd name="connsiteX203" fmla="*/ 2436126 w 3398293"/>
              <a:gd name="connsiteY203" fmla="*/ 470847 h 4203510"/>
              <a:gd name="connsiteX204" fmla="*/ 2374711 w 3398293"/>
              <a:gd name="connsiteY204" fmla="*/ 464023 h 4203510"/>
              <a:gd name="connsiteX205" fmla="*/ 2299648 w 3398293"/>
              <a:gd name="connsiteY205" fmla="*/ 470847 h 4203510"/>
              <a:gd name="connsiteX206" fmla="*/ 2279177 w 3398293"/>
              <a:gd name="connsiteY206" fmla="*/ 477671 h 4203510"/>
              <a:gd name="connsiteX207" fmla="*/ 2238233 w 3398293"/>
              <a:gd name="connsiteY207" fmla="*/ 504967 h 4203510"/>
              <a:gd name="connsiteX208" fmla="*/ 2197290 w 3398293"/>
              <a:gd name="connsiteY208" fmla="*/ 477671 h 4203510"/>
              <a:gd name="connsiteX209" fmla="*/ 2183642 w 3398293"/>
              <a:gd name="connsiteY209" fmla="*/ 457200 h 4203510"/>
              <a:gd name="connsiteX210" fmla="*/ 2163171 w 3398293"/>
              <a:gd name="connsiteY210" fmla="*/ 450376 h 4203510"/>
              <a:gd name="connsiteX211" fmla="*/ 2101756 w 3398293"/>
              <a:gd name="connsiteY211" fmla="*/ 409432 h 4203510"/>
              <a:gd name="connsiteX212" fmla="*/ 2081284 w 3398293"/>
              <a:gd name="connsiteY212" fmla="*/ 395785 h 4203510"/>
              <a:gd name="connsiteX213" fmla="*/ 2060812 w 3398293"/>
              <a:gd name="connsiteY213" fmla="*/ 388961 h 4203510"/>
              <a:gd name="connsiteX214" fmla="*/ 2019869 w 3398293"/>
              <a:gd name="connsiteY214" fmla="*/ 361665 h 4203510"/>
              <a:gd name="connsiteX215" fmla="*/ 1999397 w 3398293"/>
              <a:gd name="connsiteY215" fmla="*/ 348017 h 4203510"/>
              <a:gd name="connsiteX216" fmla="*/ 1978926 w 3398293"/>
              <a:gd name="connsiteY216" fmla="*/ 341194 h 4203510"/>
              <a:gd name="connsiteX217" fmla="*/ 1979236 w 3398293"/>
              <a:gd name="connsiteY217" fmla="*/ 302608 h 4203510"/>
              <a:gd name="connsiteX218" fmla="*/ 1974212 w 3398293"/>
              <a:gd name="connsiteY218" fmla="*/ 272644 h 4203510"/>
              <a:gd name="connsiteX219" fmla="*/ 1963231 w 3398293"/>
              <a:gd name="connsiteY219" fmla="*/ 227235 h 4203510"/>
              <a:gd name="connsiteX220" fmla="*/ 1924644 w 3398293"/>
              <a:gd name="connsiteY220" fmla="*/ 180646 h 4203510"/>
              <a:gd name="connsiteX221" fmla="*/ 1888726 w 3398293"/>
              <a:gd name="connsiteY221" fmla="*/ 139703 h 4203510"/>
              <a:gd name="connsiteX222" fmla="*/ 1876568 w 3398293"/>
              <a:gd name="connsiteY222" fmla="*/ 129653 h 4203510"/>
              <a:gd name="connsiteX223" fmla="*/ 1869744 w 3398293"/>
              <a:gd name="connsiteY223" fmla="*/ 88710 h 4203510"/>
              <a:gd name="connsiteX224" fmla="*/ 1862920 w 3398293"/>
              <a:gd name="connsiteY224" fmla="*/ 68238 h 4203510"/>
              <a:gd name="connsiteX225" fmla="*/ 1842448 w 3398293"/>
              <a:gd name="connsiteY225" fmla="*/ 61414 h 4203510"/>
              <a:gd name="connsiteX226" fmla="*/ 1801505 w 3398293"/>
              <a:gd name="connsiteY226" fmla="*/ 40943 h 4203510"/>
              <a:gd name="connsiteX227" fmla="*/ 1753738 w 3398293"/>
              <a:gd name="connsiteY227" fmla="*/ 47767 h 4203510"/>
              <a:gd name="connsiteX228" fmla="*/ 1726442 w 3398293"/>
              <a:gd name="connsiteY228" fmla="*/ 88710 h 4203510"/>
              <a:gd name="connsiteX229" fmla="*/ 1705971 w 3398293"/>
              <a:gd name="connsiteY229" fmla="*/ 109182 h 4203510"/>
              <a:gd name="connsiteX230" fmla="*/ 1685499 w 3398293"/>
              <a:gd name="connsiteY230" fmla="*/ 116005 h 4203510"/>
              <a:gd name="connsiteX231" fmla="*/ 1624084 w 3398293"/>
              <a:gd name="connsiteY231" fmla="*/ 102358 h 4203510"/>
              <a:gd name="connsiteX232" fmla="*/ 1610436 w 3398293"/>
              <a:gd name="connsiteY232" fmla="*/ 81886 h 4203510"/>
              <a:gd name="connsiteX233" fmla="*/ 1569493 w 3398293"/>
              <a:gd name="connsiteY233" fmla="*/ 68238 h 4203510"/>
              <a:gd name="connsiteX234" fmla="*/ 1549021 w 3398293"/>
              <a:gd name="connsiteY234" fmla="*/ 47767 h 4203510"/>
              <a:gd name="connsiteX235" fmla="*/ 1528550 w 3398293"/>
              <a:gd name="connsiteY235" fmla="*/ 34119 h 4203510"/>
              <a:gd name="connsiteX236" fmla="*/ 1501254 w 3398293"/>
              <a:gd name="connsiteY236" fmla="*/ 0 h 4203510"/>
              <a:gd name="connsiteX237" fmla="*/ 1480783 w 3398293"/>
              <a:gd name="connsiteY237" fmla="*/ 6823 h 4203510"/>
              <a:gd name="connsiteX238" fmla="*/ 1453487 w 3398293"/>
              <a:gd name="connsiteY238" fmla="*/ 13647 h 4203510"/>
              <a:gd name="connsiteX239" fmla="*/ 1433015 w 3398293"/>
              <a:gd name="connsiteY239" fmla="*/ 27295 h 4203510"/>
              <a:gd name="connsiteX240" fmla="*/ 1412544 w 3398293"/>
              <a:gd name="connsiteY240" fmla="*/ 34119 h 4203510"/>
              <a:gd name="connsiteX241" fmla="*/ 1392072 w 3398293"/>
              <a:gd name="connsiteY241" fmla="*/ 47767 h 4203510"/>
              <a:gd name="connsiteX242" fmla="*/ 1371600 w 3398293"/>
              <a:gd name="connsiteY242" fmla="*/ 54591 h 4203510"/>
              <a:gd name="connsiteX243" fmla="*/ 1330657 w 3398293"/>
              <a:gd name="connsiteY243" fmla="*/ 75062 h 4203510"/>
              <a:gd name="connsiteX244" fmla="*/ 1289714 w 3398293"/>
              <a:gd name="connsiteY244" fmla="*/ 68238 h 4203510"/>
              <a:gd name="connsiteX245" fmla="*/ 1276066 w 3398293"/>
              <a:gd name="connsiteY245" fmla="*/ 47767 h 4203510"/>
              <a:gd name="connsiteX246" fmla="*/ 1255594 w 3398293"/>
              <a:gd name="connsiteY246" fmla="*/ 34119 h 4203510"/>
              <a:gd name="connsiteX247" fmla="*/ 1248771 w 3398293"/>
              <a:gd name="connsiteY247" fmla="*/ 54591 h 4203510"/>
              <a:gd name="connsiteX248" fmla="*/ 1228299 w 3398293"/>
              <a:gd name="connsiteY248" fmla="*/ 61414 h 4203510"/>
              <a:gd name="connsiteX249" fmla="*/ 1207827 w 3398293"/>
              <a:gd name="connsiteY249" fmla="*/ 75062 h 4203510"/>
              <a:gd name="connsiteX250" fmla="*/ 1132765 w 3398293"/>
              <a:gd name="connsiteY250" fmla="*/ 68238 h 4203510"/>
              <a:gd name="connsiteX251" fmla="*/ 1030406 w 3398293"/>
              <a:gd name="connsiteY25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23230 w 3398293"/>
              <a:gd name="connsiteY140" fmla="*/ 3207223 h 4203510"/>
              <a:gd name="connsiteX141" fmla="*/ 3306295 w 3398293"/>
              <a:gd name="connsiteY141" fmla="*/ 3141962 h 4203510"/>
              <a:gd name="connsiteX142" fmla="*/ 3305674 w 3398293"/>
              <a:gd name="connsiteY142" fmla="*/ 3039356 h 4203510"/>
              <a:gd name="connsiteX143" fmla="*/ 3304185 w 3398293"/>
              <a:gd name="connsiteY143" fmla="*/ 2933089 h 4203510"/>
              <a:gd name="connsiteX144" fmla="*/ 3303876 w 3398293"/>
              <a:gd name="connsiteY144" fmla="*/ 2767269 h 4203510"/>
              <a:gd name="connsiteX145" fmla="*/ 3299470 w 3398293"/>
              <a:gd name="connsiteY145" fmla="*/ 2558645 h 4203510"/>
              <a:gd name="connsiteX146" fmla="*/ 3291158 w 3398293"/>
              <a:gd name="connsiteY146" fmla="*/ 2329672 h 4203510"/>
              <a:gd name="connsiteX147" fmla="*/ 3284645 w 3398293"/>
              <a:gd name="connsiteY147" fmla="*/ 2089595 h 4203510"/>
              <a:gd name="connsiteX148" fmla="*/ 3289111 w 3398293"/>
              <a:gd name="connsiteY148" fmla="*/ 1985749 h 4203510"/>
              <a:gd name="connsiteX149" fmla="*/ 3282287 w 3398293"/>
              <a:gd name="connsiteY149" fmla="*/ 1897038 h 4203510"/>
              <a:gd name="connsiteX150" fmla="*/ 3261815 w 3398293"/>
              <a:gd name="connsiteY150" fmla="*/ 1890214 h 4203510"/>
              <a:gd name="connsiteX151" fmla="*/ 3118514 w 3398293"/>
              <a:gd name="connsiteY151" fmla="*/ 1887236 h 4203510"/>
              <a:gd name="connsiteX152" fmla="*/ 2941093 w 3398293"/>
              <a:gd name="connsiteY152" fmla="*/ 1890214 h 4203510"/>
              <a:gd name="connsiteX153" fmla="*/ 2818263 w 3398293"/>
              <a:gd name="connsiteY153" fmla="*/ 1897038 h 4203510"/>
              <a:gd name="connsiteX154" fmla="*/ 2702257 w 3398293"/>
              <a:gd name="connsiteY154" fmla="*/ 1903862 h 4203510"/>
              <a:gd name="connsiteX155" fmla="*/ 2695433 w 3398293"/>
              <a:gd name="connsiteY155" fmla="*/ 1883391 h 4203510"/>
              <a:gd name="connsiteX156" fmla="*/ 2681786 w 3398293"/>
              <a:gd name="connsiteY156" fmla="*/ 1781032 h 4203510"/>
              <a:gd name="connsiteX157" fmla="*/ 2681786 w 3398293"/>
              <a:gd name="connsiteY157" fmla="*/ 1433014 h 4203510"/>
              <a:gd name="connsiteX158" fmla="*/ 2689788 w 3398293"/>
              <a:gd name="connsiteY158" fmla="*/ 1276065 h 4203510"/>
              <a:gd name="connsiteX159" fmla="*/ 2757158 w 3398293"/>
              <a:gd name="connsiteY159" fmla="*/ 1440149 h 4203510"/>
              <a:gd name="connsiteX160" fmla="*/ 2856291 w 3398293"/>
              <a:gd name="connsiteY160" fmla="*/ 1454106 h 4203510"/>
              <a:gd name="connsiteX161" fmla="*/ 2843822 w 3398293"/>
              <a:gd name="connsiteY161" fmla="*/ 1282889 h 4203510"/>
              <a:gd name="connsiteX162" fmla="*/ 2837866 w 3398293"/>
              <a:gd name="connsiteY162" fmla="*/ 1211983 h 4203510"/>
              <a:gd name="connsiteX163" fmla="*/ 2843201 w 3398293"/>
              <a:gd name="connsiteY163" fmla="*/ 1175196 h 4203510"/>
              <a:gd name="connsiteX164" fmla="*/ 2862494 w 3398293"/>
              <a:gd name="connsiteY164" fmla="*/ 1118806 h 4203510"/>
              <a:gd name="connsiteX165" fmla="*/ 2859206 w 3398293"/>
              <a:gd name="connsiteY165" fmla="*/ 1071349 h 4203510"/>
              <a:gd name="connsiteX166" fmla="*/ 2881166 w 3398293"/>
              <a:gd name="connsiteY166" fmla="*/ 1051187 h 4203510"/>
              <a:gd name="connsiteX167" fmla="*/ 2896303 w 3398293"/>
              <a:gd name="connsiteY167" fmla="*/ 1034872 h 4203510"/>
              <a:gd name="connsiteX168" fmla="*/ 2933401 w 3398293"/>
              <a:gd name="connsiteY168" fmla="*/ 1023892 h 4203510"/>
              <a:gd name="connsiteX169" fmla="*/ 2947048 w 3398293"/>
              <a:gd name="connsiteY169" fmla="*/ 995418 h 4203510"/>
              <a:gd name="connsiteX170" fmla="*/ 2954741 w 3398293"/>
              <a:gd name="connsiteY170" fmla="*/ 934871 h 4203510"/>
              <a:gd name="connsiteX171" fmla="*/ 2995684 w 3398293"/>
              <a:gd name="connsiteY171" fmla="*/ 914400 h 4203510"/>
              <a:gd name="connsiteX172" fmla="*/ 3050275 w 3398293"/>
              <a:gd name="connsiteY172" fmla="*/ 928047 h 4203510"/>
              <a:gd name="connsiteX173" fmla="*/ 3063923 w 3398293"/>
              <a:gd name="connsiteY173" fmla="*/ 948519 h 4203510"/>
              <a:gd name="connsiteX174" fmla="*/ 3101888 w 3398293"/>
              <a:gd name="connsiteY174" fmla="*/ 1013222 h 4203510"/>
              <a:gd name="connsiteX175" fmla="*/ 3157658 w 3398293"/>
              <a:gd name="connsiteY175" fmla="*/ 1087105 h 4203510"/>
              <a:gd name="connsiteX176" fmla="*/ 3205735 w 3398293"/>
              <a:gd name="connsiteY176" fmla="*/ 1131894 h 4203510"/>
              <a:gd name="connsiteX177" fmla="*/ 3275154 w 3398293"/>
              <a:gd name="connsiteY177" fmla="*/ 1202491 h 4203510"/>
              <a:gd name="connsiteX178" fmla="*/ 3350526 w 3398293"/>
              <a:gd name="connsiteY178" fmla="*/ 1262417 h 4203510"/>
              <a:gd name="connsiteX179" fmla="*/ 3370997 w 3398293"/>
              <a:gd name="connsiteY179" fmla="*/ 1276065 h 4203510"/>
              <a:gd name="connsiteX180" fmla="*/ 3391469 w 3398293"/>
              <a:gd name="connsiteY180" fmla="*/ 1269241 h 4203510"/>
              <a:gd name="connsiteX181" fmla="*/ 3398293 w 3398293"/>
              <a:gd name="connsiteY181" fmla="*/ 1248770 h 4203510"/>
              <a:gd name="connsiteX182" fmla="*/ 3364174 w 3398293"/>
              <a:gd name="connsiteY182" fmla="*/ 1187355 h 4203510"/>
              <a:gd name="connsiteX183" fmla="*/ 3336878 w 3398293"/>
              <a:gd name="connsiteY183" fmla="*/ 1146411 h 4203510"/>
              <a:gd name="connsiteX184" fmla="*/ 3330054 w 3398293"/>
              <a:gd name="connsiteY184" fmla="*/ 1125940 h 4203510"/>
              <a:gd name="connsiteX185" fmla="*/ 3309583 w 3398293"/>
              <a:gd name="connsiteY185" fmla="*/ 1112292 h 4203510"/>
              <a:gd name="connsiteX186" fmla="*/ 3289111 w 3398293"/>
              <a:gd name="connsiteY186" fmla="*/ 1091820 h 4203510"/>
              <a:gd name="connsiteX187" fmla="*/ 3261815 w 3398293"/>
              <a:gd name="connsiteY187" fmla="*/ 1050877 h 4203510"/>
              <a:gd name="connsiteX188" fmla="*/ 3234520 w 3398293"/>
              <a:gd name="connsiteY188" fmla="*/ 1009934 h 4203510"/>
              <a:gd name="connsiteX189" fmla="*/ 3207224 w 3398293"/>
              <a:gd name="connsiteY189" fmla="*/ 968991 h 4203510"/>
              <a:gd name="connsiteX190" fmla="*/ 3166281 w 3398293"/>
              <a:gd name="connsiteY190" fmla="*/ 928047 h 4203510"/>
              <a:gd name="connsiteX191" fmla="*/ 3111690 w 3398293"/>
              <a:gd name="connsiteY191" fmla="*/ 880280 h 4203510"/>
              <a:gd name="connsiteX192" fmla="*/ 3116156 w 3398293"/>
              <a:gd name="connsiteY192" fmla="*/ 850006 h 4203510"/>
              <a:gd name="connsiteX193" fmla="*/ 3077571 w 3398293"/>
              <a:gd name="connsiteY193" fmla="*/ 818865 h 4203510"/>
              <a:gd name="connsiteX194" fmla="*/ 3084394 w 3398293"/>
              <a:gd name="connsiteY194" fmla="*/ 743803 h 4203510"/>
              <a:gd name="connsiteX195" fmla="*/ 3077571 w 3398293"/>
              <a:gd name="connsiteY195" fmla="*/ 627797 h 4203510"/>
              <a:gd name="connsiteX196" fmla="*/ 3057099 w 3398293"/>
              <a:gd name="connsiteY196" fmla="*/ 620973 h 4203510"/>
              <a:gd name="connsiteX197" fmla="*/ 2709081 w 3398293"/>
              <a:gd name="connsiteY197" fmla="*/ 614149 h 4203510"/>
              <a:gd name="connsiteX198" fmla="*/ 2715905 w 3398293"/>
              <a:gd name="connsiteY198" fmla="*/ 532262 h 4203510"/>
              <a:gd name="connsiteX199" fmla="*/ 2688609 w 3398293"/>
              <a:gd name="connsiteY199" fmla="*/ 484495 h 4203510"/>
              <a:gd name="connsiteX200" fmla="*/ 2668138 w 3398293"/>
              <a:gd name="connsiteY200" fmla="*/ 477671 h 4203510"/>
              <a:gd name="connsiteX201" fmla="*/ 2538484 w 3398293"/>
              <a:gd name="connsiteY201" fmla="*/ 457200 h 4203510"/>
              <a:gd name="connsiteX202" fmla="*/ 2456597 w 3398293"/>
              <a:gd name="connsiteY202" fmla="*/ 464023 h 4203510"/>
              <a:gd name="connsiteX203" fmla="*/ 2436126 w 3398293"/>
              <a:gd name="connsiteY203" fmla="*/ 470847 h 4203510"/>
              <a:gd name="connsiteX204" fmla="*/ 2374711 w 3398293"/>
              <a:gd name="connsiteY204" fmla="*/ 464023 h 4203510"/>
              <a:gd name="connsiteX205" fmla="*/ 2299648 w 3398293"/>
              <a:gd name="connsiteY205" fmla="*/ 470847 h 4203510"/>
              <a:gd name="connsiteX206" fmla="*/ 2279177 w 3398293"/>
              <a:gd name="connsiteY206" fmla="*/ 477671 h 4203510"/>
              <a:gd name="connsiteX207" fmla="*/ 2238233 w 3398293"/>
              <a:gd name="connsiteY207" fmla="*/ 504967 h 4203510"/>
              <a:gd name="connsiteX208" fmla="*/ 2197290 w 3398293"/>
              <a:gd name="connsiteY208" fmla="*/ 477671 h 4203510"/>
              <a:gd name="connsiteX209" fmla="*/ 2183642 w 3398293"/>
              <a:gd name="connsiteY209" fmla="*/ 457200 h 4203510"/>
              <a:gd name="connsiteX210" fmla="*/ 2163171 w 3398293"/>
              <a:gd name="connsiteY210" fmla="*/ 450376 h 4203510"/>
              <a:gd name="connsiteX211" fmla="*/ 2101756 w 3398293"/>
              <a:gd name="connsiteY211" fmla="*/ 409432 h 4203510"/>
              <a:gd name="connsiteX212" fmla="*/ 2081284 w 3398293"/>
              <a:gd name="connsiteY212" fmla="*/ 395785 h 4203510"/>
              <a:gd name="connsiteX213" fmla="*/ 2060812 w 3398293"/>
              <a:gd name="connsiteY213" fmla="*/ 388961 h 4203510"/>
              <a:gd name="connsiteX214" fmla="*/ 2019869 w 3398293"/>
              <a:gd name="connsiteY214" fmla="*/ 361665 h 4203510"/>
              <a:gd name="connsiteX215" fmla="*/ 1999397 w 3398293"/>
              <a:gd name="connsiteY215" fmla="*/ 348017 h 4203510"/>
              <a:gd name="connsiteX216" fmla="*/ 1978926 w 3398293"/>
              <a:gd name="connsiteY216" fmla="*/ 341194 h 4203510"/>
              <a:gd name="connsiteX217" fmla="*/ 1979236 w 3398293"/>
              <a:gd name="connsiteY217" fmla="*/ 302608 h 4203510"/>
              <a:gd name="connsiteX218" fmla="*/ 1974212 w 3398293"/>
              <a:gd name="connsiteY218" fmla="*/ 272644 h 4203510"/>
              <a:gd name="connsiteX219" fmla="*/ 1963231 w 3398293"/>
              <a:gd name="connsiteY219" fmla="*/ 227235 h 4203510"/>
              <a:gd name="connsiteX220" fmla="*/ 1924644 w 3398293"/>
              <a:gd name="connsiteY220" fmla="*/ 180646 h 4203510"/>
              <a:gd name="connsiteX221" fmla="*/ 1888726 w 3398293"/>
              <a:gd name="connsiteY221" fmla="*/ 139703 h 4203510"/>
              <a:gd name="connsiteX222" fmla="*/ 1876568 w 3398293"/>
              <a:gd name="connsiteY222" fmla="*/ 129653 h 4203510"/>
              <a:gd name="connsiteX223" fmla="*/ 1869744 w 3398293"/>
              <a:gd name="connsiteY223" fmla="*/ 88710 h 4203510"/>
              <a:gd name="connsiteX224" fmla="*/ 1862920 w 3398293"/>
              <a:gd name="connsiteY224" fmla="*/ 68238 h 4203510"/>
              <a:gd name="connsiteX225" fmla="*/ 1842448 w 3398293"/>
              <a:gd name="connsiteY225" fmla="*/ 61414 h 4203510"/>
              <a:gd name="connsiteX226" fmla="*/ 1801505 w 3398293"/>
              <a:gd name="connsiteY226" fmla="*/ 40943 h 4203510"/>
              <a:gd name="connsiteX227" fmla="*/ 1753738 w 3398293"/>
              <a:gd name="connsiteY227" fmla="*/ 47767 h 4203510"/>
              <a:gd name="connsiteX228" fmla="*/ 1726442 w 3398293"/>
              <a:gd name="connsiteY228" fmla="*/ 88710 h 4203510"/>
              <a:gd name="connsiteX229" fmla="*/ 1705971 w 3398293"/>
              <a:gd name="connsiteY229" fmla="*/ 109182 h 4203510"/>
              <a:gd name="connsiteX230" fmla="*/ 1685499 w 3398293"/>
              <a:gd name="connsiteY230" fmla="*/ 116005 h 4203510"/>
              <a:gd name="connsiteX231" fmla="*/ 1624084 w 3398293"/>
              <a:gd name="connsiteY231" fmla="*/ 102358 h 4203510"/>
              <a:gd name="connsiteX232" fmla="*/ 1610436 w 3398293"/>
              <a:gd name="connsiteY232" fmla="*/ 81886 h 4203510"/>
              <a:gd name="connsiteX233" fmla="*/ 1569493 w 3398293"/>
              <a:gd name="connsiteY233" fmla="*/ 68238 h 4203510"/>
              <a:gd name="connsiteX234" fmla="*/ 1549021 w 3398293"/>
              <a:gd name="connsiteY234" fmla="*/ 47767 h 4203510"/>
              <a:gd name="connsiteX235" fmla="*/ 1528550 w 3398293"/>
              <a:gd name="connsiteY235" fmla="*/ 34119 h 4203510"/>
              <a:gd name="connsiteX236" fmla="*/ 1501254 w 3398293"/>
              <a:gd name="connsiteY236" fmla="*/ 0 h 4203510"/>
              <a:gd name="connsiteX237" fmla="*/ 1480783 w 3398293"/>
              <a:gd name="connsiteY237" fmla="*/ 6823 h 4203510"/>
              <a:gd name="connsiteX238" fmla="*/ 1453487 w 3398293"/>
              <a:gd name="connsiteY238" fmla="*/ 13647 h 4203510"/>
              <a:gd name="connsiteX239" fmla="*/ 1433015 w 3398293"/>
              <a:gd name="connsiteY239" fmla="*/ 27295 h 4203510"/>
              <a:gd name="connsiteX240" fmla="*/ 1412544 w 3398293"/>
              <a:gd name="connsiteY240" fmla="*/ 34119 h 4203510"/>
              <a:gd name="connsiteX241" fmla="*/ 1392072 w 3398293"/>
              <a:gd name="connsiteY241" fmla="*/ 47767 h 4203510"/>
              <a:gd name="connsiteX242" fmla="*/ 1371600 w 3398293"/>
              <a:gd name="connsiteY242" fmla="*/ 54591 h 4203510"/>
              <a:gd name="connsiteX243" fmla="*/ 1330657 w 3398293"/>
              <a:gd name="connsiteY243" fmla="*/ 75062 h 4203510"/>
              <a:gd name="connsiteX244" fmla="*/ 1289714 w 3398293"/>
              <a:gd name="connsiteY244" fmla="*/ 68238 h 4203510"/>
              <a:gd name="connsiteX245" fmla="*/ 1276066 w 3398293"/>
              <a:gd name="connsiteY245" fmla="*/ 47767 h 4203510"/>
              <a:gd name="connsiteX246" fmla="*/ 1255594 w 3398293"/>
              <a:gd name="connsiteY246" fmla="*/ 34119 h 4203510"/>
              <a:gd name="connsiteX247" fmla="*/ 1248771 w 3398293"/>
              <a:gd name="connsiteY247" fmla="*/ 54591 h 4203510"/>
              <a:gd name="connsiteX248" fmla="*/ 1228299 w 3398293"/>
              <a:gd name="connsiteY248" fmla="*/ 61414 h 4203510"/>
              <a:gd name="connsiteX249" fmla="*/ 1207827 w 3398293"/>
              <a:gd name="connsiteY249" fmla="*/ 75062 h 4203510"/>
              <a:gd name="connsiteX250" fmla="*/ 1132765 w 3398293"/>
              <a:gd name="connsiteY250" fmla="*/ 68238 h 4203510"/>
              <a:gd name="connsiteX251" fmla="*/ 1030406 w 3398293"/>
              <a:gd name="connsiteY25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702257 w 3398293"/>
              <a:gd name="connsiteY153" fmla="*/ 1903862 h 4203510"/>
              <a:gd name="connsiteX154" fmla="*/ 2695433 w 3398293"/>
              <a:gd name="connsiteY154" fmla="*/ 1883391 h 4203510"/>
              <a:gd name="connsiteX155" fmla="*/ 2681786 w 3398293"/>
              <a:gd name="connsiteY155" fmla="*/ 1781032 h 4203510"/>
              <a:gd name="connsiteX156" fmla="*/ 2681786 w 3398293"/>
              <a:gd name="connsiteY156" fmla="*/ 1433014 h 4203510"/>
              <a:gd name="connsiteX157" fmla="*/ 2689788 w 3398293"/>
              <a:gd name="connsiteY157" fmla="*/ 1276065 h 4203510"/>
              <a:gd name="connsiteX158" fmla="*/ 2757158 w 3398293"/>
              <a:gd name="connsiteY158" fmla="*/ 1440149 h 4203510"/>
              <a:gd name="connsiteX159" fmla="*/ 2856291 w 3398293"/>
              <a:gd name="connsiteY159" fmla="*/ 1454106 h 4203510"/>
              <a:gd name="connsiteX160" fmla="*/ 2843822 w 3398293"/>
              <a:gd name="connsiteY160" fmla="*/ 1282889 h 4203510"/>
              <a:gd name="connsiteX161" fmla="*/ 2837866 w 3398293"/>
              <a:gd name="connsiteY161" fmla="*/ 1211983 h 4203510"/>
              <a:gd name="connsiteX162" fmla="*/ 2843201 w 3398293"/>
              <a:gd name="connsiteY162" fmla="*/ 1175196 h 4203510"/>
              <a:gd name="connsiteX163" fmla="*/ 2862494 w 3398293"/>
              <a:gd name="connsiteY163" fmla="*/ 1118806 h 4203510"/>
              <a:gd name="connsiteX164" fmla="*/ 2859206 w 3398293"/>
              <a:gd name="connsiteY164" fmla="*/ 1071349 h 4203510"/>
              <a:gd name="connsiteX165" fmla="*/ 2881166 w 3398293"/>
              <a:gd name="connsiteY165" fmla="*/ 1051187 h 4203510"/>
              <a:gd name="connsiteX166" fmla="*/ 2896303 w 3398293"/>
              <a:gd name="connsiteY166" fmla="*/ 1034872 h 4203510"/>
              <a:gd name="connsiteX167" fmla="*/ 2933401 w 3398293"/>
              <a:gd name="connsiteY167" fmla="*/ 1023892 h 4203510"/>
              <a:gd name="connsiteX168" fmla="*/ 2947048 w 3398293"/>
              <a:gd name="connsiteY168" fmla="*/ 995418 h 4203510"/>
              <a:gd name="connsiteX169" fmla="*/ 2954741 w 3398293"/>
              <a:gd name="connsiteY169" fmla="*/ 934871 h 4203510"/>
              <a:gd name="connsiteX170" fmla="*/ 2995684 w 3398293"/>
              <a:gd name="connsiteY170" fmla="*/ 914400 h 4203510"/>
              <a:gd name="connsiteX171" fmla="*/ 3050275 w 3398293"/>
              <a:gd name="connsiteY171" fmla="*/ 928047 h 4203510"/>
              <a:gd name="connsiteX172" fmla="*/ 3063923 w 3398293"/>
              <a:gd name="connsiteY172" fmla="*/ 948519 h 4203510"/>
              <a:gd name="connsiteX173" fmla="*/ 3101888 w 3398293"/>
              <a:gd name="connsiteY173" fmla="*/ 1013222 h 4203510"/>
              <a:gd name="connsiteX174" fmla="*/ 3157658 w 3398293"/>
              <a:gd name="connsiteY174" fmla="*/ 1087105 h 4203510"/>
              <a:gd name="connsiteX175" fmla="*/ 3205735 w 3398293"/>
              <a:gd name="connsiteY175" fmla="*/ 1131894 h 4203510"/>
              <a:gd name="connsiteX176" fmla="*/ 3275154 w 3398293"/>
              <a:gd name="connsiteY176" fmla="*/ 1202491 h 4203510"/>
              <a:gd name="connsiteX177" fmla="*/ 3350526 w 3398293"/>
              <a:gd name="connsiteY177" fmla="*/ 1262417 h 4203510"/>
              <a:gd name="connsiteX178" fmla="*/ 3370997 w 3398293"/>
              <a:gd name="connsiteY178" fmla="*/ 1276065 h 4203510"/>
              <a:gd name="connsiteX179" fmla="*/ 3391469 w 3398293"/>
              <a:gd name="connsiteY179" fmla="*/ 1269241 h 4203510"/>
              <a:gd name="connsiteX180" fmla="*/ 3398293 w 3398293"/>
              <a:gd name="connsiteY180" fmla="*/ 1248770 h 4203510"/>
              <a:gd name="connsiteX181" fmla="*/ 3364174 w 3398293"/>
              <a:gd name="connsiteY181" fmla="*/ 1187355 h 4203510"/>
              <a:gd name="connsiteX182" fmla="*/ 3336878 w 3398293"/>
              <a:gd name="connsiteY182" fmla="*/ 1146411 h 4203510"/>
              <a:gd name="connsiteX183" fmla="*/ 3330054 w 3398293"/>
              <a:gd name="connsiteY183" fmla="*/ 1125940 h 4203510"/>
              <a:gd name="connsiteX184" fmla="*/ 3309583 w 3398293"/>
              <a:gd name="connsiteY184" fmla="*/ 1112292 h 4203510"/>
              <a:gd name="connsiteX185" fmla="*/ 3289111 w 3398293"/>
              <a:gd name="connsiteY185" fmla="*/ 1091820 h 4203510"/>
              <a:gd name="connsiteX186" fmla="*/ 3261815 w 3398293"/>
              <a:gd name="connsiteY186" fmla="*/ 1050877 h 4203510"/>
              <a:gd name="connsiteX187" fmla="*/ 3234520 w 3398293"/>
              <a:gd name="connsiteY187" fmla="*/ 1009934 h 4203510"/>
              <a:gd name="connsiteX188" fmla="*/ 3207224 w 3398293"/>
              <a:gd name="connsiteY188" fmla="*/ 968991 h 4203510"/>
              <a:gd name="connsiteX189" fmla="*/ 3166281 w 3398293"/>
              <a:gd name="connsiteY189" fmla="*/ 928047 h 4203510"/>
              <a:gd name="connsiteX190" fmla="*/ 3111690 w 3398293"/>
              <a:gd name="connsiteY190" fmla="*/ 880280 h 4203510"/>
              <a:gd name="connsiteX191" fmla="*/ 3116156 w 3398293"/>
              <a:gd name="connsiteY191" fmla="*/ 850006 h 4203510"/>
              <a:gd name="connsiteX192" fmla="*/ 3077571 w 3398293"/>
              <a:gd name="connsiteY192" fmla="*/ 818865 h 4203510"/>
              <a:gd name="connsiteX193" fmla="*/ 3084394 w 3398293"/>
              <a:gd name="connsiteY193" fmla="*/ 743803 h 4203510"/>
              <a:gd name="connsiteX194" fmla="*/ 3077571 w 3398293"/>
              <a:gd name="connsiteY194" fmla="*/ 627797 h 4203510"/>
              <a:gd name="connsiteX195" fmla="*/ 3057099 w 3398293"/>
              <a:gd name="connsiteY195" fmla="*/ 620973 h 4203510"/>
              <a:gd name="connsiteX196" fmla="*/ 2709081 w 3398293"/>
              <a:gd name="connsiteY196" fmla="*/ 614149 h 4203510"/>
              <a:gd name="connsiteX197" fmla="*/ 2715905 w 3398293"/>
              <a:gd name="connsiteY197" fmla="*/ 532262 h 4203510"/>
              <a:gd name="connsiteX198" fmla="*/ 2688609 w 3398293"/>
              <a:gd name="connsiteY198" fmla="*/ 484495 h 4203510"/>
              <a:gd name="connsiteX199" fmla="*/ 2668138 w 3398293"/>
              <a:gd name="connsiteY199" fmla="*/ 477671 h 4203510"/>
              <a:gd name="connsiteX200" fmla="*/ 2538484 w 3398293"/>
              <a:gd name="connsiteY200" fmla="*/ 457200 h 4203510"/>
              <a:gd name="connsiteX201" fmla="*/ 2456597 w 3398293"/>
              <a:gd name="connsiteY201" fmla="*/ 464023 h 4203510"/>
              <a:gd name="connsiteX202" fmla="*/ 2436126 w 3398293"/>
              <a:gd name="connsiteY202" fmla="*/ 470847 h 4203510"/>
              <a:gd name="connsiteX203" fmla="*/ 2374711 w 3398293"/>
              <a:gd name="connsiteY203" fmla="*/ 464023 h 4203510"/>
              <a:gd name="connsiteX204" fmla="*/ 2299648 w 3398293"/>
              <a:gd name="connsiteY204" fmla="*/ 470847 h 4203510"/>
              <a:gd name="connsiteX205" fmla="*/ 2279177 w 3398293"/>
              <a:gd name="connsiteY205" fmla="*/ 477671 h 4203510"/>
              <a:gd name="connsiteX206" fmla="*/ 2238233 w 3398293"/>
              <a:gd name="connsiteY206" fmla="*/ 504967 h 4203510"/>
              <a:gd name="connsiteX207" fmla="*/ 2197290 w 3398293"/>
              <a:gd name="connsiteY207" fmla="*/ 477671 h 4203510"/>
              <a:gd name="connsiteX208" fmla="*/ 2183642 w 3398293"/>
              <a:gd name="connsiteY208" fmla="*/ 457200 h 4203510"/>
              <a:gd name="connsiteX209" fmla="*/ 2163171 w 3398293"/>
              <a:gd name="connsiteY209" fmla="*/ 450376 h 4203510"/>
              <a:gd name="connsiteX210" fmla="*/ 2101756 w 3398293"/>
              <a:gd name="connsiteY210" fmla="*/ 409432 h 4203510"/>
              <a:gd name="connsiteX211" fmla="*/ 2081284 w 3398293"/>
              <a:gd name="connsiteY211" fmla="*/ 395785 h 4203510"/>
              <a:gd name="connsiteX212" fmla="*/ 2060812 w 3398293"/>
              <a:gd name="connsiteY212" fmla="*/ 388961 h 4203510"/>
              <a:gd name="connsiteX213" fmla="*/ 2019869 w 3398293"/>
              <a:gd name="connsiteY213" fmla="*/ 361665 h 4203510"/>
              <a:gd name="connsiteX214" fmla="*/ 1999397 w 3398293"/>
              <a:gd name="connsiteY214" fmla="*/ 348017 h 4203510"/>
              <a:gd name="connsiteX215" fmla="*/ 1978926 w 3398293"/>
              <a:gd name="connsiteY215" fmla="*/ 341194 h 4203510"/>
              <a:gd name="connsiteX216" fmla="*/ 1979236 w 3398293"/>
              <a:gd name="connsiteY216" fmla="*/ 302608 h 4203510"/>
              <a:gd name="connsiteX217" fmla="*/ 1974212 w 3398293"/>
              <a:gd name="connsiteY217" fmla="*/ 272644 h 4203510"/>
              <a:gd name="connsiteX218" fmla="*/ 1963231 w 3398293"/>
              <a:gd name="connsiteY218" fmla="*/ 227235 h 4203510"/>
              <a:gd name="connsiteX219" fmla="*/ 1924644 w 3398293"/>
              <a:gd name="connsiteY219" fmla="*/ 180646 h 4203510"/>
              <a:gd name="connsiteX220" fmla="*/ 1888726 w 3398293"/>
              <a:gd name="connsiteY220" fmla="*/ 139703 h 4203510"/>
              <a:gd name="connsiteX221" fmla="*/ 1876568 w 3398293"/>
              <a:gd name="connsiteY221" fmla="*/ 129653 h 4203510"/>
              <a:gd name="connsiteX222" fmla="*/ 1869744 w 3398293"/>
              <a:gd name="connsiteY222" fmla="*/ 88710 h 4203510"/>
              <a:gd name="connsiteX223" fmla="*/ 1862920 w 3398293"/>
              <a:gd name="connsiteY223" fmla="*/ 68238 h 4203510"/>
              <a:gd name="connsiteX224" fmla="*/ 1842448 w 3398293"/>
              <a:gd name="connsiteY224" fmla="*/ 61414 h 4203510"/>
              <a:gd name="connsiteX225" fmla="*/ 1801505 w 3398293"/>
              <a:gd name="connsiteY225" fmla="*/ 40943 h 4203510"/>
              <a:gd name="connsiteX226" fmla="*/ 1753738 w 3398293"/>
              <a:gd name="connsiteY226" fmla="*/ 47767 h 4203510"/>
              <a:gd name="connsiteX227" fmla="*/ 1726442 w 3398293"/>
              <a:gd name="connsiteY227" fmla="*/ 88710 h 4203510"/>
              <a:gd name="connsiteX228" fmla="*/ 1705971 w 3398293"/>
              <a:gd name="connsiteY228" fmla="*/ 109182 h 4203510"/>
              <a:gd name="connsiteX229" fmla="*/ 1685499 w 3398293"/>
              <a:gd name="connsiteY229" fmla="*/ 116005 h 4203510"/>
              <a:gd name="connsiteX230" fmla="*/ 1624084 w 3398293"/>
              <a:gd name="connsiteY230" fmla="*/ 102358 h 4203510"/>
              <a:gd name="connsiteX231" fmla="*/ 1610436 w 3398293"/>
              <a:gd name="connsiteY231" fmla="*/ 81886 h 4203510"/>
              <a:gd name="connsiteX232" fmla="*/ 1569493 w 3398293"/>
              <a:gd name="connsiteY232" fmla="*/ 68238 h 4203510"/>
              <a:gd name="connsiteX233" fmla="*/ 1549021 w 3398293"/>
              <a:gd name="connsiteY233" fmla="*/ 47767 h 4203510"/>
              <a:gd name="connsiteX234" fmla="*/ 1528550 w 3398293"/>
              <a:gd name="connsiteY234" fmla="*/ 34119 h 4203510"/>
              <a:gd name="connsiteX235" fmla="*/ 1501254 w 3398293"/>
              <a:gd name="connsiteY235" fmla="*/ 0 h 4203510"/>
              <a:gd name="connsiteX236" fmla="*/ 1480783 w 3398293"/>
              <a:gd name="connsiteY236" fmla="*/ 6823 h 4203510"/>
              <a:gd name="connsiteX237" fmla="*/ 1453487 w 3398293"/>
              <a:gd name="connsiteY237" fmla="*/ 13647 h 4203510"/>
              <a:gd name="connsiteX238" fmla="*/ 1433015 w 3398293"/>
              <a:gd name="connsiteY238" fmla="*/ 27295 h 4203510"/>
              <a:gd name="connsiteX239" fmla="*/ 1412544 w 3398293"/>
              <a:gd name="connsiteY239" fmla="*/ 34119 h 4203510"/>
              <a:gd name="connsiteX240" fmla="*/ 1392072 w 3398293"/>
              <a:gd name="connsiteY240" fmla="*/ 47767 h 4203510"/>
              <a:gd name="connsiteX241" fmla="*/ 1371600 w 3398293"/>
              <a:gd name="connsiteY241" fmla="*/ 54591 h 4203510"/>
              <a:gd name="connsiteX242" fmla="*/ 1330657 w 3398293"/>
              <a:gd name="connsiteY242" fmla="*/ 75062 h 4203510"/>
              <a:gd name="connsiteX243" fmla="*/ 1289714 w 3398293"/>
              <a:gd name="connsiteY243" fmla="*/ 68238 h 4203510"/>
              <a:gd name="connsiteX244" fmla="*/ 1276066 w 3398293"/>
              <a:gd name="connsiteY244" fmla="*/ 47767 h 4203510"/>
              <a:gd name="connsiteX245" fmla="*/ 1255594 w 3398293"/>
              <a:gd name="connsiteY245" fmla="*/ 34119 h 4203510"/>
              <a:gd name="connsiteX246" fmla="*/ 1248771 w 3398293"/>
              <a:gd name="connsiteY246" fmla="*/ 54591 h 4203510"/>
              <a:gd name="connsiteX247" fmla="*/ 1228299 w 3398293"/>
              <a:gd name="connsiteY247" fmla="*/ 61414 h 4203510"/>
              <a:gd name="connsiteX248" fmla="*/ 1207827 w 3398293"/>
              <a:gd name="connsiteY248" fmla="*/ 75062 h 4203510"/>
              <a:gd name="connsiteX249" fmla="*/ 1132765 w 3398293"/>
              <a:gd name="connsiteY249" fmla="*/ 68238 h 4203510"/>
              <a:gd name="connsiteX250" fmla="*/ 1030406 w 3398293"/>
              <a:gd name="connsiteY25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83391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7887 w 3398293"/>
              <a:gd name="connsiteY18" fmla="*/ 1501253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81375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596789 w 3398293"/>
              <a:gd name="connsiteY80" fmla="*/ 4183038 h 4203510"/>
              <a:gd name="connsiteX81" fmla="*/ 1617260 w 3398293"/>
              <a:gd name="connsiteY81" fmla="*/ 4203510 h 4203510"/>
              <a:gd name="connsiteX82" fmla="*/ 1624084 w 3398293"/>
              <a:gd name="connsiteY82" fmla="*/ 4169391 h 4203510"/>
              <a:gd name="connsiteX83" fmla="*/ 1637732 w 3398293"/>
              <a:gd name="connsiteY83" fmla="*/ 4067032 h 4203510"/>
              <a:gd name="connsiteX84" fmla="*/ 1630908 w 3398293"/>
              <a:gd name="connsiteY84" fmla="*/ 4012441 h 4203510"/>
              <a:gd name="connsiteX85" fmla="*/ 1610436 w 3398293"/>
              <a:gd name="connsiteY85" fmla="*/ 3971498 h 4203510"/>
              <a:gd name="connsiteX86" fmla="*/ 1609258 w 3398293"/>
              <a:gd name="connsiteY86" fmla="*/ 3940047 h 4203510"/>
              <a:gd name="connsiteX87" fmla="*/ 1605412 w 3398293"/>
              <a:gd name="connsiteY87" fmla="*/ 3905926 h 4203510"/>
              <a:gd name="connsiteX88" fmla="*/ 1610436 w 3398293"/>
              <a:gd name="connsiteY88" fmla="*/ 3835020 h 4203510"/>
              <a:gd name="connsiteX89" fmla="*/ 1610436 w 3398293"/>
              <a:gd name="connsiteY89" fmla="*/ 3835020 h 4203510"/>
              <a:gd name="connsiteX90" fmla="*/ 1600635 w 3398293"/>
              <a:gd name="connsiteY90" fmla="*/ 3802080 h 4203510"/>
              <a:gd name="connsiteX91" fmla="*/ 1658203 w 3398293"/>
              <a:gd name="connsiteY91" fmla="*/ 3758159 h 4203510"/>
              <a:gd name="connsiteX92" fmla="*/ 1733266 w 3398293"/>
              <a:gd name="connsiteY92" fmla="*/ 3814549 h 4203510"/>
              <a:gd name="connsiteX93" fmla="*/ 1753738 w 3398293"/>
              <a:gd name="connsiteY93" fmla="*/ 3800901 h 4203510"/>
              <a:gd name="connsiteX94" fmla="*/ 1760562 w 3398293"/>
              <a:gd name="connsiteY94" fmla="*/ 3780429 h 4203510"/>
              <a:gd name="connsiteX95" fmla="*/ 1774209 w 3398293"/>
              <a:gd name="connsiteY95" fmla="*/ 3759958 h 4203510"/>
              <a:gd name="connsiteX96" fmla="*/ 1781033 w 3398293"/>
              <a:gd name="connsiteY96" fmla="*/ 3739486 h 4203510"/>
              <a:gd name="connsiteX97" fmla="*/ 1801505 w 3398293"/>
              <a:gd name="connsiteY97" fmla="*/ 3732662 h 4203510"/>
              <a:gd name="connsiteX98" fmla="*/ 1849272 w 3398293"/>
              <a:gd name="connsiteY98" fmla="*/ 3746310 h 4203510"/>
              <a:gd name="connsiteX99" fmla="*/ 1862920 w 3398293"/>
              <a:gd name="connsiteY99" fmla="*/ 3766782 h 4203510"/>
              <a:gd name="connsiteX100" fmla="*/ 1978926 w 3398293"/>
              <a:gd name="connsiteY100" fmla="*/ 3759958 h 4203510"/>
              <a:gd name="connsiteX101" fmla="*/ 1999397 w 3398293"/>
              <a:gd name="connsiteY101" fmla="*/ 3753134 h 4203510"/>
              <a:gd name="connsiteX102" fmla="*/ 2006221 w 3398293"/>
              <a:gd name="connsiteY102" fmla="*/ 3732662 h 4203510"/>
              <a:gd name="connsiteX103" fmla="*/ 2040341 w 3398293"/>
              <a:gd name="connsiteY103" fmla="*/ 3698543 h 4203510"/>
              <a:gd name="connsiteX104" fmla="*/ 2074460 w 3398293"/>
              <a:gd name="connsiteY104" fmla="*/ 3712191 h 4203510"/>
              <a:gd name="connsiteX105" fmla="*/ 2115403 w 3398293"/>
              <a:gd name="connsiteY105" fmla="*/ 3732662 h 4203510"/>
              <a:gd name="connsiteX106" fmla="*/ 2163171 w 3398293"/>
              <a:gd name="connsiteY106" fmla="*/ 3712191 h 4203510"/>
              <a:gd name="connsiteX107" fmla="*/ 2204114 w 3398293"/>
              <a:gd name="connsiteY107" fmla="*/ 3678071 h 4203510"/>
              <a:gd name="connsiteX108" fmla="*/ 2224586 w 3398293"/>
              <a:gd name="connsiteY108" fmla="*/ 3671247 h 4203510"/>
              <a:gd name="connsiteX109" fmla="*/ 2245057 w 3398293"/>
              <a:gd name="connsiteY109" fmla="*/ 3650776 h 4203510"/>
              <a:gd name="connsiteX110" fmla="*/ 2265529 w 3398293"/>
              <a:gd name="connsiteY110" fmla="*/ 3657600 h 4203510"/>
              <a:gd name="connsiteX111" fmla="*/ 2292824 w 3398293"/>
              <a:gd name="connsiteY111" fmla="*/ 3650776 h 4203510"/>
              <a:gd name="connsiteX112" fmla="*/ 2306472 w 3398293"/>
              <a:gd name="connsiteY112" fmla="*/ 3630304 h 4203510"/>
              <a:gd name="connsiteX113" fmla="*/ 2313296 w 3398293"/>
              <a:gd name="connsiteY113" fmla="*/ 3609832 h 4203510"/>
              <a:gd name="connsiteX114" fmla="*/ 2361063 w 3398293"/>
              <a:gd name="connsiteY114" fmla="*/ 3596185 h 4203510"/>
              <a:gd name="connsiteX115" fmla="*/ 2395183 w 3398293"/>
              <a:gd name="connsiteY115" fmla="*/ 3562065 h 4203510"/>
              <a:gd name="connsiteX116" fmla="*/ 2436126 w 3398293"/>
              <a:gd name="connsiteY116" fmla="*/ 3534770 h 4203510"/>
              <a:gd name="connsiteX117" fmla="*/ 2449774 w 3398293"/>
              <a:gd name="connsiteY117" fmla="*/ 3514298 h 4203510"/>
              <a:gd name="connsiteX118" fmla="*/ 2511189 w 3398293"/>
              <a:gd name="connsiteY118" fmla="*/ 3480179 h 4203510"/>
              <a:gd name="connsiteX119" fmla="*/ 2490717 w 3398293"/>
              <a:gd name="connsiteY119" fmla="*/ 3473355 h 4203510"/>
              <a:gd name="connsiteX120" fmla="*/ 2565780 w 3398293"/>
              <a:gd name="connsiteY120" fmla="*/ 3452883 h 4203510"/>
              <a:gd name="connsiteX121" fmla="*/ 2661314 w 3398293"/>
              <a:gd name="connsiteY121" fmla="*/ 3425588 h 4203510"/>
              <a:gd name="connsiteX122" fmla="*/ 2722729 w 3398293"/>
              <a:gd name="connsiteY122" fmla="*/ 3398292 h 4203510"/>
              <a:gd name="connsiteX123" fmla="*/ 2743200 w 3398293"/>
              <a:gd name="connsiteY123" fmla="*/ 3405116 h 4203510"/>
              <a:gd name="connsiteX124" fmla="*/ 2797791 w 3398293"/>
              <a:gd name="connsiteY124" fmla="*/ 3398292 h 4203510"/>
              <a:gd name="connsiteX125" fmla="*/ 2859206 w 3398293"/>
              <a:gd name="connsiteY125" fmla="*/ 3350525 h 4203510"/>
              <a:gd name="connsiteX126" fmla="*/ 2920621 w 3398293"/>
              <a:gd name="connsiteY126" fmla="*/ 3309582 h 4203510"/>
              <a:gd name="connsiteX127" fmla="*/ 2941093 w 3398293"/>
              <a:gd name="connsiteY127" fmla="*/ 3295934 h 4203510"/>
              <a:gd name="connsiteX128" fmla="*/ 2954741 w 3398293"/>
              <a:gd name="connsiteY128" fmla="*/ 3316405 h 4203510"/>
              <a:gd name="connsiteX129" fmla="*/ 2995684 w 3398293"/>
              <a:gd name="connsiteY129" fmla="*/ 3336877 h 4203510"/>
              <a:gd name="connsiteX130" fmla="*/ 3016156 w 3398293"/>
              <a:gd name="connsiteY130" fmla="*/ 3330053 h 4203510"/>
              <a:gd name="connsiteX131" fmla="*/ 3057099 w 3398293"/>
              <a:gd name="connsiteY131" fmla="*/ 3302758 h 4203510"/>
              <a:gd name="connsiteX132" fmla="*/ 3084394 w 3398293"/>
              <a:gd name="connsiteY132" fmla="*/ 3295934 h 4203510"/>
              <a:gd name="connsiteX133" fmla="*/ 3125338 w 3398293"/>
              <a:gd name="connsiteY133" fmla="*/ 3268638 h 4203510"/>
              <a:gd name="connsiteX134" fmla="*/ 3166281 w 3398293"/>
              <a:gd name="connsiteY134" fmla="*/ 3282286 h 4203510"/>
              <a:gd name="connsiteX135" fmla="*/ 3186753 w 3398293"/>
              <a:gd name="connsiteY135" fmla="*/ 3275462 h 4203510"/>
              <a:gd name="connsiteX136" fmla="*/ 3254991 w 3398293"/>
              <a:gd name="connsiteY136" fmla="*/ 3241343 h 4203510"/>
              <a:gd name="connsiteX137" fmla="*/ 3282287 w 3398293"/>
              <a:gd name="connsiteY137" fmla="*/ 3248167 h 4203510"/>
              <a:gd name="connsiteX138" fmla="*/ 3302759 w 3398293"/>
              <a:gd name="connsiteY138" fmla="*/ 3254991 h 4203510"/>
              <a:gd name="connsiteX139" fmla="*/ 3309583 w 3398293"/>
              <a:gd name="connsiteY139" fmla="*/ 3234519 h 4203510"/>
              <a:gd name="connsiteX140" fmla="*/ 3306295 w 3398293"/>
              <a:gd name="connsiteY140" fmla="*/ 3141962 h 4203510"/>
              <a:gd name="connsiteX141" fmla="*/ 3305674 w 3398293"/>
              <a:gd name="connsiteY141" fmla="*/ 3039356 h 4203510"/>
              <a:gd name="connsiteX142" fmla="*/ 3304185 w 3398293"/>
              <a:gd name="connsiteY142" fmla="*/ 2933089 h 4203510"/>
              <a:gd name="connsiteX143" fmla="*/ 3303876 w 3398293"/>
              <a:gd name="connsiteY143" fmla="*/ 2767269 h 4203510"/>
              <a:gd name="connsiteX144" fmla="*/ 3299470 w 3398293"/>
              <a:gd name="connsiteY144" fmla="*/ 2558645 h 4203510"/>
              <a:gd name="connsiteX145" fmla="*/ 3291158 w 3398293"/>
              <a:gd name="connsiteY145" fmla="*/ 2329672 h 4203510"/>
              <a:gd name="connsiteX146" fmla="*/ 3284645 w 3398293"/>
              <a:gd name="connsiteY146" fmla="*/ 2089595 h 4203510"/>
              <a:gd name="connsiteX147" fmla="*/ 3289111 w 3398293"/>
              <a:gd name="connsiteY147" fmla="*/ 1985749 h 4203510"/>
              <a:gd name="connsiteX148" fmla="*/ 3282287 w 3398293"/>
              <a:gd name="connsiteY148" fmla="*/ 1897038 h 4203510"/>
              <a:gd name="connsiteX149" fmla="*/ 3261815 w 3398293"/>
              <a:gd name="connsiteY149" fmla="*/ 1890214 h 4203510"/>
              <a:gd name="connsiteX150" fmla="*/ 3118514 w 3398293"/>
              <a:gd name="connsiteY150" fmla="*/ 1887236 h 4203510"/>
              <a:gd name="connsiteX151" fmla="*/ 2941093 w 3398293"/>
              <a:gd name="connsiteY151" fmla="*/ 1890214 h 4203510"/>
              <a:gd name="connsiteX152" fmla="*/ 2818263 w 3398293"/>
              <a:gd name="connsiteY152" fmla="*/ 1897038 h 4203510"/>
              <a:gd name="connsiteX153" fmla="*/ 2695433 w 3398293"/>
              <a:gd name="connsiteY153" fmla="*/ 1895860 h 4203510"/>
              <a:gd name="connsiteX154" fmla="*/ 2681786 w 3398293"/>
              <a:gd name="connsiteY154" fmla="*/ 1781032 h 4203510"/>
              <a:gd name="connsiteX155" fmla="*/ 2681786 w 3398293"/>
              <a:gd name="connsiteY155" fmla="*/ 1433014 h 4203510"/>
              <a:gd name="connsiteX156" fmla="*/ 2689788 w 3398293"/>
              <a:gd name="connsiteY156" fmla="*/ 1276065 h 4203510"/>
              <a:gd name="connsiteX157" fmla="*/ 2757158 w 3398293"/>
              <a:gd name="connsiteY157" fmla="*/ 1440149 h 4203510"/>
              <a:gd name="connsiteX158" fmla="*/ 2856291 w 3398293"/>
              <a:gd name="connsiteY158" fmla="*/ 1454106 h 4203510"/>
              <a:gd name="connsiteX159" fmla="*/ 2843822 w 3398293"/>
              <a:gd name="connsiteY159" fmla="*/ 1282889 h 4203510"/>
              <a:gd name="connsiteX160" fmla="*/ 2837866 w 3398293"/>
              <a:gd name="connsiteY160" fmla="*/ 1211983 h 4203510"/>
              <a:gd name="connsiteX161" fmla="*/ 2843201 w 3398293"/>
              <a:gd name="connsiteY161" fmla="*/ 1175196 h 4203510"/>
              <a:gd name="connsiteX162" fmla="*/ 2862494 w 3398293"/>
              <a:gd name="connsiteY162" fmla="*/ 1118806 h 4203510"/>
              <a:gd name="connsiteX163" fmla="*/ 2859206 w 3398293"/>
              <a:gd name="connsiteY163" fmla="*/ 1071349 h 4203510"/>
              <a:gd name="connsiteX164" fmla="*/ 2881166 w 3398293"/>
              <a:gd name="connsiteY164" fmla="*/ 1051187 h 4203510"/>
              <a:gd name="connsiteX165" fmla="*/ 2896303 w 3398293"/>
              <a:gd name="connsiteY165" fmla="*/ 1034872 h 4203510"/>
              <a:gd name="connsiteX166" fmla="*/ 2933401 w 3398293"/>
              <a:gd name="connsiteY166" fmla="*/ 1023892 h 4203510"/>
              <a:gd name="connsiteX167" fmla="*/ 2947048 w 3398293"/>
              <a:gd name="connsiteY167" fmla="*/ 995418 h 4203510"/>
              <a:gd name="connsiteX168" fmla="*/ 2954741 w 3398293"/>
              <a:gd name="connsiteY168" fmla="*/ 934871 h 4203510"/>
              <a:gd name="connsiteX169" fmla="*/ 2995684 w 3398293"/>
              <a:gd name="connsiteY169" fmla="*/ 914400 h 4203510"/>
              <a:gd name="connsiteX170" fmla="*/ 3050275 w 3398293"/>
              <a:gd name="connsiteY170" fmla="*/ 928047 h 4203510"/>
              <a:gd name="connsiteX171" fmla="*/ 3063923 w 3398293"/>
              <a:gd name="connsiteY171" fmla="*/ 948519 h 4203510"/>
              <a:gd name="connsiteX172" fmla="*/ 3101888 w 3398293"/>
              <a:gd name="connsiteY172" fmla="*/ 1013222 h 4203510"/>
              <a:gd name="connsiteX173" fmla="*/ 3157658 w 3398293"/>
              <a:gd name="connsiteY173" fmla="*/ 1087105 h 4203510"/>
              <a:gd name="connsiteX174" fmla="*/ 3205735 w 3398293"/>
              <a:gd name="connsiteY174" fmla="*/ 1131894 h 4203510"/>
              <a:gd name="connsiteX175" fmla="*/ 3275154 w 3398293"/>
              <a:gd name="connsiteY175" fmla="*/ 1202491 h 4203510"/>
              <a:gd name="connsiteX176" fmla="*/ 3350526 w 3398293"/>
              <a:gd name="connsiteY176" fmla="*/ 1262417 h 4203510"/>
              <a:gd name="connsiteX177" fmla="*/ 3370997 w 3398293"/>
              <a:gd name="connsiteY177" fmla="*/ 1276065 h 4203510"/>
              <a:gd name="connsiteX178" fmla="*/ 3391469 w 3398293"/>
              <a:gd name="connsiteY178" fmla="*/ 1269241 h 4203510"/>
              <a:gd name="connsiteX179" fmla="*/ 3398293 w 3398293"/>
              <a:gd name="connsiteY179" fmla="*/ 1248770 h 4203510"/>
              <a:gd name="connsiteX180" fmla="*/ 3364174 w 3398293"/>
              <a:gd name="connsiteY180" fmla="*/ 1187355 h 4203510"/>
              <a:gd name="connsiteX181" fmla="*/ 3336878 w 3398293"/>
              <a:gd name="connsiteY181" fmla="*/ 1146411 h 4203510"/>
              <a:gd name="connsiteX182" fmla="*/ 3330054 w 3398293"/>
              <a:gd name="connsiteY182" fmla="*/ 1125940 h 4203510"/>
              <a:gd name="connsiteX183" fmla="*/ 3309583 w 3398293"/>
              <a:gd name="connsiteY183" fmla="*/ 1112292 h 4203510"/>
              <a:gd name="connsiteX184" fmla="*/ 3289111 w 3398293"/>
              <a:gd name="connsiteY184" fmla="*/ 1091820 h 4203510"/>
              <a:gd name="connsiteX185" fmla="*/ 3261815 w 3398293"/>
              <a:gd name="connsiteY185" fmla="*/ 1050877 h 4203510"/>
              <a:gd name="connsiteX186" fmla="*/ 3234520 w 3398293"/>
              <a:gd name="connsiteY186" fmla="*/ 1009934 h 4203510"/>
              <a:gd name="connsiteX187" fmla="*/ 3207224 w 3398293"/>
              <a:gd name="connsiteY187" fmla="*/ 968991 h 4203510"/>
              <a:gd name="connsiteX188" fmla="*/ 3166281 w 3398293"/>
              <a:gd name="connsiteY188" fmla="*/ 928047 h 4203510"/>
              <a:gd name="connsiteX189" fmla="*/ 3111690 w 3398293"/>
              <a:gd name="connsiteY189" fmla="*/ 880280 h 4203510"/>
              <a:gd name="connsiteX190" fmla="*/ 3116156 w 3398293"/>
              <a:gd name="connsiteY190" fmla="*/ 850006 h 4203510"/>
              <a:gd name="connsiteX191" fmla="*/ 3077571 w 3398293"/>
              <a:gd name="connsiteY191" fmla="*/ 818865 h 4203510"/>
              <a:gd name="connsiteX192" fmla="*/ 3084394 w 3398293"/>
              <a:gd name="connsiteY192" fmla="*/ 743803 h 4203510"/>
              <a:gd name="connsiteX193" fmla="*/ 3077571 w 3398293"/>
              <a:gd name="connsiteY193" fmla="*/ 627797 h 4203510"/>
              <a:gd name="connsiteX194" fmla="*/ 3057099 w 3398293"/>
              <a:gd name="connsiteY194" fmla="*/ 620973 h 4203510"/>
              <a:gd name="connsiteX195" fmla="*/ 2709081 w 3398293"/>
              <a:gd name="connsiteY195" fmla="*/ 614149 h 4203510"/>
              <a:gd name="connsiteX196" fmla="*/ 2715905 w 3398293"/>
              <a:gd name="connsiteY196" fmla="*/ 532262 h 4203510"/>
              <a:gd name="connsiteX197" fmla="*/ 2688609 w 3398293"/>
              <a:gd name="connsiteY197" fmla="*/ 484495 h 4203510"/>
              <a:gd name="connsiteX198" fmla="*/ 2668138 w 3398293"/>
              <a:gd name="connsiteY198" fmla="*/ 477671 h 4203510"/>
              <a:gd name="connsiteX199" fmla="*/ 2538484 w 3398293"/>
              <a:gd name="connsiteY199" fmla="*/ 457200 h 4203510"/>
              <a:gd name="connsiteX200" fmla="*/ 2456597 w 3398293"/>
              <a:gd name="connsiteY200" fmla="*/ 464023 h 4203510"/>
              <a:gd name="connsiteX201" fmla="*/ 2436126 w 3398293"/>
              <a:gd name="connsiteY201" fmla="*/ 470847 h 4203510"/>
              <a:gd name="connsiteX202" fmla="*/ 2374711 w 3398293"/>
              <a:gd name="connsiteY202" fmla="*/ 464023 h 4203510"/>
              <a:gd name="connsiteX203" fmla="*/ 2299648 w 3398293"/>
              <a:gd name="connsiteY203" fmla="*/ 470847 h 4203510"/>
              <a:gd name="connsiteX204" fmla="*/ 2279177 w 3398293"/>
              <a:gd name="connsiteY204" fmla="*/ 477671 h 4203510"/>
              <a:gd name="connsiteX205" fmla="*/ 2238233 w 3398293"/>
              <a:gd name="connsiteY205" fmla="*/ 504967 h 4203510"/>
              <a:gd name="connsiteX206" fmla="*/ 2197290 w 3398293"/>
              <a:gd name="connsiteY206" fmla="*/ 477671 h 4203510"/>
              <a:gd name="connsiteX207" fmla="*/ 2183642 w 3398293"/>
              <a:gd name="connsiteY207" fmla="*/ 457200 h 4203510"/>
              <a:gd name="connsiteX208" fmla="*/ 2163171 w 3398293"/>
              <a:gd name="connsiteY208" fmla="*/ 450376 h 4203510"/>
              <a:gd name="connsiteX209" fmla="*/ 2101756 w 3398293"/>
              <a:gd name="connsiteY209" fmla="*/ 409432 h 4203510"/>
              <a:gd name="connsiteX210" fmla="*/ 2081284 w 3398293"/>
              <a:gd name="connsiteY210" fmla="*/ 395785 h 4203510"/>
              <a:gd name="connsiteX211" fmla="*/ 2060812 w 3398293"/>
              <a:gd name="connsiteY211" fmla="*/ 388961 h 4203510"/>
              <a:gd name="connsiteX212" fmla="*/ 2019869 w 3398293"/>
              <a:gd name="connsiteY212" fmla="*/ 361665 h 4203510"/>
              <a:gd name="connsiteX213" fmla="*/ 1999397 w 3398293"/>
              <a:gd name="connsiteY213" fmla="*/ 348017 h 4203510"/>
              <a:gd name="connsiteX214" fmla="*/ 1978926 w 3398293"/>
              <a:gd name="connsiteY214" fmla="*/ 341194 h 4203510"/>
              <a:gd name="connsiteX215" fmla="*/ 1979236 w 3398293"/>
              <a:gd name="connsiteY215" fmla="*/ 302608 h 4203510"/>
              <a:gd name="connsiteX216" fmla="*/ 1974212 w 3398293"/>
              <a:gd name="connsiteY216" fmla="*/ 272644 h 4203510"/>
              <a:gd name="connsiteX217" fmla="*/ 1963231 w 3398293"/>
              <a:gd name="connsiteY217" fmla="*/ 227235 h 4203510"/>
              <a:gd name="connsiteX218" fmla="*/ 1924644 w 3398293"/>
              <a:gd name="connsiteY218" fmla="*/ 180646 h 4203510"/>
              <a:gd name="connsiteX219" fmla="*/ 1888726 w 3398293"/>
              <a:gd name="connsiteY219" fmla="*/ 139703 h 4203510"/>
              <a:gd name="connsiteX220" fmla="*/ 1876568 w 3398293"/>
              <a:gd name="connsiteY220" fmla="*/ 129653 h 4203510"/>
              <a:gd name="connsiteX221" fmla="*/ 1869744 w 3398293"/>
              <a:gd name="connsiteY221" fmla="*/ 88710 h 4203510"/>
              <a:gd name="connsiteX222" fmla="*/ 1862920 w 3398293"/>
              <a:gd name="connsiteY222" fmla="*/ 68238 h 4203510"/>
              <a:gd name="connsiteX223" fmla="*/ 1842448 w 3398293"/>
              <a:gd name="connsiteY223" fmla="*/ 61414 h 4203510"/>
              <a:gd name="connsiteX224" fmla="*/ 1801505 w 3398293"/>
              <a:gd name="connsiteY224" fmla="*/ 40943 h 4203510"/>
              <a:gd name="connsiteX225" fmla="*/ 1753738 w 3398293"/>
              <a:gd name="connsiteY225" fmla="*/ 47767 h 4203510"/>
              <a:gd name="connsiteX226" fmla="*/ 1726442 w 3398293"/>
              <a:gd name="connsiteY226" fmla="*/ 88710 h 4203510"/>
              <a:gd name="connsiteX227" fmla="*/ 1705971 w 3398293"/>
              <a:gd name="connsiteY227" fmla="*/ 109182 h 4203510"/>
              <a:gd name="connsiteX228" fmla="*/ 1685499 w 3398293"/>
              <a:gd name="connsiteY228" fmla="*/ 116005 h 4203510"/>
              <a:gd name="connsiteX229" fmla="*/ 1624084 w 3398293"/>
              <a:gd name="connsiteY229" fmla="*/ 102358 h 4203510"/>
              <a:gd name="connsiteX230" fmla="*/ 1610436 w 3398293"/>
              <a:gd name="connsiteY230" fmla="*/ 81886 h 4203510"/>
              <a:gd name="connsiteX231" fmla="*/ 1569493 w 3398293"/>
              <a:gd name="connsiteY231" fmla="*/ 68238 h 4203510"/>
              <a:gd name="connsiteX232" fmla="*/ 1549021 w 3398293"/>
              <a:gd name="connsiteY232" fmla="*/ 47767 h 4203510"/>
              <a:gd name="connsiteX233" fmla="*/ 1528550 w 3398293"/>
              <a:gd name="connsiteY233" fmla="*/ 34119 h 4203510"/>
              <a:gd name="connsiteX234" fmla="*/ 1501254 w 3398293"/>
              <a:gd name="connsiteY234" fmla="*/ 0 h 4203510"/>
              <a:gd name="connsiteX235" fmla="*/ 1480783 w 3398293"/>
              <a:gd name="connsiteY235" fmla="*/ 6823 h 4203510"/>
              <a:gd name="connsiteX236" fmla="*/ 1453487 w 3398293"/>
              <a:gd name="connsiteY236" fmla="*/ 13647 h 4203510"/>
              <a:gd name="connsiteX237" fmla="*/ 1433015 w 3398293"/>
              <a:gd name="connsiteY237" fmla="*/ 27295 h 4203510"/>
              <a:gd name="connsiteX238" fmla="*/ 1412544 w 3398293"/>
              <a:gd name="connsiteY238" fmla="*/ 34119 h 4203510"/>
              <a:gd name="connsiteX239" fmla="*/ 1392072 w 3398293"/>
              <a:gd name="connsiteY239" fmla="*/ 47767 h 4203510"/>
              <a:gd name="connsiteX240" fmla="*/ 1371600 w 3398293"/>
              <a:gd name="connsiteY240" fmla="*/ 54591 h 4203510"/>
              <a:gd name="connsiteX241" fmla="*/ 1330657 w 3398293"/>
              <a:gd name="connsiteY241" fmla="*/ 75062 h 4203510"/>
              <a:gd name="connsiteX242" fmla="*/ 1289714 w 3398293"/>
              <a:gd name="connsiteY242" fmla="*/ 68238 h 4203510"/>
              <a:gd name="connsiteX243" fmla="*/ 1276066 w 3398293"/>
              <a:gd name="connsiteY243" fmla="*/ 47767 h 4203510"/>
              <a:gd name="connsiteX244" fmla="*/ 1255594 w 3398293"/>
              <a:gd name="connsiteY244" fmla="*/ 34119 h 4203510"/>
              <a:gd name="connsiteX245" fmla="*/ 1248771 w 3398293"/>
              <a:gd name="connsiteY245" fmla="*/ 54591 h 4203510"/>
              <a:gd name="connsiteX246" fmla="*/ 1228299 w 3398293"/>
              <a:gd name="connsiteY246" fmla="*/ 61414 h 4203510"/>
              <a:gd name="connsiteX247" fmla="*/ 1207827 w 3398293"/>
              <a:gd name="connsiteY247" fmla="*/ 75062 h 4203510"/>
              <a:gd name="connsiteX248" fmla="*/ 1132765 w 3398293"/>
              <a:gd name="connsiteY248" fmla="*/ 68238 h 4203510"/>
              <a:gd name="connsiteX249" fmla="*/ 1030406 w 3398293"/>
              <a:gd name="connsiteY24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617260 w 3398293"/>
              <a:gd name="connsiteY80" fmla="*/ 4203510 h 4203510"/>
              <a:gd name="connsiteX81" fmla="*/ 1624084 w 3398293"/>
              <a:gd name="connsiteY81" fmla="*/ 4169391 h 4203510"/>
              <a:gd name="connsiteX82" fmla="*/ 1637732 w 3398293"/>
              <a:gd name="connsiteY82" fmla="*/ 4067032 h 4203510"/>
              <a:gd name="connsiteX83" fmla="*/ 1630908 w 3398293"/>
              <a:gd name="connsiteY83" fmla="*/ 4012441 h 4203510"/>
              <a:gd name="connsiteX84" fmla="*/ 1610436 w 3398293"/>
              <a:gd name="connsiteY84" fmla="*/ 3971498 h 4203510"/>
              <a:gd name="connsiteX85" fmla="*/ 1609258 w 3398293"/>
              <a:gd name="connsiteY85" fmla="*/ 3940047 h 4203510"/>
              <a:gd name="connsiteX86" fmla="*/ 1605412 w 3398293"/>
              <a:gd name="connsiteY86" fmla="*/ 3905926 h 4203510"/>
              <a:gd name="connsiteX87" fmla="*/ 1610436 w 3398293"/>
              <a:gd name="connsiteY87" fmla="*/ 3835020 h 4203510"/>
              <a:gd name="connsiteX88" fmla="*/ 1610436 w 3398293"/>
              <a:gd name="connsiteY88" fmla="*/ 3835020 h 4203510"/>
              <a:gd name="connsiteX89" fmla="*/ 1600635 w 3398293"/>
              <a:gd name="connsiteY89" fmla="*/ 3802080 h 4203510"/>
              <a:gd name="connsiteX90" fmla="*/ 1658203 w 3398293"/>
              <a:gd name="connsiteY90" fmla="*/ 3758159 h 4203510"/>
              <a:gd name="connsiteX91" fmla="*/ 1733266 w 3398293"/>
              <a:gd name="connsiteY91" fmla="*/ 3814549 h 4203510"/>
              <a:gd name="connsiteX92" fmla="*/ 1753738 w 3398293"/>
              <a:gd name="connsiteY92" fmla="*/ 3800901 h 4203510"/>
              <a:gd name="connsiteX93" fmla="*/ 1760562 w 3398293"/>
              <a:gd name="connsiteY93" fmla="*/ 3780429 h 4203510"/>
              <a:gd name="connsiteX94" fmla="*/ 1774209 w 3398293"/>
              <a:gd name="connsiteY94" fmla="*/ 3759958 h 4203510"/>
              <a:gd name="connsiteX95" fmla="*/ 1781033 w 3398293"/>
              <a:gd name="connsiteY95" fmla="*/ 3739486 h 4203510"/>
              <a:gd name="connsiteX96" fmla="*/ 1801505 w 3398293"/>
              <a:gd name="connsiteY96" fmla="*/ 3732662 h 4203510"/>
              <a:gd name="connsiteX97" fmla="*/ 1849272 w 3398293"/>
              <a:gd name="connsiteY97" fmla="*/ 3746310 h 4203510"/>
              <a:gd name="connsiteX98" fmla="*/ 1862920 w 3398293"/>
              <a:gd name="connsiteY98" fmla="*/ 3766782 h 4203510"/>
              <a:gd name="connsiteX99" fmla="*/ 1978926 w 3398293"/>
              <a:gd name="connsiteY99" fmla="*/ 3759958 h 4203510"/>
              <a:gd name="connsiteX100" fmla="*/ 1999397 w 3398293"/>
              <a:gd name="connsiteY100" fmla="*/ 3753134 h 4203510"/>
              <a:gd name="connsiteX101" fmla="*/ 2006221 w 3398293"/>
              <a:gd name="connsiteY101" fmla="*/ 3732662 h 4203510"/>
              <a:gd name="connsiteX102" fmla="*/ 2040341 w 3398293"/>
              <a:gd name="connsiteY102" fmla="*/ 3698543 h 4203510"/>
              <a:gd name="connsiteX103" fmla="*/ 2074460 w 3398293"/>
              <a:gd name="connsiteY103" fmla="*/ 3712191 h 4203510"/>
              <a:gd name="connsiteX104" fmla="*/ 2115403 w 3398293"/>
              <a:gd name="connsiteY104" fmla="*/ 3732662 h 4203510"/>
              <a:gd name="connsiteX105" fmla="*/ 2163171 w 3398293"/>
              <a:gd name="connsiteY105" fmla="*/ 3712191 h 4203510"/>
              <a:gd name="connsiteX106" fmla="*/ 2204114 w 3398293"/>
              <a:gd name="connsiteY106" fmla="*/ 3678071 h 4203510"/>
              <a:gd name="connsiteX107" fmla="*/ 2224586 w 3398293"/>
              <a:gd name="connsiteY107" fmla="*/ 3671247 h 4203510"/>
              <a:gd name="connsiteX108" fmla="*/ 2245057 w 3398293"/>
              <a:gd name="connsiteY108" fmla="*/ 3650776 h 4203510"/>
              <a:gd name="connsiteX109" fmla="*/ 2265529 w 3398293"/>
              <a:gd name="connsiteY109" fmla="*/ 3657600 h 4203510"/>
              <a:gd name="connsiteX110" fmla="*/ 2292824 w 3398293"/>
              <a:gd name="connsiteY110" fmla="*/ 3650776 h 4203510"/>
              <a:gd name="connsiteX111" fmla="*/ 2306472 w 3398293"/>
              <a:gd name="connsiteY111" fmla="*/ 3630304 h 4203510"/>
              <a:gd name="connsiteX112" fmla="*/ 2313296 w 3398293"/>
              <a:gd name="connsiteY112" fmla="*/ 3609832 h 4203510"/>
              <a:gd name="connsiteX113" fmla="*/ 2361063 w 3398293"/>
              <a:gd name="connsiteY113" fmla="*/ 3596185 h 4203510"/>
              <a:gd name="connsiteX114" fmla="*/ 2395183 w 3398293"/>
              <a:gd name="connsiteY114" fmla="*/ 3562065 h 4203510"/>
              <a:gd name="connsiteX115" fmla="*/ 2436126 w 3398293"/>
              <a:gd name="connsiteY115" fmla="*/ 3534770 h 4203510"/>
              <a:gd name="connsiteX116" fmla="*/ 2449774 w 3398293"/>
              <a:gd name="connsiteY116" fmla="*/ 3514298 h 4203510"/>
              <a:gd name="connsiteX117" fmla="*/ 2511189 w 3398293"/>
              <a:gd name="connsiteY117" fmla="*/ 3480179 h 4203510"/>
              <a:gd name="connsiteX118" fmla="*/ 2490717 w 3398293"/>
              <a:gd name="connsiteY118" fmla="*/ 3473355 h 4203510"/>
              <a:gd name="connsiteX119" fmla="*/ 2565780 w 3398293"/>
              <a:gd name="connsiteY119" fmla="*/ 3452883 h 4203510"/>
              <a:gd name="connsiteX120" fmla="*/ 2661314 w 3398293"/>
              <a:gd name="connsiteY120" fmla="*/ 3425588 h 4203510"/>
              <a:gd name="connsiteX121" fmla="*/ 2722729 w 3398293"/>
              <a:gd name="connsiteY121" fmla="*/ 3398292 h 4203510"/>
              <a:gd name="connsiteX122" fmla="*/ 2743200 w 3398293"/>
              <a:gd name="connsiteY122" fmla="*/ 3405116 h 4203510"/>
              <a:gd name="connsiteX123" fmla="*/ 2797791 w 3398293"/>
              <a:gd name="connsiteY123" fmla="*/ 3398292 h 4203510"/>
              <a:gd name="connsiteX124" fmla="*/ 2859206 w 3398293"/>
              <a:gd name="connsiteY124" fmla="*/ 3350525 h 4203510"/>
              <a:gd name="connsiteX125" fmla="*/ 2920621 w 3398293"/>
              <a:gd name="connsiteY125" fmla="*/ 3309582 h 4203510"/>
              <a:gd name="connsiteX126" fmla="*/ 2941093 w 3398293"/>
              <a:gd name="connsiteY126" fmla="*/ 3295934 h 4203510"/>
              <a:gd name="connsiteX127" fmla="*/ 2954741 w 3398293"/>
              <a:gd name="connsiteY127" fmla="*/ 3316405 h 4203510"/>
              <a:gd name="connsiteX128" fmla="*/ 2995684 w 3398293"/>
              <a:gd name="connsiteY128" fmla="*/ 3336877 h 4203510"/>
              <a:gd name="connsiteX129" fmla="*/ 3016156 w 3398293"/>
              <a:gd name="connsiteY129" fmla="*/ 3330053 h 4203510"/>
              <a:gd name="connsiteX130" fmla="*/ 3057099 w 3398293"/>
              <a:gd name="connsiteY130" fmla="*/ 3302758 h 4203510"/>
              <a:gd name="connsiteX131" fmla="*/ 3084394 w 3398293"/>
              <a:gd name="connsiteY131" fmla="*/ 3295934 h 4203510"/>
              <a:gd name="connsiteX132" fmla="*/ 3125338 w 3398293"/>
              <a:gd name="connsiteY132" fmla="*/ 3268638 h 4203510"/>
              <a:gd name="connsiteX133" fmla="*/ 3166281 w 3398293"/>
              <a:gd name="connsiteY133" fmla="*/ 3282286 h 4203510"/>
              <a:gd name="connsiteX134" fmla="*/ 3186753 w 3398293"/>
              <a:gd name="connsiteY134" fmla="*/ 3275462 h 4203510"/>
              <a:gd name="connsiteX135" fmla="*/ 3254991 w 3398293"/>
              <a:gd name="connsiteY135" fmla="*/ 3241343 h 4203510"/>
              <a:gd name="connsiteX136" fmla="*/ 3282287 w 3398293"/>
              <a:gd name="connsiteY136" fmla="*/ 3248167 h 4203510"/>
              <a:gd name="connsiteX137" fmla="*/ 3302759 w 3398293"/>
              <a:gd name="connsiteY137" fmla="*/ 3254991 h 4203510"/>
              <a:gd name="connsiteX138" fmla="*/ 3309583 w 3398293"/>
              <a:gd name="connsiteY138" fmla="*/ 3234519 h 4203510"/>
              <a:gd name="connsiteX139" fmla="*/ 3306295 w 3398293"/>
              <a:gd name="connsiteY139" fmla="*/ 3141962 h 4203510"/>
              <a:gd name="connsiteX140" fmla="*/ 3305674 w 3398293"/>
              <a:gd name="connsiteY140" fmla="*/ 3039356 h 4203510"/>
              <a:gd name="connsiteX141" fmla="*/ 3304185 w 3398293"/>
              <a:gd name="connsiteY141" fmla="*/ 2933089 h 4203510"/>
              <a:gd name="connsiteX142" fmla="*/ 3303876 w 3398293"/>
              <a:gd name="connsiteY142" fmla="*/ 2767269 h 4203510"/>
              <a:gd name="connsiteX143" fmla="*/ 3299470 w 3398293"/>
              <a:gd name="connsiteY143" fmla="*/ 2558645 h 4203510"/>
              <a:gd name="connsiteX144" fmla="*/ 3291158 w 3398293"/>
              <a:gd name="connsiteY144" fmla="*/ 2329672 h 4203510"/>
              <a:gd name="connsiteX145" fmla="*/ 3284645 w 3398293"/>
              <a:gd name="connsiteY145" fmla="*/ 2089595 h 4203510"/>
              <a:gd name="connsiteX146" fmla="*/ 3289111 w 3398293"/>
              <a:gd name="connsiteY146" fmla="*/ 1985749 h 4203510"/>
              <a:gd name="connsiteX147" fmla="*/ 3282287 w 3398293"/>
              <a:gd name="connsiteY147" fmla="*/ 1897038 h 4203510"/>
              <a:gd name="connsiteX148" fmla="*/ 3261815 w 3398293"/>
              <a:gd name="connsiteY148" fmla="*/ 1890214 h 4203510"/>
              <a:gd name="connsiteX149" fmla="*/ 3118514 w 3398293"/>
              <a:gd name="connsiteY149" fmla="*/ 1887236 h 4203510"/>
              <a:gd name="connsiteX150" fmla="*/ 2941093 w 3398293"/>
              <a:gd name="connsiteY150" fmla="*/ 1890214 h 4203510"/>
              <a:gd name="connsiteX151" fmla="*/ 2818263 w 3398293"/>
              <a:gd name="connsiteY151" fmla="*/ 1897038 h 4203510"/>
              <a:gd name="connsiteX152" fmla="*/ 2695433 w 3398293"/>
              <a:gd name="connsiteY152" fmla="*/ 1895860 h 4203510"/>
              <a:gd name="connsiteX153" fmla="*/ 2681786 w 3398293"/>
              <a:gd name="connsiteY153" fmla="*/ 1781032 h 4203510"/>
              <a:gd name="connsiteX154" fmla="*/ 2681786 w 3398293"/>
              <a:gd name="connsiteY154" fmla="*/ 1433014 h 4203510"/>
              <a:gd name="connsiteX155" fmla="*/ 2689788 w 3398293"/>
              <a:gd name="connsiteY155" fmla="*/ 1276065 h 4203510"/>
              <a:gd name="connsiteX156" fmla="*/ 2757158 w 3398293"/>
              <a:gd name="connsiteY156" fmla="*/ 1440149 h 4203510"/>
              <a:gd name="connsiteX157" fmla="*/ 2856291 w 3398293"/>
              <a:gd name="connsiteY157" fmla="*/ 1454106 h 4203510"/>
              <a:gd name="connsiteX158" fmla="*/ 2843822 w 3398293"/>
              <a:gd name="connsiteY158" fmla="*/ 1282889 h 4203510"/>
              <a:gd name="connsiteX159" fmla="*/ 2837866 w 3398293"/>
              <a:gd name="connsiteY159" fmla="*/ 1211983 h 4203510"/>
              <a:gd name="connsiteX160" fmla="*/ 2843201 w 3398293"/>
              <a:gd name="connsiteY160" fmla="*/ 1175196 h 4203510"/>
              <a:gd name="connsiteX161" fmla="*/ 2862494 w 3398293"/>
              <a:gd name="connsiteY161" fmla="*/ 1118806 h 4203510"/>
              <a:gd name="connsiteX162" fmla="*/ 2859206 w 3398293"/>
              <a:gd name="connsiteY162" fmla="*/ 1071349 h 4203510"/>
              <a:gd name="connsiteX163" fmla="*/ 2881166 w 3398293"/>
              <a:gd name="connsiteY163" fmla="*/ 1051187 h 4203510"/>
              <a:gd name="connsiteX164" fmla="*/ 2896303 w 3398293"/>
              <a:gd name="connsiteY164" fmla="*/ 1034872 h 4203510"/>
              <a:gd name="connsiteX165" fmla="*/ 2933401 w 3398293"/>
              <a:gd name="connsiteY165" fmla="*/ 1023892 h 4203510"/>
              <a:gd name="connsiteX166" fmla="*/ 2947048 w 3398293"/>
              <a:gd name="connsiteY166" fmla="*/ 995418 h 4203510"/>
              <a:gd name="connsiteX167" fmla="*/ 2954741 w 3398293"/>
              <a:gd name="connsiteY167" fmla="*/ 934871 h 4203510"/>
              <a:gd name="connsiteX168" fmla="*/ 2995684 w 3398293"/>
              <a:gd name="connsiteY168" fmla="*/ 914400 h 4203510"/>
              <a:gd name="connsiteX169" fmla="*/ 3050275 w 3398293"/>
              <a:gd name="connsiteY169" fmla="*/ 928047 h 4203510"/>
              <a:gd name="connsiteX170" fmla="*/ 3063923 w 3398293"/>
              <a:gd name="connsiteY170" fmla="*/ 948519 h 4203510"/>
              <a:gd name="connsiteX171" fmla="*/ 3101888 w 3398293"/>
              <a:gd name="connsiteY171" fmla="*/ 1013222 h 4203510"/>
              <a:gd name="connsiteX172" fmla="*/ 3157658 w 3398293"/>
              <a:gd name="connsiteY172" fmla="*/ 1087105 h 4203510"/>
              <a:gd name="connsiteX173" fmla="*/ 3205735 w 3398293"/>
              <a:gd name="connsiteY173" fmla="*/ 1131894 h 4203510"/>
              <a:gd name="connsiteX174" fmla="*/ 3275154 w 3398293"/>
              <a:gd name="connsiteY174" fmla="*/ 1202491 h 4203510"/>
              <a:gd name="connsiteX175" fmla="*/ 3350526 w 3398293"/>
              <a:gd name="connsiteY175" fmla="*/ 1262417 h 4203510"/>
              <a:gd name="connsiteX176" fmla="*/ 3370997 w 3398293"/>
              <a:gd name="connsiteY176" fmla="*/ 1276065 h 4203510"/>
              <a:gd name="connsiteX177" fmla="*/ 3391469 w 3398293"/>
              <a:gd name="connsiteY177" fmla="*/ 1269241 h 4203510"/>
              <a:gd name="connsiteX178" fmla="*/ 3398293 w 3398293"/>
              <a:gd name="connsiteY178" fmla="*/ 1248770 h 4203510"/>
              <a:gd name="connsiteX179" fmla="*/ 3364174 w 3398293"/>
              <a:gd name="connsiteY179" fmla="*/ 1187355 h 4203510"/>
              <a:gd name="connsiteX180" fmla="*/ 3336878 w 3398293"/>
              <a:gd name="connsiteY180" fmla="*/ 1146411 h 4203510"/>
              <a:gd name="connsiteX181" fmla="*/ 3330054 w 3398293"/>
              <a:gd name="connsiteY181" fmla="*/ 1125940 h 4203510"/>
              <a:gd name="connsiteX182" fmla="*/ 3309583 w 3398293"/>
              <a:gd name="connsiteY182" fmla="*/ 1112292 h 4203510"/>
              <a:gd name="connsiteX183" fmla="*/ 3289111 w 3398293"/>
              <a:gd name="connsiteY183" fmla="*/ 1091820 h 4203510"/>
              <a:gd name="connsiteX184" fmla="*/ 3261815 w 3398293"/>
              <a:gd name="connsiteY184" fmla="*/ 1050877 h 4203510"/>
              <a:gd name="connsiteX185" fmla="*/ 3234520 w 3398293"/>
              <a:gd name="connsiteY185" fmla="*/ 1009934 h 4203510"/>
              <a:gd name="connsiteX186" fmla="*/ 3207224 w 3398293"/>
              <a:gd name="connsiteY186" fmla="*/ 968991 h 4203510"/>
              <a:gd name="connsiteX187" fmla="*/ 3166281 w 3398293"/>
              <a:gd name="connsiteY187" fmla="*/ 928047 h 4203510"/>
              <a:gd name="connsiteX188" fmla="*/ 3111690 w 3398293"/>
              <a:gd name="connsiteY188" fmla="*/ 880280 h 4203510"/>
              <a:gd name="connsiteX189" fmla="*/ 3116156 w 3398293"/>
              <a:gd name="connsiteY189" fmla="*/ 850006 h 4203510"/>
              <a:gd name="connsiteX190" fmla="*/ 3077571 w 3398293"/>
              <a:gd name="connsiteY190" fmla="*/ 818865 h 4203510"/>
              <a:gd name="connsiteX191" fmla="*/ 3084394 w 3398293"/>
              <a:gd name="connsiteY191" fmla="*/ 743803 h 4203510"/>
              <a:gd name="connsiteX192" fmla="*/ 3077571 w 3398293"/>
              <a:gd name="connsiteY192" fmla="*/ 627797 h 4203510"/>
              <a:gd name="connsiteX193" fmla="*/ 3057099 w 3398293"/>
              <a:gd name="connsiteY193" fmla="*/ 620973 h 4203510"/>
              <a:gd name="connsiteX194" fmla="*/ 2709081 w 3398293"/>
              <a:gd name="connsiteY194" fmla="*/ 614149 h 4203510"/>
              <a:gd name="connsiteX195" fmla="*/ 2715905 w 3398293"/>
              <a:gd name="connsiteY195" fmla="*/ 532262 h 4203510"/>
              <a:gd name="connsiteX196" fmla="*/ 2688609 w 3398293"/>
              <a:gd name="connsiteY196" fmla="*/ 484495 h 4203510"/>
              <a:gd name="connsiteX197" fmla="*/ 2668138 w 3398293"/>
              <a:gd name="connsiteY197" fmla="*/ 477671 h 4203510"/>
              <a:gd name="connsiteX198" fmla="*/ 2538484 w 3398293"/>
              <a:gd name="connsiteY198" fmla="*/ 457200 h 4203510"/>
              <a:gd name="connsiteX199" fmla="*/ 2456597 w 3398293"/>
              <a:gd name="connsiteY199" fmla="*/ 464023 h 4203510"/>
              <a:gd name="connsiteX200" fmla="*/ 2436126 w 3398293"/>
              <a:gd name="connsiteY200" fmla="*/ 470847 h 4203510"/>
              <a:gd name="connsiteX201" fmla="*/ 2374711 w 3398293"/>
              <a:gd name="connsiteY201" fmla="*/ 464023 h 4203510"/>
              <a:gd name="connsiteX202" fmla="*/ 2299648 w 3398293"/>
              <a:gd name="connsiteY202" fmla="*/ 470847 h 4203510"/>
              <a:gd name="connsiteX203" fmla="*/ 2279177 w 3398293"/>
              <a:gd name="connsiteY203" fmla="*/ 477671 h 4203510"/>
              <a:gd name="connsiteX204" fmla="*/ 2238233 w 3398293"/>
              <a:gd name="connsiteY204" fmla="*/ 504967 h 4203510"/>
              <a:gd name="connsiteX205" fmla="*/ 2197290 w 3398293"/>
              <a:gd name="connsiteY205" fmla="*/ 477671 h 4203510"/>
              <a:gd name="connsiteX206" fmla="*/ 2183642 w 3398293"/>
              <a:gd name="connsiteY206" fmla="*/ 457200 h 4203510"/>
              <a:gd name="connsiteX207" fmla="*/ 2163171 w 3398293"/>
              <a:gd name="connsiteY207" fmla="*/ 450376 h 4203510"/>
              <a:gd name="connsiteX208" fmla="*/ 2101756 w 3398293"/>
              <a:gd name="connsiteY208" fmla="*/ 409432 h 4203510"/>
              <a:gd name="connsiteX209" fmla="*/ 2081284 w 3398293"/>
              <a:gd name="connsiteY209" fmla="*/ 395785 h 4203510"/>
              <a:gd name="connsiteX210" fmla="*/ 2060812 w 3398293"/>
              <a:gd name="connsiteY210" fmla="*/ 388961 h 4203510"/>
              <a:gd name="connsiteX211" fmla="*/ 2019869 w 3398293"/>
              <a:gd name="connsiteY211" fmla="*/ 361665 h 4203510"/>
              <a:gd name="connsiteX212" fmla="*/ 1999397 w 3398293"/>
              <a:gd name="connsiteY212" fmla="*/ 348017 h 4203510"/>
              <a:gd name="connsiteX213" fmla="*/ 1978926 w 3398293"/>
              <a:gd name="connsiteY213" fmla="*/ 341194 h 4203510"/>
              <a:gd name="connsiteX214" fmla="*/ 1979236 w 3398293"/>
              <a:gd name="connsiteY214" fmla="*/ 302608 h 4203510"/>
              <a:gd name="connsiteX215" fmla="*/ 1974212 w 3398293"/>
              <a:gd name="connsiteY215" fmla="*/ 272644 h 4203510"/>
              <a:gd name="connsiteX216" fmla="*/ 1963231 w 3398293"/>
              <a:gd name="connsiteY216" fmla="*/ 227235 h 4203510"/>
              <a:gd name="connsiteX217" fmla="*/ 1924644 w 3398293"/>
              <a:gd name="connsiteY217" fmla="*/ 180646 h 4203510"/>
              <a:gd name="connsiteX218" fmla="*/ 1888726 w 3398293"/>
              <a:gd name="connsiteY218" fmla="*/ 139703 h 4203510"/>
              <a:gd name="connsiteX219" fmla="*/ 1876568 w 3398293"/>
              <a:gd name="connsiteY219" fmla="*/ 129653 h 4203510"/>
              <a:gd name="connsiteX220" fmla="*/ 1869744 w 3398293"/>
              <a:gd name="connsiteY220" fmla="*/ 88710 h 4203510"/>
              <a:gd name="connsiteX221" fmla="*/ 1862920 w 3398293"/>
              <a:gd name="connsiteY221" fmla="*/ 68238 h 4203510"/>
              <a:gd name="connsiteX222" fmla="*/ 1842448 w 3398293"/>
              <a:gd name="connsiteY222" fmla="*/ 61414 h 4203510"/>
              <a:gd name="connsiteX223" fmla="*/ 1801505 w 3398293"/>
              <a:gd name="connsiteY223" fmla="*/ 40943 h 4203510"/>
              <a:gd name="connsiteX224" fmla="*/ 1753738 w 3398293"/>
              <a:gd name="connsiteY224" fmla="*/ 47767 h 4203510"/>
              <a:gd name="connsiteX225" fmla="*/ 1726442 w 3398293"/>
              <a:gd name="connsiteY225" fmla="*/ 88710 h 4203510"/>
              <a:gd name="connsiteX226" fmla="*/ 1705971 w 3398293"/>
              <a:gd name="connsiteY226" fmla="*/ 109182 h 4203510"/>
              <a:gd name="connsiteX227" fmla="*/ 1685499 w 3398293"/>
              <a:gd name="connsiteY227" fmla="*/ 116005 h 4203510"/>
              <a:gd name="connsiteX228" fmla="*/ 1624084 w 3398293"/>
              <a:gd name="connsiteY228" fmla="*/ 102358 h 4203510"/>
              <a:gd name="connsiteX229" fmla="*/ 1610436 w 3398293"/>
              <a:gd name="connsiteY229" fmla="*/ 81886 h 4203510"/>
              <a:gd name="connsiteX230" fmla="*/ 1569493 w 3398293"/>
              <a:gd name="connsiteY230" fmla="*/ 68238 h 4203510"/>
              <a:gd name="connsiteX231" fmla="*/ 1549021 w 3398293"/>
              <a:gd name="connsiteY231" fmla="*/ 47767 h 4203510"/>
              <a:gd name="connsiteX232" fmla="*/ 1528550 w 3398293"/>
              <a:gd name="connsiteY232" fmla="*/ 34119 h 4203510"/>
              <a:gd name="connsiteX233" fmla="*/ 1501254 w 3398293"/>
              <a:gd name="connsiteY233" fmla="*/ 0 h 4203510"/>
              <a:gd name="connsiteX234" fmla="*/ 1480783 w 3398293"/>
              <a:gd name="connsiteY234" fmla="*/ 6823 h 4203510"/>
              <a:gd name="connsiteX235" fmla="*/ 1453487 w 3398293"/>
              <a:gd name="connsiteY235" fmla="*/ 13647 h 4203510"/>
              <a:gd name="connsiteX236" fmla="*/ 1433015 w 3398293"/>
              <a:gd name="connsiteY236" fmla="*/ 27295 h 4203510"/>
              <a:gd name="connsiteX237" fmla="*/ 1412544 w 3398293"/>
              <a:gd name="connsiteY237" fmla="*/ 34119 h 4203510"/>
              <a:gd name="connsiteX238" fmla="*/ 1392072 w 3398293"/>
              <a:gd name="connsiteY238" fmla="*/ 47767 h 4203510"/>
              <a:gd name="connsiteX239" fmla="*/ 1371600 w 3398293"/>
              <a:gd name="connsiteY239" fmla="*/ 54591 h 4203510"/>
              <a:gd name="connsiteX240" fmla="*/ 1330657 w 3398293"/>
              <a:gd name="connsiteY240" fmla="*/ 75062 h 4203510"/>
              <a:gd name="connsiteX241" fmla="*/ 1289714 w 3398293"/>
              <a:gd name="connsiteY241" fmla="*/ 68238 h 4203510"/>
              <a:gd name="connsiteX242" fmla="*/ 1276066 w 3398293"/>
              <a:gd name="connsiteY242" fmla="*/ 47767 h 4203510"/>
              <a:gd name="connsiteX243" fmla="*/ 1255594 w 3398293"/>
              <a:gd name="connsiteY243" fmla="*/ 34119 h 4203510"/>
              <a:gd name="connsiteX244" fmla="*/ 1248771 w 3398293"/>
              <a:gd name="connsiteY244" fmla="*/ 54591 h 4203510"/>
              <a:gd name="connsiteX245" fmla="*/ 1228299 w 3398293"/>
              <a:gd name="connsiteY245" fmla="*/ 61414 h 4203510"/>
              <a:gd name="connsiteX246" fmla="*/ 1207827 w 3398293"/>
              <a:gd name="connsiteY246" fmla="*/ 75062 h 4203510"/>
              <a:gd name="connsiteX247" fmla="*/ 1132765 w 3398293"/>
              <a:gd name="connsiteY247" fmla="*/ 68238 h 4203510"/>
              <a:gd name="connsiteX248" fmla="*/ 1030406 w 3398293"/>
              <a:gd name="connsiteY24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583141 w 3398293"/>
              <a:gd name="connsiteY79" fmla="*/ 4162567 h 4203510"/>
              <a:gd name="connsiteX80" fmla="*/ 1617260 w 3398293"/>
              <a:gd name="connsiteY80" fmla="*/ 4203510 h 4203510"/>
              <a:gd name="connsiteX81" fmla="*/ 1624084 w 3398293"/>
              <a:gd name="connsiteY81" fmla="*/ 4169391 h 4203510"/>
              <a:gd name="connsiteX82" fmla="*/ 1637732 w 3398293"/>
              <a:gd name="connsiteY82" fmla="*/ 4067032 h 4203510"/>
              <a:gd name="connsiteX83" fmla="*/ 1630908 w 3398293"/>
              <a:gd name="connsiteY83" fmla="*/ 4012441 h 4203510"/>
              <a:gd name="connsiteX84" fmla="*/ 1610436 w 3398293"/>
              <a:gd name="connsiteY84" fmla="*/ 3971498 h 4203510"/>
              <a:gd name="connsiteX85" fmla="*/ 1609258 w 3398293"/>
              <a:gd name="connsiteY85" fmla="*/ 3940047 h 4203510"/>
              <a:gd name="connsiteX86" fmla="*/ 1605412 w 3398293"/>
              <a:gd name="connsiteY86" fmla="*/ 3905926 h 4203510"/>
              <a:gd name="connsiteX87" fmla="*/ 1610436 w 3398293"/>
              <a:gd name="connsiteY87" fmla="*/ 3835020 h 4203510"/>
              <a:gd name="connsiteX88" fmla="*/ 1610436 w 3398293"/>
              <a:gd name="connsiteY88" fmla="*/ 3835020 h 4203510"/>
              <a:gd name="connsiteX89" fmla="*/ 1600635 w 3398293"/>
              <a:gd name="connsiteY89" fmla="*/ 3802080 h 4203510"/>
              <a:gd name="connsiteX90" fmla="*/ 1658203 w 3398293"/>
              <a:gd name="connsiteY90" fmla="*/ 3758159 h 4203510"/>
              <a:gd name="connsiteX91" fmla="*/ 1733266 w 3398293"/>
              <a:gd name="connsiteY91" fmla="*/ 3814549 h 4203510"/>
              <a:gd name="connsiteX92" fmla="*/ 1753738 w 3398293"/>
              <a:gd name="connsiteY92" fmla="*/ 3800901 h 4203510"/>
              <a:gd name="connsiteX93" fmla="*/ 1760562 w 3398293"/>
              <a:gd name="connsiteY93" fmla="*/ 3780429 h 4203510"/>
              <a:gd name="connsiteX94" fmla="*/ 1774209 w 3398293"/>
              <a:gd name="connsiteY94" fmla="*/ 3759958 h 4203510"/>
              <a:gd name="connsiteX95" fmla="*/ 1781033 w 3398293"/>
              <a:gd name="connsiteY95" fmla="*/ 3739486 h 4203510"/>
              <a:gd name="connsiteX96" fmla="*/ 1801505 w 3398293"/>
              <a:gd name="connsiteY96" fmla="*/ 3732662 h 4203510"/>
              <a:gd name="connsiteX97" fmla="*/ 1849272 w 3398293"/>
              <a:gd name="connsiteY97" fmla="*/ 3746310 h 4203510"/>
              <a:gd name="connsiteX98" fmla="*/ 1862920 w 3398293"/>
              <a:gd name="connsiteY98" fmla="*/ 3766782 h 4203510"/>
              <a:gd name="connsiteX99" fmla="*/ 1978926 w 3398293"/>
              <a:gd name="connsiteY99" fmla="*/ 3759958 h 4203510"/>
              <a:gd name="connsiteX100" fmla="*/ 1999397 w 3398293"/>
              <a:gd name="connsiteY100" fmla="*/ 3753134 h 4203510"/>
              <a:gd name="connsiteX101" fmla="*/ 2006221 w 3398293"/>
              <a:gd name="connsiteY101" fmla="*/ 3732662 h 4203510"/>
              <a:gd name="connsiteX102" fmla="*/ 2040341 w 3398293"/>
              <a:gd name="connsiteY102" fmla="*/ 3698543 h 4203510"/>
              <a:gd name="connsiteX103" fmla="*/ 2074460 w 3398293"/>
              <a:gd name="connsiteY103" fmla="*/ 3712191 h 4203510"/>
              <a:gd name="connsiteX104" fmla="*/ 2115403 w 3398293"/>
              <a:gd name="connsiteY104" fmla="*/ 3732662 h 4203510"/>
              <a:gd name="connsiteX105" fmla="*/ 2163171 w 3398293"/>
              <a:gd name="connsiteY105" fmla="*/ 3712191 h 4203510"/>
              <a:gd name="connsiteX106" fmla="*/ 2204114 w 3398293"/>
              <a:gd name="connsiteY106" fmla="*/ 3678071 h 4203510"/>
              <a:gd name="connsiteX107" fmla="*/ 2224586 w 3398293"/>
              <a:gd name="connsiteY107" fmla="*/ 3671247 h 4203510"/>
              <a:gd name="connsiteX108" fmla="*/ 2245057 w 3398293"/>
              <a:gd name="connsiteY108" fmla="*/ 3650776 h 4203510"/>
              <a:gd name="connsiteX109" fmla="*/ 2265529 w 3398293"/>
              <a:gd name="connsiteY109" fmla="*/ 3657600 h 4203510"/>
              <a:gd name="connsiteX110" fmla="*/ 2292824 w 3398293"/>
              <a:gd name="connsiteY110" fmla="*/ 3650776 h 4203510"/>
              <a:gd name="connsiteX111" fmla="*/ 2306472 w 3398293"/>
              <a:gd name="connsiteY111" fmla="*/ 3630304 h 4203510"/>
              <a:gd name="connsiteX112" fmla="*/ 2313296 w 3398293"/>
              <a:gd name="connsiteY112" fmla="*/ 3609832 h 4203510"/>
              <a:gd name="connsiteX113" fmla="*/ 2361063 w 3398293"/>
              <a:gd name="connsiteY113" fmla="*/ 3596185 h 4203510"/>
              <a:gd name="connsiteX114" fmla="*/ 2395183 w 3398293"/>
              <a:gd name="connsiteY114" fmla="*/ 3562065 h 4203510"/>
              <a:gd name="connsiteX115" fmla="*/ 2436126 w 3398293"/>
              <a:gd name="connsiteY115" fmla="*/ 3534770 h 4203510"/>
              <a:gd name="connsiteX116" fmla="*/ 2449774 w 3398293"/>
              <a:gd name="connsiteY116" fmla="*/ 3514298 h 4203510"/>
              <a:gd name="connsiteX117" fmla="*/ 2511189 w 3398293"/>
              <a:gd name="connsiteY117" fmla="*/ 3480179 h 4203510"/>
              <a:gd name="connsiteX118" fmla="*/ 2490717 w 3398293"/>
              <a:gd name="connsiteY118" fmla="*/ 3473355 h 4203510"/>
              <a:gd name="connsiteX119" fmla="*/ 2565780 w 3398293"/>
              <a:gd name="connsiteY119" fmla="*/ 3452883 h 4203510"/>
              <a:gd name="connsiteX120" fmla="*/ 2661314 w 3398293"/>
              <a:gd name="connsiteY120" fmla="*/ 3425588 h 4203510"/>
              <a:gd name="connsiteX121" fmla="*/ 2722729 w 3398293"/>
              <a:gd name="connsiteY121" fmla="*/ 3398292 h 4203510"/>
              <a:gd name="connsiteX122" fmla="*/ 2743200 w 3398293"/>
              <a:gd name="connsiteY122" fmla="*/ 3405116 h 4203510"/>
              <a:gd name="connsiteX123" fmla="*/ 2797791 w 3398293"/>
              <a:gd name="connsiteY123" fmla="*/ 3398292 h 4203510"/>
              <a:gd name="connsiteX124" fmla="*/ 2859206 w 3398293"/>
              <a:gd name="connsiteY124" fmla="*/ 3350525 h 4203510"/>
              <a:gd name="connsiteX125" fmla="*/ 2920621 w 3398293"/>
              <a:gd name="connsiteY125" fmla="*/ 3309582 h 4203510"/>
              <a:gd name="connsiteX126" fmla="*/ 2941093 w 3398293"/>
              <a:gd name="connsiteY126" fmla="*/ 3295934 h 4203510"/>
              <a:gd name="connsiteX127" fmla="*/ 2954741 w 3398293"/>
              <a:gd name="connsiteY127" fmla="*/ 3316405 h 4203510"/>
              <a:gd name="connsiteX128" fmla="*/ 2995684 w 3398293"/>
              <a:gd name="connsiteY128" fmla="*/ 3336877 h 4203510"/>
              <a:gd name="connsiteX129" fmla="*/ 3016156 w 3398293"/>
              <a:gd name="connsiteY129" fmla="*/ 3330053 h 4203510"/>
              <a:gd name="connsiteX130" fmla="*/ 3057099 w 3398293"/>
              <a:gd name="connsiteY130" fmla="*/ 3302758 h 4203510"/>
              <a:gd name="connsiteX131" fmla="*/ 3084394 w 3398293"/>
              <a:gd name="connsiteY131" fmla="*/ 3295934 h 4203510"/>
              <a:gd name="connsiteX132" fmla="*/ 3125338 w 3398293"/>
              <a:gd name="connsiteY132" fmla="*/ 3268638 h 4203510"/>
              <a:gd name="connsiteX133" fmla="*/ 3166281 w 3398293"/>
              <a:gd name="connsiteY133" fmla="*/ 3282286 h 4203510"/>
              <a:gd name="connsiteX134" fmla="*/ 3186753 w 3398293"/>
              <a:gd name="connsiteY134" fmla="*/ 3275462 h 4203510"/>
              <a:gd name="connsiteX135" fmla="*/ 3254991 w 3398293"/>
              <a:gd name="connsiteY135" fmla="*/ 3241343 h 4203510"/>
              <a:gd name="connsiteX136" fmla="*/ 3282287 w 3398293"/>
              <a:gd name="connsiteY136" fmla="*/ 3248167 h 4203510"/>
              <a:gd name="connsiteX137" fmla="*/ 3302759 w 3398293"/>
              <a:gd name="connsiteY137" fmla="*/ 3254991 h 4203510"/>
              <a:gd name="connsiteX138" fmla="*/ 3309583 w 3398293"/>
              <a:gd name="connsiteY138" fmla="*/ 3234519 h 4203510"/>
              <a:gd name="connsiteX139" fmla="*/ 3306295 w 3398293"/>
              <a:gd name="connsiteY139" fmla="*/ 3141962 h 4203510"/>
              <a:gd name="connsiteX140" fmla="*/ 3305674 w 3398293"/>
              <a:gd name="connsiteY140" fmla="*/ 3039356 h 4203510"/>
              <a:gd name="connsiteX141" fmla="*/ 3304185 w 3398293"/>
              <a:gd name="connsiteY141" fmla="*/ 2933089 h 4203510"/>
              <a:gd name="connsiteX142" fmla="*/ 3303876 w 3398293"/>
              <a:gd name="connsiteY142" fmla="*/ 2767269 h 4203510"/>
              <a:gd name="connsiteX143" fmla="*/ 3299470 w 3398293"/>
              <a:gd name="connsiteY143" fmla="*/ 2558645 h 4203510"/>
              <a:gd name="connsiteX144" fmla="*/ 3291158 w 3398293"/>
              <a:gd name="connsiteY144" fmla="*/ 2329672 h 4203510"/>
              <a:gd name="connsiteX145" fmla="*/ 3284645 w 3398293"/>
              <a:gd name="connsiteY145" fmla="*/ 2089595 h 4203510"/>
              <a:gd name="connsiteX146" fmla="*/ 3289111 w 3398293"/>
              <a:gd name="connsiteY146" fmla="*/ 1985749 h 4203510"/>
              <a:gd name="connsiteX147" fmla="*/ 3282287 w 3398293"/>
              <a:gd name="connsiteY147" fmla="*/ 1897038 h 4203510"/>
              <a:gd name="connsiteX148" fmla="*/ 3261815 w 3398293"/>
              <a:gd name="connsiteY148" fmla="*/ 1890214 h 4203510"/>
              <a:gd name="connsiteX149" fmla="*/ 3118514 w 3398293"/>
              <a:gd name="connsiteY149" fmla="*/ 1887236 h 4203510"/>
              <a:gd name="connsiteX150" fmla="*/ 2941093 w 3398293"/>
              <a:gd name="connsiteY150" fmla="*/ 1890214 h 4203510"/>
              <a:gd name="connsiteX151" fmla="*/ 2818263 w 3398293"/>
              <a:gd name="connsiteY151" fmla="*/ 1897038 h 4203510"/>
              <a:gd name="connsiteX152" fmla="*/ 2695433 w 3398293"/>
              <a:gd name="connsiteY152" fmla="*/ 1895860 h 4203510"/>
              <a:gd name="connsiteX153" fmla="*/ 2681786 w 3398293"/>
              <a:gd name="connsiteY153" fmla="*/ 1781032 h 4203510"/>
              <a:gd name="connsiteX154" fmla="*/ 2681786 w 3398293"/>
              <a:gd name="connsiteY154" fmla="*/ 1433014 h 4203510"/>
              <a:gd name="connsiteX155" fmla="*/ 2689788 w 3398293"/>
              <a:gd name="connsiteY155" fmla="*/ 1276065 h 4203510"/>
              <a:gd name="connsiteX156" fmla="*/ 2757158 w 3398293"/>
              <a:gd name="connsiteY156" fmla="*/ 1440149 h 4203510"/>
              <a:gd name="connsiteX157" fmla="*/ 2856291 w 3398293"/>
              <a:gd name="connsiteY157" fmla="*/ 1454106 h 4203510"/>
              <a:gd name="connsiteX158" fmla="*/ 2843822 w 3398293"/>
              <a:gd name="connsiteY158" fmla="*/ 1282889 h 4203510"/>
              <a:gd name="connsiteX159" fmla="*/ 2837866 w 3398293"/>
              <a:gd name="connsiteY159" fmla="*/ 1211983 h 4203510"/>
              <a:gd name="connsiteX160" fmla="*/ 2843201 w 3398293"/>
              <a:gd name="connsiteY160" fmla="*/ 1175196 h 4203510"/>
              <a:gd name="connsiteX161" fmla="*/ 2862494 w 3398293"/>
              <a:gd name="connsiteY161" fmla="*/ 1118806 h 4203510"/>
              <a:gd name="connsiteX162" fmla="*/ 2859206 w 3398293"/>
              <a:gd name="connsiteY162" fmla="*/ 1071349 h 4203510"/>
              <a:gd name="connsiteX163" fmla="*/ 2881166 w 3398293"/>
              <a:gd name="connsiteY163" fmla="*/ 1051187 h 4203510"/>
              <a:gd name="connsiteX164" fmla="*/ 2896303 w 3398293"/>
              <a:gd name="connsiteY164" fmla="*/ 1034872 h 4203510"/>
              <a:gd name="connsiteX165" fmla="*/ 2933401 w 3398293"/>
              <a:gd name="connsiteY165" fmla="*/ 1023892 h 4203510"/>
              <a:gd name="connsiteX166" fmla="*/ 2947048 w 3398293"/>
              <a:gd name="connsiteY166" fmla="*/ 995418 h 4203510"/>
              <a:gd name="connsiteX167" fmla="*/ 2954741 w 3398293"/>
              <a:gd name="connsiteY167" fmla="*/ 934871 h 4203510"/>
              <a:gd name="connsiteX168" fmla="*/ 2995684 w 3398293"/>
              <a:gd name="connsiteY168" fmla="*/ 914400 h 4203510"/>
              <a:gd name="connsiteX169" fmla="*/ 3050275 w 3398293"/>
              <a:gd name="connsiteY169" fmla="*/ 928047 h 4203510"/>
              <a:gd name="connsiteX170" fmla="*/ 3063923 w 3398293"/>
              <a:gd name="connsiteY170" fmla="*/ 948519 h 4203510"/>
              <a:gd name="connsiteX171" fmla="*/ 3101888 w 3398293"/>
              <a:gd name="connsiteY171" fmla="*/ 1013222 h 4203510"/>
              <a:gd name="connsiteX172" fmla="*/ 3157658 w 3398293"/>
              <a:gd name="connsiteY172" fmla="*/ 1087105 h 4203510"/>
              <a:gd name="connsiteX173" fmla="*/ 3205735 w 3398293"/>
              <a:gd name="connsiteY173" fmla="*/ 1131894 h 4203510"/>
              <a:gd name="connsiteX174" fmla="*/ 3275154 w 3398293"/>
              <a:gd name="connsiteY174" fmla="*/ 1202491 h 4203510"/>
              <a:gd name="connsiteX175" fmla="*/ 3350526 w 3398293"/>
              <a:gd name="connsiteY175" fmla="*/ 1262417 h 4203510"/>
              <a:gd name="connsiteX176" fmla="*/ 3370997 w 3398293"/>
              <a:gd name="connsiteY176" fmla="*/ 1276065 h 4203510"/>
              <a:gd name="connsiteX177" fmla="*/ 3391469 w 3398293"/>
              <a:gd name="connsiteY177" fmla="*/ 1269241 h 4203510"/>
              <a:gd name="connsiteX178" fmla="*/ 3398293 w 3398293"/>
              <a:gd name="connsiteY178" fmla="*/ 1248770 h 4203510"/>
              <a:gd name="connsiteX179" fmla="*/ 3364174 w 3398293"/>
              <a:gd name="connsiteY179" fmla="*/ 1187355 h 4203510"/>
              <a:gd name="connsiteX180" fmla="*/ 3336878 w 3398293"/>
              <a:gd name="connsiteY180" fmla="*/ 1146411 h 4203510"/>
              <a:gd name="connsiteX181" fmla="*/ 3330054 w 3398293"/>
              <a:gd name="connsiteY181" fmla="*/ 1125940 h 4203510"/>
              <a:gd name="connsiteX182" fmla="*/ 3309583 w 3398293"/>
              <a:gd name="connsiteY182" fmla="*/ 1112292 h 4203510"/>
              <a:gd name="connsiteX183" fmla="*/ 3289111 w 3398293"/>
              <a:gd name="connsiteY183" fmla="*/ 1091820 h 4203510"/>
              <a:gd name="connsiteX184" fmla="*/ 3261815 w 3398293"/>
              <a:gd name="connsiteY184" fmla="*/ 1050877 h 4203510"/>
              <a:gd name="connsiteX185" fmla="*/ 3234520 w 3398293"/>
              <a:gd name="connsiteY185" fmla="*/ 1009934 h 4203510"/>
              <a:gd name="connsiteX186" fmla="*/ 3207224 w 3398293"/>
              <a:gd name="connsiteY186" fmla="*/ 968991 h 4203510"/>
              <a:gd name="connsiteX187" fmla="*/ 3166281 w 3398293"/>
              <a:gd name="connsiteY187" fmla="*/ 928047 h 4203510"/>
              <a:gd name="connsiteX188" fmla="*/ 3111690 w 3398293"/>
              <a:gd name="connsiteY188" fmla="*/ 880280 h 4203510"/>
              <a:gd name="connsiteX189" fmla="*/ 3116156 w 3398293"/>
              <a:gd name="connsiteY189" fmla="*/ 850006 h 4203510"/>
              <a:gd name="connsiteX190" fmla="*/ 3077571 w 3398293"/>
              <a:gd name="connsiteY190" fmla="*/ 818865 h 4203510"/>
              <a:gd name="connsiteX191" fmla="*/ 3084394 w 3398293"/>
              <a:gd name="connsiteY191" fmla="*/ 743803 h 4203510"/>
              <a:gd name="connsiteX192" fmla="*/ 3077571 w 3398293"/>
              <a:gd name="connsiteY192" fmla="*/ 627797 h 4203510"/>
              <a:gd name="connsiteX193" fmla="*/ 3057099 w 3398293"/>
              <a:gd name="connsiteY193" fmla="*/ 620973 h 4203510"/>
              <a:gd name="connsiteX194" fmla="*/ 2709081 w 3398293"/>
              <a:gd name="connsiteY194" fmla="*/ 614149 h 4203510"/>
              <a:gd name="connsiteX195" fmla="*/ 2715905 w 3398293"/>
              <a:gd name="connsiteY195" fmla="*/ 532262 h 4203510"/>
              <a:gd name="connsiteX196" fmla="*/ 2688609 w 3398293"/>
              <a:gd name="connsiteY196" fmla="*/ 484495 h 4203510"/>
              <a:gd name="connsiteX197" fmla="*/ 2668138 w 3398293"/>
              <a:gd name="connsiteY197" fmla="*/ 477671 h 4203510"/>
              <a:gd name="connsiteX198" fmla="*/ 2538484 w 3398293"/>
              <a:gd name="connsiteY198" fmla="*/ 457200 h 4203510"/>
              <a:gd name="connsiteX199" fmla="*/ 2456597 w 3398293"/>
              <a:gd name="connsiteY199" fmla="*/ 464023 h 4203510"/>
              <a:gd name="connsiteX200" fmla="*/ 2436126 w 3398293"/>
              <a:gd name="connsiteY200" fmla="*/ 470847 h 4203510"/>
              <a:gd name="connsiteX201" fmla="*/ 2374711 w 3398293"/>
              <a:gd name="connsiteY201" fmla="*/ 464023 h 4203510"/>
              <a:gd name="connsiteX202" fmla="*/ 2299648 w 3398293"/>
              <a:gd name="connsiteY202" fmla="*/ 470847 h 4203510"/>
              <a:gd name="connsiteX203" fmla="*/ 2279177 w 3398293"/>
              <a:gd name="connsiteY203" fmla="*/ 477671 h 4203510"/>
              <a:gd name="connsiteX204" fmla="*/ 2238233 w 3398293"/>
              <a:gd name="connsiteY204" fmla="*/ 504967 h 4203510"/>
              <a:gd name="connsiteX205" fmla="*/ 2197290 w 3398293"/>
              <a:gd name="connsiteY205" fmla="*/ 477671 h 4203510"/>
              <a:gd name="connsiteX206" fmla="*/ 2183642 w 3398293"/>
              <a:gd name="connsiteY206" fmla="*/ 457200 h 4203510"/>
              <a:gd name="connsiteX207" fmla="*/ 2163171 w 3398293"/>
              <a:gd name="connsiteY207" fmla="*/ 450376 h 4203510"/>
              <a:gd name="connsiteX208" fmla="*/ 2101756 w 3398293"/>
              <a:gd name="connsiteY208" fmla="*/ 409432 h 4203510"/>
              <a:gd name="connsiteX209" fmla="*/ 2081284 w 3398293"/>
              <a:gd name="connsiteY209" fmla="*/ 395785 h 4203510"/>
              <a:gd name="connsiteX210" fmla="*/ 2060812 w 3398293"/>
              <a:gd name="connsiteY210" fmla="*/ 388961 h 4203510"/>
              <a:gd name="connsiteX211" fmla="*/ 2019869 w 3398293"/>
              <a:gd name="connsiteY211" fmla="*/ 361665 h 4203510"/>
              <a:gd name="connsiteX212" fmla="*/ 1999397 w 3398293"/>
              <a:gd name="connsiteY212" fmla="*/ 348017 h 4203510"/>
              <a:gd name="connsiteX213" fmla="*/ 1978926 w 3398293"/>
              <a:gd name="connsiteY213" fmla="*/ 341194 h 4203510"/>
              <a:gd name="connsiteX214" fmla="*/ 1979236 w 3398293"/>
              <a:gd name="connsiteY214" fmla="*/ 302608 h 4203510"/>
              <a:gd name="connsiteX215" fmla="*/ 1974212 w 3398293"/>
              <a:gd name="connsiteY215" fmla="*/ 272644 h 4203510"/>
              <a:gd name="connsiteX216" fmla="*/ 1963231 w 3398293"/>
              <a:gd name="connsiteY216" fmla="*/ 227235 h 4203510"/>
              <a:gd name="connsiteX217" fmla="*/ 1924644 w 3398293"/>
              <a:gd name="connsiteY217" fmla="*/ 180646 h 4203510"/>
              <a:gd name="connsiteX218" fmla="*/ 1888726 w 3398293"/>
              <a:gd name="connsiteY218" fmla="*/ 139703 h 4203510"/>
              <a:gd name="connsiteX219" fmla="*/ 1876568 w 3398293"/>
              <a:gd name="connsiteY219" fmla="*/ 129653 h 4203510"/>
              <a:gd name="connsiteX220" fmla="*/ 1869744 w 3398293"/>
              <a:gd name="connsiteY220" fmla="*/ 88710 h 4203510"/>
              <a:gd name="connsiteX221" fmla="*/ 1862920 w 3398293"/>
              <a:gd name="connsiteY221" fmla="*/ 68238 h 4203510"/>
              <a:gd name="connsiteX222" fmla="*/ 1842448 w 3398293"/>
              <a:gd name="connsiteY222" fmla="*/ 61414 h 4203510"/>
              <a:gd name="connsiteX223" fmla="*/ 1801505 w 3398293"/>
              <a:gd name="connsiteY223" fmla="*/ 40943 h 4203510"/>
              <a:gd name="connsiteX224" fmla="*/ 1753738 w 3398293"/>
              <a:gd name="connsiteY224" fmla="*/ 47767 h 4203510"/>
              <a:gd name="connsiteX225" fmla="*/ 1726442 w 3398293"/>
              <a:gd name="connsiteY225" fmla="*/ 88710 h 4203510"/>
              <a:gd name="connsiteX226" fmla="*/ 1705971 w 3398293"/>
              <a:gd name="connsiteY226" fmla="*/ 109182 h 4203510"/>
              <a:gd name="connsiteX227" fmla="*/ 1685499 w 3398293"/>
              <a:gd name="connsiteY227" fmla="*/ 116005 h 4203510"/>
              <a:gd name="connsiteX228" fmla="*/ 1624084 w 3398293"/>
              <a:gd name="connsiteY228" fmla="*/ 102358 h 4203510"/>
              <a:gd name="connsiteX229" fmla="*/ 1610436 w 3398293"/>
              <a:gd name="connsiteY229" fmla="*/ 81886 h 4203510"/>
              <a:gd name="connsiteX230" fmla="*/ 1569493 w 3398293"/>
              <a:gd name="connsiteY230" fmla="*/ 68238 h 4203510"/>
              <a:gd name="connsiteX231" fmla="*/ 1549021 w 3398293"/>
              <a:gd name="connsiteY231" fmla="*/ 47767 h 4203510"/>
              <a:gd name="connsiteX232" fmla="*/ 1528550 w 3398293"/>
              <a:gd name="connsiteY232" fmla="*/ 34119 h 4203510"/>
              <a:gd name="connsiteX233" fmla="*/ 1501254 w 3398293"/>
              <a:gd name="connsiteY233" fmla="*/ 0 h 4203510"/>
              <a:gd name="connsiteX234" fmla="*/ 1480783 w 3398293"/>
              <a:gd name="connsiteY234" fmla="*/ 6823 h 4203510"/>
              <a:gd name="connsiteX235" fmla="*/ 1453487 w 3398293"/>
              <a:gd name="connsiteY235" fmla="*/ 13647 h 4203510"/>
              <a:gd name="connsiteX236" fmla="*/ 1433015 w 3398293"/>
              <a:gd name="connsiteY236" fmla="*/ 27295 h 4203510"/>
              <a:gd name="connsiteX237" fmla="*/ 1412544 w 3398293"/>
              <a:gd name="connsiteY237" fmla="*/ 34119 h 4203510"/>
              <a:gd name="connsiteX238" fmla="*/ 1392072 w 3398293"/>
              <a:gd name="connsiteY238" fmla="*/ 47767 h 4203510"/>
              <a:gd name="connsiteX239" fmla="*/ 1371600 w 3398293"/>
              <a:gd name="connsiteY239" fmla="*/ 54591 h 4203510"/>
              <a:gd name="connsiteX240" fmla="*/ 1330657 w 3398293"/>
              <a:gd name="connsiteY240" fmla="*/ 75062 h 4203510"/>
              <a:gd name="connsiteX241" fmla="*/ 1289714 w 3398293"/>
              <a:gd name="connsiteY241" fmla="*/ 68238 h 4203510"/>
              <a:gd name="connsiteX242" fmla="*/ 1276066 w 3398293"/>
              <a:gd name="connsiteY242" fmla="*/ 47767 h 4203510"/>
              <a:gd name="connsiteX243" fmla="*/ 1255594 w 3398293"/>
              <a:gd name="connsiteY243" fmla="*/ 34119 h 4203510"/>
              <a:gd name="connsiteX244" fmla="*/ 1248771 w 3398293"/>
              <a:gd name="connsiteY244" fmla="*/ 54591 h 4203510"/>
              <a:gd name="connsiteX245" fmla="*/ 1228299 w 3398293"/>
              <a:gd name="connsiteY245" fmla="*/ 61414 h 4203510"/>
              <a:gd name="connsiteX246" fmla="*/ 1207827 w 3398293"/>
              <a:gd name="connsiteY246" fmla="*/ 75062 h 4203510"/>
              <a:gd name="connsiteX247" fmla="*/ 1132765 w 3398293"/>
              <a:gd name="connsiteY247" fmla="*/ 68238 h 4203510"/>
              <a:gd name="connsiteX248" fmla="*/ 1030406 w 3398293"/>
              <a:gd name="connsiteY24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562669 w 3398293"/>
              <a:gd name="connsiteY78" fmla="*/ 4094328 h 4203510"/>
              <a:gd name="connsiteX79" fmla="*/ 1617260 w 3398293"/>
              <a:gd name="connsiteY79" fmla="*/ 4203510 h 4203510"/>
              <a:gd name="connsiteX80" fmla="*/ 1624084 w 3398293"/>
              <a:gd name="connsiteY80" fmla="*/ 4169391 h 4203510"/>
              <a:gd name="connsiteX81" fmla="*/ 1637732 w 3398293"/>
              <a:gd name="connsiteY81" fmla="*/ 4067032 h 4203510"/>
              <a:gd name="connsiteX82" fmla="*/ 1630908 w 3398293"/>
              <a:gd name="connsiteY82" fmla="*/ 4012441 h 4203510"/>
              <a:gd name="connsiteX83" fmla="*/ 1610436 w 3398293"/>
              <a:gd name="connsiteY83" fmla="*/ 3971498 h 4203510"/>
              <a:gd name="connsiteX84" fmla="*/ 1609258 w 3398293"/>
              <a:gd name="connsiteY84" fmla="*/ 3940047 h 4203510"/>
              <a:gd name="connsiteX85" fmla="*/ 1605412 w 3398293"/>
              <a:gd name="connsiteY85" fmla="*/ 3905926 h 4203510"/>
              <a:gd name="connsiteX86" fmla="*/ 1610436 w 3398293"/>
              <a:gd name="connsiteY86" fmla="*/ 3835020 h 4203510"/>
              <a:gd name="connsiteX87" fmla="*/ 1610436 w 3398293"/>
              <a:gd name="connsiteY87" fmla="*/ 3835020 h 4203510"/>
              <a:gd name="connsiteX88" fmla="*/ 1600635 w 3398293"/>
              <a:gd name="connsiteY88" fmla="*/ 3802080 h 4203510"/>
              <a:gd name="connsiteX89" fmla="*/ 1658203 w 3398293"/>
              <a:gd name="connsiteY89" fmla="*/ 3758159 h 4203510"/>
              <a:gd name="connsiteX90" fmla="*/ 1733266 w 3398293"/>
              <a:gd name="connsiteY90" fmla="*/ 3814549 h 4203510"/>
              <a:gd name="connsiteX91" fmla="*/ 1753738 w 3398293"/>
              <a:gd name="connsiteY91" fmla="*/ 3800901 h 4203510"/>
              <a:gd name="connsiteX92" fmla="*/ 1760562 w 3398293"/>
              <a:gd name="connsiteY92" fmla="*/ 3780429 h 4203510"/>
              <a:gd name="connsiteX93" fmla="*/ 1774209 w 3398293"/>
              <a:gd name="connsiteY93" fmla="*/ 3759958 h 4203510"/>
              <a:gd name="connsiteX94" fmla="*/ 1781033 w 3398293"/>
              <a:gd name="connsiteY94" fmla="*/ 3739486 h 4203510"/>
              <a:gd name="connsiteX95" fmla="*/ 1801505 w 3398293"/>
              <a:gd name="connsiteY95" fmla="*/ 3732662 h 4203510"/>
              <a:gd name="connsiteX96" fmla="*/ 1849272 w 3398293"/>
              <a:gd name="connsiteY96" fmla="*/ 3746310 h 4203510"/>
              <a:gd name="connsiteX97" fmla="*/ 1862920 w 3398293"/>
              <a:gd name="connsiteY97" fmla="*/ 3766782 h 4203510"/>
              <a:gd name="connsiteX98" fmla="*/ 1978926 w 3398293"/>
              <a:gd name="connsiteY98" fmla="*/ 3759958 h 4203510"/>
              <a:gd name="connsiteX99" fmla="*/ 1999397 w 3398293"/>
              <a:gd name="connsiteY99" fmla="*/ 3753134 h 4203510"/>
              <a:gd name="connsiteX100" fmla="*/ 2006221 w 3398293"/>
              <a:gd name="connsiteY100" fmla="*/ 3732662 h 4203510"/>
              <a:gd name="connsiteX101" fmla="*/ 2040341 w 3398293"/>
              <a:gd name="connsiteY101" fmla="*/ 3698543 h 4203510"/>
              <a:gd name="connsiteX102" fmla="*/ 2074460 w 3398293"/>
              <a:gd name="connsiteY102" fmla="*/ 3712191 h 4203510"/>
              <a:gd name="connsiteX103" fmla="*/ 2115403 w 3398293"/>
              <a:gd name="connsiteY103" fmla="*/ 3732662 h 4203510"/>
              <a:gd name="connsiteX104" fmla="*/ 2163171 w 3398293"/>
              <a:gd name="connsiteY104" fmla="*/ 3712191 h 4203510"/>
              <a:gd name="connsiteX105" fmla="*/ 2204114 w 3398293"/>
              <a:gd name="connsiteY105" fmla="*/ 3678071 h 4203510"/>
              <a:gd name="connsiteX106" fmla="*/ 2224586 w 3398293"/>
              <a:gd name="connsiteY106" fmla="*/ 3671247 h 4203510"/>
              <a:gd name="connsiteX107" fmla="*/ 2245057 w 3398293"/>
              <a:gd name="connsiteY107" fmla="*/ 3650776 h 4203510"/>
              <a:gd name="connsiteX108" fmla="*/ 2265529 w 3398293"/>
              <a:gd name="connsiteY108" fmla="*/ 3657600 h 4203510"/>
              <a:gd name="connsiteX109" fmla="*/ 2292824 w 3398293"/>
              <a:gd name="connsiteY109" fmla="*/ 3650776 h 4203510"/>
              <a:gd name="connsiteX110" fmla="*/ 2306472 w 3398293"/>
              <a:gd name="connsiteY110" fmla="*/ 3630304 h 4203510"/>
              <a:gd name="connsiteX111" fmla="*/ 2313296 w 3398293"/>
              <a:gd name="connsiteY111" fmla="*/ 3609832 h 4203510"/>
              <a:gd name="connsiteX112" fmla="*/ 2361063 w 3398293"/>
              <a:gd name="connsiteY112" fmla="*/ 3596185 h 4203510"/>
              <a:gd name="connsiteX113" fmla="*/ 2395183 w 3398293"/>
              <a:gd name="connsiteY113" fmla="*/ 3562065 h 4203510"/>
              <a:gd name="connsiteX114" fmla="*/ 2436126 w 3398293"/>
              <a:gd name="connsiteY114" fmla="*/ 3534770 h 4203510"/>
              <a:gd name="connsiteX115" fmla="*/ 2449774 w 3398293"/>
              <a:gd name="connsiteY115" fmla="*/ 3514298 h 4203510"/>
              <a:gd name="connsiteX116" fmla="*/ 2511189 w 3398293"/>
              <a:gd name="connsiteY116" fmla="*/ 3480179 h 4203510"/>
              <a:gd name="connsiteX117" fmla="*/ 2490717 w 3398293"/>
              <a:gd name="connsiteY117" fmla="*/ 3473355 h 4203510"/>
              <a:gd name="connsiteX118" fmla="*/ 2565780 w 3398293"/>
              <a:gd name="connsiteY118" fmla="*/ 3452883 h 4203510"/>
              <a:gd name="connsiteX119" fmla="*/ 2661314 w 3398293"/>
              <a:gd name="connsiteY119" fmla="*/ 3425588 h 4203510"/>
              <a:gd name="connsiteX120" fmla="*/ 2722729 w 3398293"/>
              <a:gd name="connsiteY120" fmla="*/ 3398292 h 4203510"/>
              <a:gd name="connsiteX121" fmla="*/ 2743200 w 3398293"/>
              <a:gd name="connsiteY121" fmla="*/ 3405116 h 4203510"/>
              <a:gd name="connsiteX122" fmla="*/ 2797791 w 3398293"/>
              <a:gd name="connsiteY122" fmla="*/ 3398292 h 4203510"/>
              <a:gd name="connsiteX123" fmla="*/ 2859206 w 3398293"/>
              <a:gd name="connsiteY123" fmla="*/ 3350525 h 4203510"/>
              <a:gd name="connsiteX124" fmla="*/ 2920621 w 3398293"/>
              <a:gd name="connsiteY124" fmla="*/ 3309582 h 4203510"/>
              <a:gd name="connsiteX125" fmla="*/ 2941093 w 3398293"/>
              <a:gd name="connsiteY125" fmla="*/ 3295934 h 4203510"/>
              <a:gd name="connsiteX126" fmla="*/ 2954741 w 3398293"/>
              <a:gd name="connsiteY126" fmla="*/ 3316405 h 4203510"/>
              <a:gd name="connsiteX127" fmla="*/ 2995684 w 3398293"/>
              <a:gd name="connsiteY127" fmla="*/ 3336877 h 4203510"/>
              <a:gd name="connsiteX128" fmla="*/ 3016156 w 3398293"/>
              <a:gd name="connsiteY128" fmla="*/ 3330053 h 4203510"/>
              <a:gd name="connsiteX129" fmla="*/ 3057099 w 3398293"/>
              <a:gd name="connsiteY129" fmla="*/ 3302758 h 4203510"/>
              <a:gd name="connsiteX130" fmla="*/ 3084394 w 3398293"/>
              <a:gd name="connsiteY130" fmla="*/ 3295934 h 4203510"/>
              <a:gd name="connsiteX131" fmla="*/ 3125338 w 3398293"/>
              <a:gd name="connsiteY131" fmla="*/ 3268638 h 4203510"/>
              <a:gd name="connsiteX132" fmla="*/ 3166281 w 3398293"/>
              <a:gd name="connsiteY132" fmla="*/ 3282286 h 4203510"/>
              <a:gd name="connsiteX133" fmla="*/ 3186753 w 3398293"/>
              <a:gd name="connsiteY133" fmla="*/ 3275462 h 4203510"/>
              <a:gd name="connsiteX134" fmla="*/ 3254991 w 3398293"/>
              <a:gd name="connsiteY134" fmla="*/ 3241343 h 4203510"/>
              <a:gd name="connsiteX135" fmla="*/ 3282287 w 3398293"/>
              <a:gd name="connsiteY135" fmla="*/ 3248167 h 4203510"/>
              <a:gd name="connsiteX136" fmla="*/ 3302759 w 3398293"/>
              <a:gd name="connsiteY136" fmla="*/ 3254991 h 4203510"/>
              <a:gd name="connsiteX137" fmla="*/ 3309583 w 3398293"/>
              <a:gd name="connsiteY137" fmla="*/ 3234519 h 4203510"/>
              <a:gd name="connsiteX138" fmla="*/ 3306295 w 3398293"/>
              <a:gd name="connsiteY138" fmla="*/ 3141962 h 4203510"/>
              <a:gd name="connsiteX139" fmla="*/ 3305674 w 3398293"/>
              <a:gd name="connsiteY139" fmla="*/ 3039356 h 4203510"/>
              <a:gd name="connsiteX140" fmla="*/ 3304185 w 3398293"/>
              <a:gd name="connsiteY140" fmla="*/ 2933089 h 4203510"/>
              <a:gd name="connsiteX141" fmla="*/ 3303876 w 3398293"/>
              <a:gd name="connsiteY141" fmla="*/ 2767269 h 4203510"/>
              <a:gd name="connsiteX142" fmla="*/ 3299470 w 3398293"/>
              <a:gd name="connsiteY142" fmla="*/ 2558645 h 4203510"/>
              <a:gd name="connsiteX143" fmla="*/ 3291158 w 3398293"/>
              <a:gd name="connsiteY143" fmla="*/ 2329672 h 4203510"/>
              <a:gd name="connsiteX144" fmla="*/ 3284645 w 3398293"/>
              <a:gd name="connsiteY144" fmla="*/ 2089595 h 4203510"/>
              <a:gd name="connsiteX145" fmla="*/ 3289111 w 3398293"/>
              <a:gd name="connsiteY145" fmla="*/ 1985749 h 4203510"/>
              <a:gd name="connsiteX146" fmla="*/ 3282287 w 3398293"/>
              <a:gd name="connsiteY146" fmla="*/ 1897038 h 4203510"/>
              <a:gd name="connsiteX147" fmla="*/ 3261815 w 3398293"/>
              <a:gd name="connsiteY147" fmla="*/ 1890214 h 4203510"/>
              <a:gd name="connsiteX148" fmla="*/ 3118514 w 3398293"/>
              <a:gd name="connsiteY148" fmla="*/ 1887236 h 4203510"/>
              <a:gd name="connsiteX149" fmla="*/ 2941093 w 3398293"/>
              <a:gd name="connsiteY149" fmla="*/ 1890214 h 4203510"/>
              <a:gd name="connsiteX150" fmla="*/ 2818263 w 3398293"/>
              <a:gd name="connsiteY150" fmla="*/ 1897038 h 4203510"/>
              <a:gd name="connsiteX151" fmla="*/ 2695433 w 3398293"/>
              <a:gd name="connsiteY151" fmla="*/ 1895860 h 4203510"/>
              <a:gd name="connsiteX152" fmla="*/ 2681786 w 3398293"/>
              <a:gd name="connsiteY152" fmla="*/ 1781032 h 4203510"/>
              <a:gd name="connsiteX153" fmla="*/ 2681786 w 3398293"/>
              <a:gd name="connsiteY153" fmla="*/ 1433014 h 4203510"/>
              <a:gd name="connsiteX154" fmla="*/ 2689788 w 3398293"/>
              <a:gd name="connsiteY154" fmla="*/ 1276065 h 4203510"/>
              <a:gd name="connsiteX155" fmla="*/ 2757158 w 3398293"/>
              <a:gd name="connsiteY155" fmla="*/ 1440149 h 4203510"/>
              <a:gd name="connsiteX156" fmla="*/ 2856291 w 3398293"/>
              <a:gd name="connsiteY156" fmla="*/ 1454106 h 4203510"/>
              <a:gd name="connsiteX157" fmla="*/ 2843822 w 3398293"/>
              <a:gd name="connsiteY157" fmla="*/ 1282889 h 4203510"/>
              <a:gd name="connsiteX158" fmla="*/ 2837866 w 3398293"/>
              <a:gd name="connsiteY158" fmla="*/ 1211983 h 4203510"/>
              <a:gd name="connsiteX159" fmla="*/ 2843201 w 3398293"/>
              <a:gd name="connsiteY159" fmla="*/ 1175196 h 4203510"/>
              <a:gd name="connsiteX160" fmla="*/ 2862494 w 3398293"/>
              <a:gd name="connsiteY160" fmla="*/ 1118806 h 4203510"/>
              <a:gd name="connsiteX161" fmla="*/ 2859206 w 3398293"/>
              <a:gd name="connsiteY161" fmla="*/ 1071349 h 4203510"/>
              <a:gd name="connsiteX162" fmla="*/ 2881166 w 3398293"/>
              <a:gd name="connsiteY162" fmla="*/ 1051187 h 4203510"/>
              <a:gd name="connsiteX163" fmla="*/ 2896303 w 3398293"/>
              <a:gd name="connsiteY163" fmla="*/ 1034872 h 4203510"/>
              <a:gd name="connsiteX164" fmla="*/ 2933401 w 3398293"/>
              <a:gd name="connsiteY164" fmla="*/ 1023892 h 4203510"/>
              <a:gd name="connsiteX165" fmla="*/ 2947048 w 3398293"/>
              <a:gd name="connsiteY165" fmla="*/ 995418 h 4203510"/>
              <a:gd name="connsiteX166" fmla="*/ 2954741 w 3398293"/>
              <a:gd name="connsiteY166" fmla="*/ 934871 h 4203510"/>
              <a:gd name="connsiteX167" fmla="*/ 2995684 w 3398293"/>
              <a:gd name="connsiteY167" fmla="*/ 914400 h 4203510"/>
              <a:gd name="connsiteX168" fmla="*/ 3050275 w 3398293"/>
              <a:gd name="connsiteY168" fmla="*/ 928047 h 4203510"/>
              <a:gd name="connsiteX169" fmla="*/ 3063923 w 3398293"/>
              <a:gd name="connsiteY169" fmla="*/ 948519 h 4203510"/>
              <a:gd name="connsiteX170" fmla="*/ 3101888 w 3398293"/>
              <a:gd name="connsiteY170" fmla="*/ 1013222 h 4203510"/>
              <a:gd name="connsiteX171" fmla="*/ 3157658 w 3398293"/>
              <a:gd name="connsiteY171" fmla="*/ 1087105 h 4203510"/>
              <a:gd name="connsiteX172" fmla="*/ 3205735 w 3398293"/>
              <a:gd name="connsiteY172" fmla="*/ 1131894 h 4203510"/>
              <a:gd name="connsiteX173" fmla="*/ 3275154 w 3398293"/>
              <a:gd name="connsiteY173" fmla="*/ 1202491 h 4203510"/>
              <a:gd name="connsiteX174" fmla="*/ 3350526 w 3398293"/>
              <a:gd name="connsiteY174" fmla="*/ 1262417 h 4203510"/>
              <a:gd name="connsiteX175" fmla="*/ 3370997 w 3398293"/>
              <a:gd name="connsiteY175" fmla="*/ 1276065 h 4203510"/>
              <a:gd name="connsiteX176" fmla="*/ 3391469 w 3398293"/>
              <a:gd name="connsiteY176" fmla="*/ 1269241 h 4203510"/>
              <a:gd name="connsiteX177" fmla="*/ 3398293 w 3398293"/>
              <a:gd name="connsiteY177" fmla="*/ 1248770 h 4203510"/>
              <a:gd name="connsiteX178" fmla="*/ 3364174 w 3398293"/>
              <a:gd name="connsiteY178" fmla="*/ 1187355 h 4203510"/>
              <a:gd name="connsiteX179" fmla="*/ 3336878 w 3398293"/>
              <a:gd name="connsiteY179" fmla="*/ 1146411 h 4203510"/>
              <a:gd name="connsiteX180" fmla="*/ 3330054 w 3398293"/>
              <a:gd name="connsiteY180" fmla="*/ 1125940 h 4203510"/>
              <a:gd name="connsiteX181" fmla="*/ 3309583 w 3398293"/>
              <a:gd name="connsiteY181" fmla="*/ 1112292 h 4203510"/>
              <a:gd name="connsiteX182" fmla="*/ 3289111 w 3398293"/>
              <a:gd name="connsiteY182" fmla="*/ 1091820 h 4203510"/>
              <a:gd name="connsiteX183" fmla="*/ 3261815 w 3398293"/>
              <a:gd name="connsiteY183" fmla="*/ 1050877 h 4203510"/>
              <a:gd name="connsiteX184" fmla="*/ 3234520 w 3398293"/>
              <a:gd name="connsiteY184" fmla="*/ 1009934 h 4203510"/>
              <a:gd name="connsiteX185" fmla="*/ 3207224 w 3398293"/>
              <a:gd name="connsiteY185" fmla="*/ 968991 h 4203510"/>
              <a:gd name="connsiteX186" fmla="*/ 3166281 w 3398293"/>
              <a:gd name="connsiteY186" fmla="*/ 928047 h 4203510"/>
              <a:gd name="connsiteX187" fmla="*/ 3111690 w 3398293"/>
              <a:gd name="connsiteY187" fmla="*/ 880280 h 4203510"/>
              <a:gd name="connsiteX188" fmla="*/ 3116156 w 3398293"/>
              <a:gd name="connsiteY188" fmla="*/ 850006 h 4203510"/>
              <a:gd name="connsiteX189" fmla="*/ 3077571 w 3398293"/>
              <a:gd name="connsiteY189" fmla="*/ 818865 h 4203510"/>
              <a:gd name="connsiteX190" fmla="*/ 3084394 w 3398293"/>
              <a:gd name="connsiteY190" fmla="*/ 743803 h 4203510"/>
              <a:gd name="connsiteX191" fmla="*/ 3077571 w 3398293"/>
              <a:gd name="connsiteY191" fmla="*/ 627797 h 4203510"/>
              <a:gd name="connsiteX192" fmla="*/ 3057099 w 3398293"/>
              <a:gd name="connsiteY192" fmla="*/ 620973 h 4203510"/>
              <a:gd name="connsiteX193" fmla="*/ 2709081 w 3398293"/>
              <a:gd name="connsiteY193" fmla="*/ 614149 h 4203510"/>
              <a:gd name="connsiteX194" fmla="*/ 2715905 w 3398293"/>
              <a:gd name="connsiteY194" fmla="*/ 532262 h 4203510"/>
              <a:gd name="connsiteX195" fmla="*/ 2688609 w 3398293"/>
              <a:gd name="connsiteY195" fmla="*/ 484495 h 4203510"/>
              <a:gd name="connsiteX196" fmla="*/ 2668138 w 3398293"/>
              <a:gd name="connsiteY196" fmla="*/ 477671 h 4203510"/>
              <a:gd name="connsiteX197" fmla="*/ 2538484 w 3398293"/>
              <a:gd name="connsiteY197" fmla="*/ 457200 h 4203510"/>
              <a:gd name="connsiteX198" fmla="*/ 2456597 w 3398293"/>
              <a:gd name="connsiteY198" fmla="*/ 464023 h 4203510"/>
              <a:gd name="connsiteX199" fmla="*/ 2436126 w 3398293"/>
              <a:gd name="connsiteY199" fmla="*/ 470847 h 4203510"/>
              <a:gd name="connsiteX200" fmla="*/ 2374711 w 3398293"/>
              <a:gd name="connsiteY200" fmla="*/ 464023 h 4203510"/>
              <a:gd name="connsiteX201" fmla="*/ 2299648 w 3398293"/>
              <a:gd name="connsiteY201" fmla="*/ 470847 h 4203510"/>
              <a:gd name="connsiteX202" fmla="*/ 2279177 w 3398293"/>
              <a:gd name="connsiteY202" fmla="*/ 477671 h 4203510"/>
              <a:gd name="connsiteX203" fmla="*/ 2238233 w 3398293"/>
              <a:gd name="connsiteY203" fmla="*/ 504967 h 4203510"/>
              <a:gd name="connsiteX204" fmla="*/ 2197290 w 3398293"/>
              <a:gd name="connsiteY204" fmla="*/ 477671 h 4203510"/>
              <a:gd name="connsiteX205" fmla="*/ 2183642 w 3398293"/>
              <a:gd name="connsiteY205" fmla="*/ 457200 h 4203510"/>
              <a:gd name="connsiteX206" fmla="*/ 2163171 w 3398293"/>
              <a:gd name="connsiteY206" fmla="*/ 450376 h 4203510"/>
              <a:gd name="connsiteX207" fmla="*/ 2101756 w 3398293"/>
              <a:gd name="connsiteY207" fmla="*/ 409432 h 4203510"/>
              <a:gd name="connsiteX208" fmla="*/ 2081284 w 3398293"/>
              <a:gd name="connsiteY208" fmla="*/ 395785 h 4203510"/>
              <a:gd name="connsiteX209" fmla="*/ 2060812 w 3398293"/>
              <a:gd name="connsiteY209" fmla="*/ 388961 h 4203510"/>
              <a:gd name="connsiteX210" fmla="*/ 2019869 w 3398293"/>
              <a:gd name="connsiteY210" fmla="*/ 361665 h 4203510"/>
              <a:gd name="connsiteX211" fmla="*/ 1999397 w 3398293"/>
              <a:gd name="connsiteY211" fmla="*/ 348017 h 4203510"/>
              <a:gd name="connsiteX212" fmla="*/ 1978926 w 3398293"/>
              <a:gd name="connsiteY212" fmla="*/ 341194 h 4203510"/>
              <a:gd name="connsiteX213" fmla="*/ 1979236 w 3398293"/>
              <a:gd name="connsiteY213" fmla="*/ 302608 h 4203510"/>
              <a:gd name="connsiteX214" fmla="*/ 1974212 w 3398293"/>
              <a:gd name="connsiteY214" fmla="*/ 272644 h 4203510"/>
              <a:gd name="connsiteX215" fmla="*/ 1963231 w 3398293"/>
              <a:gd name="connsiteY215" fmla="*/ 227235 h 4203510"/>
              <a:gd name="connsiteX216" fmla="*/ 1924644 w 3398293"/>
              <a:gd name="connsiteY216" fmla="*/ 180646 h 4203510"/>
              <a:gd name="connsiteX217" fmla="*/ 1888726 w 3398293"/>
              <a:gd name="connsiteY217" fmla="*/ 139703 h 4203510"/>
              <a:gd name="connsiteX218" fmla="*/ 1876568 w 3398293"/>
              <a:gd name="connsiteY218" fmla="*/ 129653 h 4203510"/>
              <a:gd name="connsiteX219" fmla="*/ 1869744 w 3398293"/>
              <a:gd name="connsiteY219" fmla="*/ 88710 h 4203510"/>
              <a:gd name="connsiteX220" fmla="*/ 1862920 w 3398293"/>
              <a:gd name="connsiteY220" fmla="*/ 68238 h 4203510"/>
              <a:gd name="connsiteX221" fmla="*/ 1842448 w 3398293"/>
              <a:gd name="connsiteY221" fmla="*/ 61414 h 4203510"/>
              <a:gd name="connsiteX222" fmla="*/ 1801505 w 3398293"/>
              <a:gd name="connsiteY222" fmla="*/ 40943 h 4203510"/>
              <a:gd name="connsiteX223" fmla="*/ 1753738 w 3398293"/>
              <a:gd name="connsiteY223" fmla="*/ 47767 h 4203510"/>
              <a:gd name="connsiteX224" fmla="*/ 1726442 w 3398293"/>
              <a:gd name="connsiteY224" fmla="*/ 88710 h 4203510"/>
              <a:gd name="connsiteX225" fmla="*/ 1705971 w 3398293"/>
              <a:gd name="connsiteY225" fmla="*/ 109182 h 4203510"/>
              <a:gd name="connsiteX226" fmla="*/ 1685499 w 3398293"/>
              <a:gd name="connsiteY226" fmla="*/ 116005 h 4203510"/>
              <a:gd name="connsiteX227" fmla="*/ 1624084 w 3398293"/>
              <a:gd name="connsiteY227" fmla="*/ 102358 h 4203510"/>
              <a:gd name="connsiteX228" fmla="*/ 1610436 w 3398293"/>
              <a:gd name="connsiteY228" fmla="*/ 81886 h 4203510"/>
              <a:gd name="connsiteX229" fmla="*/ 1569493 w 3398293"/>
              <a:gd name="connsiteY229" fmla="*/ 68238 h 4203510"/>
              <a:gd name="connsiteX230" fmla="*/ 1549021 w 3398293"/>
              <a:gd name="connsiteY230" fmla="*/ 47767 h 4203510"/>
              <a:gd name="connsiteX231" fmla="*/ 1528550 w 3398293"/>
              <a:gd name="connsiteY231" fmla="*/ 34119 h 4203510"/>
              <a:gd name="connsiteX232" fmla="*/ 1501254 w 3398293"/>
              <a:gd name="connsiteY232" fmla="*/ 0 h 4203510"/>
              <a:gd name="connsiteX233" fmla="*/ 1480783 w 3398293"/>
              <a:gd name="connsiteY233" fmla="*/ 6823 h 4203510"/>
              <a:gd name="connsiteX234" fmla="*/ 1453487 w 3398293"/>
              <a:gd name="connsiteY234" fmla="*/ 13647 h 4203510"/>
              <a:gd name="connsiteX235" fmla="*/ 1433015 w 3398293"/>
              <a:gd name="connsiteY235" fmla="*/ 27295 h 4203510"/>
              <a:gd name="connsiteX236" fmla="*/ 1412544 w 3398293"/>
              <a:gd name="connsiteY236" fmla="*/ 34119 h 4203510"/>
              <a:gd name="connsiteX237" fmla="*/ 1392072 w 3398293"/>
              <a:gd name="connsiteY237" fmla="*/ 47767 h 4203510"/>
              <a:gd name="connsiteX238" fmla="*/ 1371600 w 3398293"/>
              <a:gd name="connsiteY238" fmla="*/ 54591 h 4203510"/>
              <a:gd name="connsiteX239" fmla="*/ 1330657 w 3398293"/>
              <a:gd name="connsiteY239" fmla="*/ 75062 h 4203510"/>
              <a:gd name="connsiteX240" fmla="*/ 1289714 w 3398293"/>
              <a:gd name="connsiteY240" fmla="*/ 68238 h 4203510"/>
              <a:gd name="connsiteX241" fmla="*/ 1276066 w 3398293"/>
              <a:gd name="connsiteY241" fmla="*/ 47767 h 4203510"/>
              <a:gd name="connsiteX242" fmla="*/ 1255594 w 3398293"/>
              <a:gd name="connsiteY242" fmla="*/ 34119 h 4203510"/>
              <a:gd name="connsiteX243" fmla="*/ 1248771 w 3398293"/>
              <a:gd name="connsiteY243" fmla="*/ 54591 h 4203510"/>
              <a:gd name="connsiteX244" fmla="*/ 1228299 w 3398293"/>
              <a:gd name="connsiteY244" fmla="*/ 61414 h 4203510"/>
              <a:gd name="connsiteX245" fmla="*/ 1207827 w 3398293"/>
              <a:gd name="connsiteY245" fmla="*/ 75062 h 4203510"/>
              <a:gd name="connsiteX246" fmla="*/ 1132765 w 3398293"/>
              <a:gd name="connsiteY246" fmla="*/ 68238 h 4203510"/>
              <a:gd name="connsiteX247" fmla="*/ 1030406 w 3398293"/>
              <a:gd name="connsiteY24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514902 w 3398293"/>
              <a:gd name="connsiteY77" fmla="*/ 4032913 h 4203510"/>
              <a:gd name="connsiteX78" fmla="*/ 1617260 w 3398293"/>
              <a:gd name="connsiteY78" fmla="*/ 4203510 h 4203510"/>
              <a:gd name="connsiteX79" fmla="*/ 1624084 w 3398293"/>
              <a:gd name="connsiteY79" fmla="*/ 4169391 h 4203510"/>
              <a:gd name="connsiteX80" fmla="*/ 1637732 w 3398293"/>
              <a:gd name="connsiteY80" fmla="*/ 4067032 h 4203510"/>
              <a:gd name="connsiteX81" fmla="*/ 1630908 w 3398293"/>
              <a:gd name="connsiteY81" fmla="*/ 4012441 h 4203510"/>
              <a:gd name="connsiteX82" fmla="*/ 1610436 w 3398293"/>
              <a:gd name="connsiteY82" fmla="*/ 3971498 h 4203510"/>
              <a:gd name="connsiteX83" fmla="*/ 1609258 w 3398293"/>
              <a:gd name="connsiteY83" fmla="*/ 3940047 h 4203510"/>
              <a:gd name="connsiteX84" fmla="*/ 1605412 w 3398293"/>
              <a:gd name="connsiteY84" fmla="*/ 3905926 h 4203510"/>
              <a:gd name="connsiteX85" fmla="*/ 1610436 w 3398293"/>
              <a:gd name="connsiteY85" fmla="*/ 3835020 h 4203510"/>
              <a:gd name="connsiteX86" fmla="*/ 1610436 w 3398293"/>
              <a:gd name="connsiteY86" fmla="*/ 3835020 h 4203510"/>
              <a:gd name="connsiteX87" fmla="*/ 1600635 w 3398293"/>
              <a:gd name="connsiteY87" fmla="*/ 3802080 h 4203510"/>
              <a:gd name="connsiteX88" fmla="*/ 1658203 w 3398293"/>
              <a:gd name="connsiteY88" fmla="*/ 3758159 h 4203510"/>
              <a:gd name="connsiteX89" fmla="*/ 1733266 w 3398293"/>
              <a:gd name="connsiteY89" fmla="*/ 3814549 h 4203510"/>
              <a:gd name="connsiteX90" fmla="*/ 1753738 w 3398293"/>
              <a:gd name="connsiteY90" fmla="*/ 3800901 h 4203510"/>
              <a:gd name="connsiteX91" fmla="*/ 1760562 w 3398293"/>
              <a:gd name="connsiteY91" fmla="*/ 3780429 h 4203510"/>
              <a:gd name="connsiteX92" fmla="*/ 1774209 w 3398293"/>
              <a:gd name="connsiteY92" fmla="*/ 3759958 h 4203510"/>
              <a:gd name="connsiteX93" fmla="*/ 1781033 w 3398293"/>
              <a:gd name="connsiteY93" fmla="*/ 3739486 h 4203510"/>
              <a:gd name="connsiteX94" fmla="*/ 1801505 w 3398293"/>
              <a:gd name="connsiteY94" fmla="*/ 3732662 h 4203510"/>
              <a:gd name="connsiteX95" fmla="*/ 1849272 w 3398293"/>
              <a:gd name="connsiteY95" fmla="*/ 3746310 h 4203510"/>
              <a:gd name="connsiteX96" fmla="*/ 1862920 w 3398293"/>
              <a:gd name="connsiteY96" fmla="*/ 3766782 h 4203510"/>
              <a:gd name="connsiteX97" fmla="*/ 1978926 w 3398293"/>
              <a:gd name="connsiteY97" fmla="*/ 3759958 h 4203510"/>
              <a:gd name="connsiteX98" fmla="*/ 1999397 w 3398293"/>
              <a:gd name="connsiteY98" fmla="*/ 3753134 h 4203510"/>
              <a:gd name="connsiteX99" fmla="*/ 2006221 w 3398293"/>
              <a:gd name="connsiteY99" fmla="*/ 3732662 h 4203510"/>
              <a:gd name="connsiteX100" fmla="*/ 2040341 w 3398293"/>
              <a:gd name="connsiteY100" fmla="*/ 3698543 h 4203510"/>
              <a:gd name="connsiteX101" fmla="*/ 2074460 w 3398293"/>
              <a:gd name="connsiteY101" fmla="*/ 3712191 h 4203510"/>
              <a:gd name="connsiteX102" fmla="*/ 2115403 w 3398293"/>
              <a:gd name="connsiteY102" fmla="*/ 3732662 h 4203510"/>
              <a:gd name="connsiteX103" fmla="*/ 2163171 w 3398293"/>
              <a:gd name="connsiteY103" fmla="*/ 3712191 h 4203510"/>
              <a:gd name="connsiteX104" fmla="*/ 2204114 w 3398293"/>
              <a:gd name="connsiteY104" fmla="*/ 3678071 h 4203510"/>
              <a:gd name="connsiteX105" fmla="*/ 2224586 w 3398293"/>
              <a:gd name="connsiteY105" fmla="*/ 3671247 h 4203510"/>
              <a:gd name="connsiteX106" fmla="*/ 2245057 w 3398293"/>
              <a:gd name="connsiteY106" fmla="*/ 3650776 h 4203510"/>
              <a:gd name="connsiteX107" fmla="*/ 2265529 w 3398293"/>
              <a:gd name="connsiteY107" fmla="*/ 3657600 h 4203510"/>
              <a:gd name="connsiteX108" fmla="*/ 2292824 w 3398293"/>
              <a:gd name="connsiteY108" fmla="*/ 3650776 h 4203510"/>
              <a:gd name="connsiteX109" fmla="*/ 2306472 w 3398293"/>
              <a:gd name="connsiteY109" fmla="*/ 3630304 h 4203510"/>
              <a:gd name="connsiteX110" fmla="*/ 2313296 w 3398293"/>
              <a:gd name="connsiteY110" fmla="*/ 3609832 h 4203510"/>
              <a:gd name="connsiteX111" fmla="*/ 2361063 w 3398293"/>
              <a:gd name="connsiteY111" fmla="*/ 3596185 h 4203510"/>
              <a:gd name="connsiteX112" fmla="*/ 2395183 w 3398293"/>
              <a:gd name="connsiteY112" fmla="*/ 3562065 h 4203510"/>
              <a:gd name="connsiteX113" fmla="*/ 2436126 w 3398293"/>
              <a:gd name="connsiteY113" fmla="*/ 3534770 h 4203510"/>
              <a:gd name="connsiteX114" fmla="*/ 2449774 w 3398293"/>
              <a:gd name="connsiteY114" fmla="*/ 3514298 h 4203510"/>
              <a:gd name="connsiteX115" fmla="*/ 2511189 w 3398293"/>
              <a:gd name="connsiteY115" fmla="*/ 3480179 h 4203510"/>
              <a:gd name="connsiteX116" fmla="*/ 2490717 w 3398293"/>
              <a:gd name="connsiteY116" fmla="*/ 3473355 h 4203510"/>
              <a:gd name="connsiteX117" fmla="*/ 2565780 w 3398293"/>
              <a:gd name="connsiteY117" fmla="*/ 3452883 h 4203510"/>
              <a:gd name="connsiteX118" fmla="*/ 2661314 w 3398293"/>
              <a:gd name="connsiteY118" fmla="*/ 3425588 h 4203510"/>
              <a:gd name="connsiteX119" fmla="*/ 2722729 w 3398293"/>
              <a:gd name="connsiteY119" fmla="*/ 3398292 h 4203510"/>
              <a:gd name="connsiteX120" fmla="*/ 2743200 w 3398293"/>
              <a:gd name="connsiteY120" fmla="*/ 3405116 h 4203510"/>
              <a:gd name="connsiteX121" fmla="*/ 2797791 w 3398293"/>
              <a:gd name="connsiteY121" fmla="*/ 3398292 h 4203510"/>
              <a:gd name="connsiteX122" fmla="*/ 2859206 w 3398293"/>
              <a:gd name="connsiteY122" fmla="*/ 3350525 h 4203510"/>
              <a:gd name="connsiteX123" fmla="*/ 2920621 w 3398293"/>
              <a:gd name="connsiteY123" fmla="*/ 3309582 h 4203510"/>
              <a:gd name="connsiteX124" fmla="*/ 2941093 w 3398293"/>
              <a:gd name="connsiteY124" fmla="*/ 3295934 h 4203510"/>
              <a:gd name="connsiteX125" fmla="*/ 2954741 w 3398293"/>
              <a:gd name="connsiteY125" fmla="*/ 3316405 h 4203510"/>
              <a:gd name="connsiteX126" fmla="*/ 2995684 w 3398293"/>
              <a:gd name="connsiteY126" fmla="*/ 3336877 h 4203510"/>
              <a:gd name="connsiteX127" fmla="*/ 3016156 w 3398293"/>
              <a:gd name="connsiteY127" fmla="*/ 3330053 h 4203510"/>
              <a:gd name="connsiteX128" fmla="*/ 3057099 w 3398293"/>
              <a:gd name="connsiteY128" fmla="*/ 3302758 h 4203510"/>
              <a:gd name="connsiteX129" fmla="*/ 3084394 w 3398293"/>
              <a:gd name="connsiteY129" fmla="*/ 3295934 h 4203510"/>
              <a:gd name="connsiteX130" fmla="*/ 3125338 w 3398293"/>
              <a:gd name="connsiteY130" fmla="*/ 3268638 h 4203510"/>
              <a:gd name="connsiteX131" fmla="*/ 3166281 w 3398293"/>
              <a:gd name="connsiteY131" fmla="*/ 3282286 h 4203510"/>
              <a:gd name="connsiteX132" fmla="*/ 3186753 w 3398293"/>
              <a:gd name="connsiteY132" fmla="*/ 3275462 h 4203510"/>
              <a:gd name="connsiteX133" fmla="*/ 3254991 w 3398293"/>
              <a:gd name="connsiteY133" fmla="*/ 3241343 h 4203510"/>
              <a:gd name="connsiteX134" fmla="*/ 3282287 w 3398293"/>
              <a:gd name="connsiteY134" fmla="*/ 3248167 h 4203510"/>
              <a:gd name="connsiteX135" fmla="*/ 3302759 w 3398293"/>
              <a:gd name="connsiteY135" fmla="*/ 3254991 h 4203510"/>
              <a:gd name="connsiteX136" fmla="*/ 3309583 w 3398293"/>
              <a:gd name="connsiteY136" fmla="*/ 3234519 h 4203510"/>
              <a:gd name="connsiteX137" fmla="*/ 3306295 w 3398293"/>
              <a:gd name="connsiteY137" fmla="*/ 3141962 h 4203510"/>
              <a:gd name="connsiteX138" fmla="*/ 3305674 w 3398293"/>
              <a:gd name="connsiteY138" fmla="*/ 3039356 h 4203510"/>
              <a:gd name="connsiteX139" fmla="*/ 3304185 w 3398293"/>
              <a:gd name="connsiteY139" fmla="*/ 2933089 h 4203510"/>
              <a:gd name="connsiteX140" fmla="*/ 3303876 w 3398293"/>
              <a:gd name="connsiteY140" fmla="*/ 2767269 h 4203510"/>
              <a:gd name="connsiteX141" fmla="*/ 3299470 w 3398293"/>
              <a:gd name="connsiteY141" fmla="*/ 2558645 h 4203510"/>
              <a:gd name="connsiteX142" fmla="*/ 3291158 w 3398293"/>
              <a:gd name="connsiteY142" fmla="*/ 2329672 h 4203510"/>
              <a:gd name="connsiteX143" fmla="*/ 3284645 w 3398293"/>
              <a:gd name="connsiteY143" fmla="*/ 2089595 h 4203510"/>
              <a:gd name="connsiteX144" fmla="*/ 3289111 w 3398293"/>
              <a:gd name="connsiteY144" fmla="*/ 1985749 h 4203510"/>
              <a:gd name="connsiteX145" fmla="*/ 3282287 w 3398293"/>
              <a:gd name="connsiteY145" fmla="*/ 1897038 h 4203510"/>
              <a:gd name="connsiteX146" fmla="*/ 3261815 w 3398293"/>
              <a:gd name="connsiteY146" fmla="*/ 1890214 h 4203510"/>
              <a:gd name="connsiteX147" fmla="*/ 3118514 w 3398293"/>
              <a:gd name="connsiteY147" fmla="*/ 1887236 h 4203510"/>
              <a:gd name="connsiteX148" fmla="*/ 2941093 w 3398293"/>
              <a:gd name="connsiteY148" fmla="*/ 1890214 h 4203510"/>
              <a:gd name="connsiteX149" fmla="*/ 2818263 w 3398293"/>
              <a:gd name="connsiteY149" fmla="*/ 1897038 h 4203510"/>
              <a:gd name="connsiteX150" fmla="*/ 2695433 w 3398293"/>
              <a:gd name="connsiteY150" fmla="*/ 1895860 h 4203510"/>
              <a:gd name="connsiteX151" fmla="*/ 2681786 w 3398293"/>
              <a:gd name="connsiteY151" fmla="*/ 1781032 h 4203510"/>
              <a:gd name="connsiteX152" fmla="*/ 2681786 w 3398293"/>
              <a:gd name="connsiteY152" fmla="*/ 1433014 h 4203510"/>
              <a:gd name="connsiteX153" fmla="*/ 2689788 w 3398293"/>
              <a:gd name="connsiteY153" fmla="*/ 1276065 h 4203510"/>
              <a:gd name="connsiteX154" fmla="*/ 2757158 w 3398293"/>
              <a:gd name="connsiteY154" fmla="*/ 1440149 h 4203510"/>
              <a:gd name="connsiteX155" fmla="*/ 2856291 w 3398293"/>
              <a:gd name="connsiteY155" fmla="*/ 1454106 h 4203510"/>
              <a:gd name="connsiteX156" fmla="*/ 2843822 w 3398293"/>
              <a:gd name="connsiteY156" fmla="*/ 1282889 h 4203510"/>
              <a:gd name="connsiteX157" fmla="*/ 2837866 w 3398293"/>
              <a:gd name="connsiteY157" fmla="*/ 1211983 h 4203510"/>
              <a:gd name="connsiteX158" fmla="*/ 2843201 w 3398293"/>
              <a:gd name="connsiteY158" fmla="*/ 1175196 h 4203510"/>
              <a:gd name="connsiteX159" fmla="*/ 2862494 w 3398293"/>
              <a:gd name="connsiteY159" fmla="*/ 1118806 h 4203510"/>
              <a:gd name="connsiteX160" fmla="*/ 2859206 w 3398293"/>
              <a:gd name="connsiteY160" fmla="*/ 1071349 h 4203510"/>
              <a:gd name="connsiteX161" fmla="*/ 2881166 w 3398293"/>
              <a:gd name="connsiteY161" fmla="*/ 1051187 h 4203510"/>
              <a:gd name="connsiteX162" fmla="*/ 2896303 w 3398293"/>
              <a:gd name="connsiteY162" fmla="*/ 1034872 h 4203510"/>
              <a:gd name="connsiteX163" fmla="*/ 2933401 w 3398293"/>
              <a:gd name="connsiteY163" fmla="*/ 1023892 h 4203510"/>
              <a:gd name="connsiteX164" fmla="*/ 2947048 w 3398293"/>
              <a:gd name="connsiteY164" fmla="*/ 995418 h 4203510"/>
              <a:gd name="connsiteX165" fmla="*/ 2954741 w 3398293"/>
              <a:gd name="connsiteY165" fmla="*/ 934871 h 4203510"/>
              <a:gd name="connsiteX166" fmla="*/ 2995684 w 3398293"/>
              <a:gd name="connsiteY166" fmla="*/ 914400 h 4203510"/>
              <a:gd name="connsiteX167" fmla="*/ 3050275 w 3398293"/>
              <a:gd name="connsiteY167" fmla="*/ 928047 h 4203510"/>
              <a:gd name="connsiteX168" fmla="*/ 3063923 w 3398293"/>
              <a:gd name="connsiteY168" fmla="*/ 948519 h 4203510"/>
              <a:gd name="connsiteX169" fmla="*/ 3101888 w 3398293"/>
              <a:gd name="connsiteY169" fmla="*/ 1013222 h 4203510"/>
              <a:gd name="connsiteX170" fmla="*/ 3157658 w 3398293"/>
              <a:gd name="connsiteY170" fmla="*/ 1087105 h 4203510"/>
              <a:gd name="connsiteX171" fmla="*/ 3205735 w 3398293"/>
              <a:gd name="connsiteY171" fmla="*/ 1131894 h 4203510"/>
              <a:gd name="connsiteX172" fmla="*/ 3275154 w 3398293"/>
              <a:gd name="connsiteY172" fmla="*/ 1202491 h 4203510"/>
              <a:gd name="connsiteX173" fmla="*/ 3350526 w 3398293"/>
              <a:gd name="connsiteY173" fmla="*/ 1262417 h 4203510"/>
              <a:gd name="connsiteX174" fmla="*/ 3370997 w 3398293"/>
              <a:gd name="connsiteY174" fmla="*/ 1276065 h 4203510"/>
              <a:gd name="connsiteX175" fmla="*/ 3391469 w 3398293"/>
              <a:gd name="connsiteY175" fmla="*/ 1269241 h 4203510"/>
              <a:gd name="connsiteX176" fmla="*/ 3398293 w 3398293"/>
              <a:gd name="connsiteY176" fmla="*/ 1248770 h 4203510"/>
              <a:gd name="connsiteX177" fmla="*/ 3364174 w 3398293"/>
              <a:gd name="connsiteY177" fmla="*/ 1187355 h 4203510"/>
              <a:gd name="connsiteX178" fmla="*/ 3336878 w 3398293"/>
              <a:gd name="connsiteY178" fmla="*/ 1146411 h 4203510"/>
              <a:gd name="connsiteX179" fmla="*/ 3330054 w 3398293"/>
              <a:gd name="connsiteY179" fmla="*/ 1125940 h 4203510"/>
              <a:gd name="connsiteX180" fmla="*/ 3309583 w 3398293"/>
              <a:gd name="connsiteY180" fmla="*/ 1112292 h 4203510"/>
              <a:gd name="connsiteX181" fmla="*/ 3289111 w 3398293"/>
              <a:gd name="connsiteY181" fmla="*/ 1091820 h 4203510"/>
              <a:gd name="connsiteX182" fmla="*/ 3261815 w 3398293"/>
              <a:gd name="connsiteY182" fmla="*/ 1050877 h 4203510"/>
              <a:gd name="connsiteX183" fmla="*/ 3234520 w 3398293"/>
              <a:gd name="connsiteY183" fmla="*/ 1009934 h 4203510"/>
              <a:gd name="connsiteX184" fmla="*/ 3207224 w 3398293"/>
              <a:gd name="connsiteY184" fmla="*/ 968991 h 4203510"/>
              <a:gd name="connsiteX185" fmla="*/ 3166281 w 3398293"/>
              <a:gd name="connsiteY185" fmla="*/ 928047 h 4203510"/>
              <a:gd name="connsiteX186" fmla="*/ 3111690 w 3398293"/>
              <a:gd name="connsiteY186" fmla="*/ 880280 h 4203510"/>
              <a:gd name="connsiteX187" fmla="*/ 3116156 w 3398293"/>
              <a:gd name="connsiteY187" fmla="*/ 850006 h 4203510"/>
              <a:gd name="connsiteX188" fmla="*/ 3077571 w 3398293"/>
              <a:gd name="connsiteY188" fmla="*/ 818865 h 4203510"/>
              <a:gd name="connsiteX189" fmla="*/ 3084394 w 3398293"/>
              <a:gd name="connsiteY189" fmla="*/ 743803 h 4203510"/>
              <a:gd name="connsiteX190" fmla="*/ 3077571 w 3398293"/>
              <a:gd name="connsiteY190" fmla="*/ 627797 h 4203510"/>
              <a:gd name="connsiteX191" fmla="*/ 3057099 w 3398293"/>
              <a:gd name="connsiteY191" fmla="*/ 620973 h 4203510"/>
              <a:gd name="connsiteX192" fmla="*/ 2709081 w 3398293"/>
              <a:gd name="connsiteY192" fmla="*/ 614149 h 4203510"/>
              <a:gd name="connsiteX193" fmla="*/ 2715905 w 3398293"/>
              <a:gd name="connsiteY193" fmla="*/ 532262 h 4203510"/>
              <a:gd name="connsiteX194" fmla="*/ 2688609 w 3398293"/>
              <a:gd name="connsiteY194" fmla="*/ 484495 h 4203510"/>
              <a:gd name="connsiteX195" fmla="*/ 2668138 w 3398293"/>
              <a:gd name="connsiteY195" fmla="*/ 477671 h 4203510"/>
              <a:gd name="connsiteX196" fmla="*/ 2538484 w 3398293"/>
              <a:gd name="connsiteY196" fmla="*/ 457200 h 4203510"/>
              <a:gd name="connsiteX197" fmla="*/ 2456597 w 3398293"/>
              <a:gd name="connsiteY197" fmla="*/ 464023 h 4203510"/>
              <a:gd name="connsiteX198" fmla="*/ 2436126 w 3398293"/>
              <a:gd name="connsiteY198" fmla="*/ 470847 h 4203510"/>
              <a:gd name="connsiteX199" fmla="*/ 2374711 w 3398293"/>
              <a:gd name="connsiteY199" fmla="*/ 464023 h 4203510"/>
              <a:gd name="connsiteX200" fmla="*/ 2299648 w 3398293"/>
              <a:gd name="connsiteY200" fmla="*/ 470847 h 4203510"/>
              <a:gd name="connsiteX201" fmla="*/ 2279177 w 3398293"/>
              <a:gd name="connsiteY201" fmla="*/ 477671 h 4203510"/>
              <a:gd name="connsiteX202" fmla="*/ 2238233 w 3398293"/>
              <a:gd name="connsiteY202" fmla="*/ 504967 h 4203510"/>
              <a:gd name="connsiteX203" fmla="*/ 2197290 w 3398293"/>
              <a:gd name="connsiteY203" fmla="*/ 477671 h 4203510"/>
              <a:gd name="connsiteX204" fmla="*/ 2183642 w 3398293"/>
              <a:gd name="connsiteY204" fmla="*/ 457200 h 4203510"/>
              <a:gd name="connsiteX205" fmla="*/ 2163171 w 3398293"/>
              <a:gd name="connsiteY205" fmla="*/ 450376 h 4203510"/>
              <a:gd name="connsiteX206" fmla="*/ 2101756 w 3398293"/>
              <a:gd name="connsiteY206" fmla="*/ 409432 h 4203510"/>
              <a:gd name="connsiteX207" fmla="*/ 2081284 w 3398293"/>
              <a:gd name="connsiteY207" fmla="*/ 395785 h 4203510"/>
              <a:gd name="connsiteX208" fmla="*/ 2060812 w 3398293"/>
              <a:gd name="connsiteY208" fmla="*/ 388961 h 4203510"/>
              <a:gd name="connsiteX209" fmla="*/ 2019869 w 3398293"/>
              <a:gd name="connsiteY209" fmla="*/ 361665 h 4203510"/>
              <a:gd name="connsiteX210" fmla="*/ 1999397 w 3398293"/>
              <a:gd name="connsiteY210" fmla="*/ 348017 h 4203510"/>
              <a:gd name="connsiteX211" fmla="*/ 1978926 w 3398293"/>
              <a:gd name="connsiteY211" fmla="*/ 341194 h 4203510"/>
              <a:gd name="connsiteX212" fmla="*/ 1979236 w 3398293"/>
              <a:gd name="connsiteY212" fmla="*/ 302608 h 4203510"/>
              <a:gd name="connsiteX213" fmla="*/ 1974212 w 3398293"/>
              <a:gd name="connsiteY213" fmla="*/ 272644 h 4203510"/>
              <a:gd name="connsiteX214" fmla="*/ 1963231 w 3398293"/>
              <a:gd name="connsiteY214" fmla="*/ 227235 h 4203510"/>
              <a:gd name="connsiteX215" fmla="*/ 1924644 w 3398293"/>
              <a:gd name="connsiteY215" fmla="*/ 180646 h 4203510"/>
              <a:gd name="connsiteX216" fmla="*/ 1888726 w 3398293"/>
              <a:gd name="connsiteY216" fmla="*/ 139703 h 4203510"/>
              <a:gd name="connsiteX217" fmla="*/ 1876568 w 3398293"/>
              <a:gd name="connsiteY217" fmla="*/ 129653 h 4203510"/>
              <a:gd name="connsiteX218" fmla="*/ 1869744 w 3398293"/>
              <a:gd name="connsiteY218" fmla="*/ 88710 h 4203510"/>
              <a:gd name="connsiteX219" fmla="*/ 1862920 w 3398293"/>
              <a:gd name="connsiteY219" fmla="*/ 68238 h 4203510"/>
              <a:gd name="connsiteX220" fmla="*/ 1842448 w 3398293"/>
              <a:gd name="connsiteY220" fmla="*/ 61414 h 4203510"/>
              <a:gd name="connsiteX221" fmla="*/ 1801505 w 3398293"/>
              <a:gd name="connsiteY221" fmla="*/ 40943 h 4203510"/>
              <a:gd name="connsiteX222" fmla="*/ 1753738 w 3398293"/>
              <a:gd name="connsiteY222" fmla="*/ 47767 h 4203510"/>
              <a:gd name="connsiteX223" fmla="*/ 1726442 w 3398293"/>
              <a:gd name="connsiteY223" fmla="*/ 88710 h 4203510"/>
              <a:gd name="connsiteX224" fmla="*/ 1705971 w 3398293"/>
              <a:gd name="connsiteY224" fmla="*/ 109182 h 4203510"/>
              <a:gd name="connsiteX225" fmla="*/ 1685499 w 3398293"/>
              <a:gd name="connsiteY225" fmla="*/ 116005 h 4203510"/>
              <a:gd name="connsiteX226" fmla="*/ 1624084 w 3398293"/>
              <a:gd name="connsiteY226" fmla="*/ 102358 h 4203510"/>
              <a:gd name="connsiteX227" fmla="*/ 1610436 w 3398293"/>
              <a:gd name="connsiteY227" fmla="*/ 81886 h 4203510"/>
              <a:gd name="connsiteX228" fmla="*/ 1569493 w 3398293"/>
              <a:gd name="connsiteY228" fmla="*/ 68238 h 4203510"/>
              <a:gd name="connsiteX229" fmla="*/ 1549021 w 3398293"/>
              <a:gd name="connsiteY229" fmla="*/ 47767 h 4203510"/>
              <a:gd name="connsiteX230" fmla="*/ 1528550 w 3398293"/>
              <a:gd name="connsiteY230" fmla="*/ 34119 h 4203510"/>
              <a:gd name="connsiteX231" fmla="*/ 1501254 w 3398293"/>
              <a:gd name="connsiteY231" fmla="*/ 0 h 4203510"/>
              <a:gd name="connsiteX232" fmla="*/ 1480783 w 3398293"/>
              <a:gd name="connsiteY232" fmla="*/ 6823 h 4203510"/>
              <a:gd name="connsiteX233" fmla="*/ 1453487 w 3398293"/>
              <a:gd name="connsiteY233" fmla="*/ 13647 h 4203510"/>
              <a:gd name="connsiteX234" fmla="*/ 1433015 w 3398293"/>
              <a:gd name="connsiteY234" fmla="*/ 27295 h 4203510"/>
              <a:gd name="connsiteX235" fmla="*/ 1412544 w 3398293"/>
              <a:gd name="connsiteY235" fmla="*/ 34119 h 4203510"/>
              <a:gd name="connsiteX236" fmla="*/ 1392072 w 3398293"/>
              <a:gd name="connsiteY236" fmla="*/ 47767 h 4203510"/>
              <a:gd name="connsiteX237" fmla="*/ 1371600 w 3398293"/>
              <a:gd name="connsiteY237" fmla="*/ 54591 h 4203510"/>
              <a:gd name="connsiteX238" fmla="*/ 1330657 w 3398293"/>
              <a:gd name="connsiteY238" fmla="*/ 75062 h 4203510"/>
              <a:gd name="connsiteX239" fmla="*/ 1289714 w 3398293"/>
              <a:gd name="connsiteY239" fmla="*/ 68238 h 4203510"/>
              <a:gd name="connsiteX240" fmla="*/ 1276066 w 3398293"/>
              <a:gd name="connsiteY240" fmla="*/ 47767 h 4203510"/>
              <a:gd name="connsiteX241" fmla="*/ 1255594 w 3398293"/>
              <a:gd name="connsiteY241" fmla="*/ 34119 h 4203510"/>
              <a:gd name="connsiteX242" fmla="*/ 1248771 w 3398293"/>
              <a:gd name="connsiteY242" fmla="*/ 54591 h 4203510"/>
              <a:gd name="connsiteX243" fmla="*/ 1228299 w 3398293"/>
              <a:gd name="connsiteY243" fmla="*/ 61414 h 4203510"/>
              <a:gd name="connsiteX244" fmla="*/ 1207827 w 3398293"/>
              <a:gd name="connsiteY244" fmla="*/ 75062 h 4203510"/>
              <a:gd name="connsiteX245" fmla="*/ 1132765 w 3398293"/>
              <a:gd name="connsiteY245" fmla="*/ 68238 h 4203510"/>
              <a:gd name="connsiteX246" fmla="*/ 1030406 w 3398293"/>
              <a:gd name="connsiteY24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453487 w 3398293"/>
              <a:gd name="connsiteY76" fmla="*/ 3978322 h 4203510"/>
              <a:gd name="connsiteX77" fmla="*/ 1617260 w 3398293"/>
              <a:gd name="connsiteY77" fmla="*/ 4203510 h 4203510"/>
              <a:gd name="connsiteX78" fmla="*/ 1624084 w 3398293"/>
              <a:gd name="connsiteY78" fmla="*/ 4169391 h 4203510"/>
              <a:gd name="connsiteX79" fmla="*/ 1637732 w 3398293"/>
              <a:gd name="connsiteY79" fmla="*/ 4067032 h 4203510"/>
              <a:gd name="connsiteX80" fmla="*/ 1630908 w 3398293"/>
              <a:gd name="connsiteY80" fmla="*/ 4012441 h 4203510"/>
              <a:gd name="connsiteX81" fmla="*/ 1610436 w 3398293"/>
              <a:gd name="connsiteY81" fmla="*/ 3971498 h 4203510"/>
              <a:gd name="connsiteX82" fmla="*/ 1609258 w 3398293"/>
              <a:gd name="connsiteY82" fmla="*/ 3940047 h 4203510"/>
              <a:gd name="connsiteX83" fmla="*/ 1605412 w 3398293"/>
              <a:gd name="connsiteY83" fmla="*/ 3905926 h 4203510"/>
              <a:gd name="connsiteX84" fmla="*/ 1610436 w 3398293"/>
              <a:gd name="connsiteY84" fmla="*/ 3835020 h 4203510"/>
              <a:gd name="connsiteX85" fmla="*/ 1610436 w 3398293"/>
              <a:gd name="connsiteY85" fmla="*/ 3835020 h 4203510"/>
              <a:gd name="connsiteX86" fmla="*/ 1600635 w 3398293"/>
              <a:gd name="connsiteY86" fmla="*/ 3802080 h 4203510"/>
              <a:gd name="connsiteX87" fmla="*/ 1658203 w 3398293"/>
              <a:gd name="connsiteY87" fmla="*/ 3758159 h 4203510"/>
              <a:gd name="connsiteX88" fmla="*/ 1733266 w 3398293"/>
              <a:gd name="connsiteY88" fmla="*/ 3814549 h 4203510"/>
              <a:gd name="connsiteX89" fmla="*/ 1753738 w 3398293"/>
              <a:gd name="connsiteY89" fmla="*/ 3800901 h 4203510"/>
              <a:gd name="connsiteX90" fmla="*/ 1760562 w 3398293"/>
              <a:gd name="connsiteY90" fmla="*/ 3780429 h 4203510"/>
              <a:gd name="connsiteX91" fmla="*/ 1774209 w 3398293"/>
              <a:gd name="connsiteY91" fmla="*/ 3759958 h 4203510"/>
              <a:gd name="connsiteX92" fmla="*/ 1781033 w 3398293"/>
              <a:gd name="connsiteY92" fmla="*/ 3739486 h 4203510"/>
              <a:gd name="connsiteX93" fmla="*/ 1801505 w 3398293"/>
              <a:gd name="connsiteY93" fmla="*/ 3732662 h 4203510"/>
              <a:gd name="connsiteX94" fmla="*/ 1849272 w 3398293"/>
              <a:gd name="connsiteY94" fmla="*/ 3746310 h 4203510"/>
              <a:gd name="connsiteX95" fmla="*/ 1862920 w 3398293"/>
              <a:gd name="connsiteY95" fmla="*/ 3766782 h 4203510"/>
              <a:gd name="connsiteX96" fmla="*/ 1978926 w 3398293"/>
              <a:gd name="connsiteY96" fmla="*/ 3759958 h 4203510"/>
              <a:gd name="connsiteX97" fmla="*/ 1999397 w 3398293"/>
              <a:gd name="connsiteY97" fmla="*/ 3753134 h 4203510"/>
              <a:gd name="connsiteX98" fmla="*/ 2006221 w 3398293"/>
              <a:gd name="connsiteY98" fmla="*/ 3732662 h 4203510"/>
              <a:gd name="connsiteX99" fmla="*/ 2040341 w 3398293"/>
              <a:gd name="connsiteY99" fmla="*/ 3698543 h 4203510"/>
              <a:gd name="connsiteX100" fmla="*/ 2074460 w 3398293"/>
              <a:gd name="connsiteY100" fmla="*/ 3712191 h 4203510"/>
              <a:gd name="connsiteX101" fmla="*/ 2115403 w 3398293"/>
              <a:gd name="connsiteY101" fmla="*/ 3732662 h 4203510"/>
              <a:gd name="connsiteX102" fmla="*/ 2163171 w 3398293"/>
              <a:gd name="connsiteY102" fmla="*/ 3712191 h 4203510"/>
              <a:gd name="connsiteX103" fmla="*/ 2204114 w 3398293"/>
              <a:gd name="connsiteY103" fmla="*/ 3678071 h 4203510"/>
              <a:gd name="connsiteX104" fmla="*/ 2224586 w 3398293"/>
              <a:gd name="connsiteY104" fmla="*/ 3671247 h 4203510"/>
              <a:gd name="connsiteX105" fmla="*/ 2245057 w 3398293"/>
              <a:gd name="connsiteY105" fmla="*/ 3650776 h 4203510"/>
              <a:gd name="connsiteX106" fmla="*/ 2265529 w 3398293"/>
              <a:gd name="connsiteY106" fmla="*/ 3657600 h 4203510"/>
              <a:gd name="connsiteX107" fmla="*/ 2292824 w 3398293"/>
              <a:gd name="connsiteY107" fmla="*/ 3650776 h 4203510"/>
              <a:gd name="connsiteX108" fmla="*/ 2306472 w 3398293"/>
              <a:gd name="connsiteY108" fmla="*/ 3630304 h 4203510"/>
              <a:gd name="connsiteX109" fmla="*/ 2313296 w 3398293"/>
              <a:gd name="connsiteY109" fmla="*/ 3609832 h 4203510"/>
              <a:gd name="connsiteX110" fmla="*/ 2361063 w 3398293"/>
              <a:gd name="connsiteY110" fmla="*/ 3596185 h 4203510"/>
              <a:gd name="connsiteX111" fmla="*/ 2395183 w 3398293"/>
              <a:gd name="connsiteY111" fmla="*/ 3562065 h 4203510"/>
              <a:gd name="connsiteX112" fmla="*/ 2436126 w 3398293"/>
              <a:gd name="connsiteY112" fmla="*/ 3534770 h 4203510"/>
              <a:gd name="connsiteX113" fmla="*/ 2449774 w 3398293"/>
              <a:gd name="connsiteY113" fmla="*/ 3514298 h 4203510"/>
              <a:gd name="connsiteX114" fmla="*/ 2511189 w 3398293"/>
              <a:gd name="connsiteY114" fmla="*/ 3480179 h 4203510"/>
              <a:gd name="connsiteX115" fmla="*/ 2490717 w 3398293"/>
              <a:gd name="connsiteY115" fmla="*/ 3473355 h 4203510"/>
              <a:gd name="connsiteX116" fmla="*/ 2565780 w 3398293"/>
              <a:gd name="connsiteY116" fmla="*/ 3452883 h 4203510"/>
              <a:gd name="connsiteX117" fmla="*/ 2661314 w 3398293"/>
              <a:gd name="connsiteY117" fmla="*/ 3425588 h 4203510"/>
              <a:gd name="connsiteX118" fmla="*/ 2722729 w 3398293"/>
              <a:gd name="connsiteY118" fmla="*/ 3398292 h 4203510"/>
              <a:gd name="connsiteX119" fmla="*/ 2743200 w 3398293"/>
              <a:gd name="connsiteY119" fmla="*/ 3405116 h 4203510"/>
              <a:gd name="connsiteX120" fmla="*/ 2797791 w 3398293"/>
              <a:gd name="connsiteY120" fmla="*/ 3398292 h 4203510"/>
              <a:gd name="connsiteX121" fmla="*/ 2859206 w 3398293"/>
              <a:gd name="connsiteY121" fmla="*/ 3350525 h 4203510"/>
              <a:gd name="connsiteX122" fmla="*/ 2920621 w 3398293"/>
              <a:gd name="connsiteY122" fmla="*/ 3309582 h 4203510"/>
              <a:gd name="connsiteX123" fmla="*/ 2941093 w 3398293"/>
              <a:gd name="connsiteY123" fmla="*/ 3295934 h 4203510"/>
              <a:gd name="connsiteX124" fmla="*/ 2954741 w 3398293"/>
              <a:gd name="connsiteY124" fmla="*/ 3316405 h 4203510"/>
              <a:gd name="connsiteX125" fmla="*/ 2995684 w 3398293"/>
              <a:gd name="connsiteY125" fmla="*/ 3336877 h 4203510"/>
              <a:gd name="connsiteX126" fmla="*/ 3016156 w 3398293"/>
              <a:gd name="connsiteY126" fmla="*/ 3330053 h 4203510"/>
              <a:gd name="connsiteX127" fmla="*/ 3057099 w 3398293"/>
              <a:gd name="connsiteY127" fmla="*/ 3302758 h 4203510"/>
              <a:gd name="connsiteX128" fmla="*/ 3084394 w 3398293"/>
              <a:gd name="connsiteY128" fmla="*/ 3295934 h 4203510"/>
              <a:gd name="connsiteX129" fmla="*/ 3125338 w 3398293"/>
              <a:gd name="connsiteY129" fmla="*/ 3268638 h 4203510"/>
              <a:gd name="connsiteX130" fmla="*/ 3166281 w 3398293"/>
              <a:gd name="connsiteY130" fmla="*/ 3282286 h 4203510"/>
              <a:gd name="connsiteX131" fmla="*/ 3186753 w 3398293"/>
              <a:gd name="connsiteY131" fmla="*/ 3275462 h 4203510"/>
              <a:gd name="connsiteX132" fmla="*/ 3254991 w 3398293"/>
              <a:gd name="connsiteY132" fmla="*/ 3241343 h 4203510"/>
              <a:gd name="connsiteX133" fmla="*/ 3282287 w 3398293"/>
              <a:gd name="connsiteY133" fmla="*/ 3248167 h 4203510"/>
              <a:gd name="connsiteX134" fmla="*/ 3302759 w 3398293"/>
              <a:gd name="connsiteY134" fmla="*/ 3254991 h 4203510"/>
              <a:gd name="connsiteX135" fmla="*/ 3309583 w 3398293"/>
              <a:gd name="connsiteY135" fmla="*/ 3234519 h 4203510"/>
              <a:gd name="connsiteX136" fmla="*/ 3306295 w 3398293"/>
              <a:gd name="connsiteY136" fmla="*/ 3141962 h 4203510"/>
              <a:gd name="connsiteX137" fmla="*/ 3305674 w 3398293"/>
              <a:gd name="connsiteY137" fmla="*/ 3039356 h 4203510"/>
              <a:gd name="connsiteX138" fmla="*/ 3304185 w 3398293"/>
              <a:gd name="connsiteY138" fmla="*/ 2933089 h 4203510"/>
              <a:gd name="connsiteX139" fmla="*/ 3303876 w 3398293"/>
              <a:gd name="connsiteY139" fmla="*/ 2767269 h 4203510"/>
              <a:gd name="connsiteX140" fmla="*/ 3299470 w 3398293"/>
              <a:gd name="connsiteY140" fmla="*/ 2558645 h 4203510"/>
              <a:gd name="connsiteX141" fmla="*/ 3291158 w 3398293"/>
              <a:gd name="connsiteY141" fmla="*/ 2329672 h 4203510"/>
              <a:gd name="connsiteX142" fmla="*/ 3284645 w 3398293"/>
              <a:gd name="connsiteY142" fmla="*/ 2089595 h 4203510"/>
              <a:gd name="connsiteX143" fmla="*/ 3289111 w 3398293"/>
              <a:gd name="connsiteY143" fmla="*/ 1985749 h 4203510"/>
              <a:gd name="connsiteX144" fmla="*/ 3282287 w 3398293"/>
              <a:gd name="connsiteY144" fmla="*/ 1897038 h 4203510"/>
              <a:gd name="connsiteX145" fmla="*/ 3261815 w 3398293"/>
              <a:gd name="connsiteY145" fmla="*/ 1890214 h 4203510"/>
              <a:gd name="connsiteX146" fmla="*/ 3118514 w 3398293"/>
              <a:gd name="connsiteY146" fmla="*/ 1887236 h 4203510"/>
              <a:gd name="connsiteX147" fmla="*/ 2941093 w 3398293"/>
              <a:gd name="connsiteY147" fmla="*/ 1890214 h 4203510"/>
              <a:gd name="connsiteX148" fmla="*/ 2818263 w 3398293"/>
              <a:gd name="connsiteY148" fmla="*/ 1897038 h 4203510"/>
              <a:gd name="connsiteX149" fmla="*/ 2695433 w 3398293"/>
              <a:gd name="connsiteY149" fmla="*/ 1895860 h 4203510"/>
              <a:gd name="connsiteX150" fmla="*/ 2681786 w 3398293"/>
              <a:gd name="connsiteY150" fmla="*/ 1781032 h 4203510"/>
              <a:gd name="connsiteX151" fmla="*/ 2681786 w 3398293"/>
              <a:gd name="connsiteY151" fmla="*/ 1433014 h 4203510"/>
              <a:gd name="connsiteX152" fmla="*/ 2689788 w 3398293"/>
              <a:gd name="connsiteY152" fmla="*/ 1276065 h 4203510"/>
              <a:gd name="connsiteX153" fmla="*/ 2757158 w 3398293"/>
              <a:gd name="connsiteY153" fmla="*/ 1440149 h 4203510"/>
              <a:gd name="connsiteX154" fmla="*/ 2856291 w 3398293"/>
              <a:gd name="connsiteY154" fmla="*/ 1454106 h 4203510"/>
              <a:gd name="connsiteX155" fmla="*/ 2843822 w 3398293"/>
              <a:gd name="connsiteY155" fmla="*/ 1282889 h 4203510"/>
              <a:gd name="connsiteX156" fmla="*/ 2837866 w 3398293"/>
              <a:gd name="connsiteY156" fmla="*/ 1211983 h 4203510"/>
              <a:gd name="connsiteX157" fmla="*/ 2843201 w 3398293"/>
              <a:gd name="connsiteY157" fmla="*/ 1175196 h 4203510"/>
              <a:gd name="connsiteX158" fmla="*/ 2862494 w 3398293"/>
              <a:gd name="connsiteY158" fmla="*/ 1118806 h 4203510"/>
              <a:gd name="connsiteX159" fmla="*/ 2859206 w 3398293"/>
              <a:gd name="connsiteY159" fmla="*/ 1071349 h 4203510"/>
              <a:gd name="connsiteX160" fmla="*/ 2881166 w 3398293"/>
              <a:gd name="connsiteY160" fmla="*/ 1051187 h 4203510"/>
              <a:gd name="connsiteX161" fmla="*/ 2896303 w 3398293"/>
              <a:gd name="connsiteY161" fmla="*/ 1034872 h 4203510"/>
              <a:gd name="connsiteX162" fmla="*/ 2933401 w 3398293"/>
              <a:gd name="connsiteY162" fmla="*/ 1023892 h 4203510"/>
              <a:gd name="connsiteX163" fmla="*/ 2947048 w 3398293"/>
              <a:gd name="connsiteY163" fmla="*/ 995418 h 4203510"/>
              <a:gd name="connsiteX164" fmla="*/ 2954741 w 3398293"/>
              <a:gd name="connsiteY164" fmla="*/ 934871 h 4203510"/>
              <a:gd name="connsiteX165" fmla="*/ 2995684 w 3398293"/>
              <a:gd name="connsiteY165" fmla="*/ 914400 h 4203510"/>
              <a:gd name="connsiteX166" fmla="*/ 3050275 w 3398293"/>
              <a:gd name="connsiteY166" fmla="*/ 928047 h 4203510"/>
              <a:gd name="connsiteX167" fmla="*/ 3063923 w 3398293"/>
              <a:gd name="connsiteY167" fmla="*/ 948519 h 4203510"/>
              <a:gd name="connsiteX168" fmla="*/ 3101888 w 3398293"/>
              <a:gd name="connsiteY168" fmla="*/ 1013222 h 4203510"/>
              <a:gd name="connsiteX169" fmla="*/ 3157658 w 3398293"/>
              <a:gd name="connsiteY169" fmla="*/ 1087105 h 4203510"/>
              <a:gd name="connsiteX170" fmla="*/ 3205735 w 3398293"/>
              <a:gd name="connsiteY170" fmla="*/ 1131894 h 4203510"/>
              <a:gd name="connsiteX171" fmla="*/ 3275154 w 3398293"/>
              <a:gd name="connsiteY171" fmla="*/ 1202491 h 4203510"/>
              <a:gd name="connsiteX172" fmla="*/ 3350526 w 3398293"/>
              <a:gd name="connsiteY172" fmla="*/ 1262417 h 4203510"/>
              <a:gd name="connsiteX173" fmla="*/ 3370997 w 3398293"/>
              <a:gd name="connsiteY173" fmla="*/ 1276065 h 4203510"/>
              <a:gd name="connsiteX174" fmla="*/ 3391469 w 3398293"/>
              <a:gd name="connsiteY174" fmla="*/ 1269241 h 4203510"/>
              <a:gd name="connsiteX175" fmla="*/ 3398293 w 3398293"/>
              <a:gd name="connsiteY175" fmla="*/ 1248770 h 4203510"/>
              <a:gd name="connsiteX176" fmla="*/ 3364174 w 3398293"/>
              <a:gd name="connsiteY176" fmla="*/ 1187355 h 4203510"/>
              <a:gd name="connsiteX177" fmla="*/ 3336878 w 3398293"/>
              <a:gd name="connsiteY177" fmla="*/ 1146411 h 4203510"/>
              <a:gd name="connsiteX178" fmla="*/ 3330054 w 3398293"/>
              <a:gd name="connsiteY178" fmla="*/ 1125940 h 4203510"/>
              <a:gd name="connsiteX179" fmla="*/ 3309583 w 3398293"/>
              <a:gd name="connsiteY179" fmla="*/ 1112292 h 4203510"/>
              <a:gd name="connsiteX180" fmla="*/ 3289111 w 3398293"/>
              <a:gd name="connsiteY180" fmla="*/ 1091820 h 4203510"/>
              <a:gd name="connsiteX181" fmla="*/ 3261815 w 3398293"/>
              <a:gd name="connsiteY181" fmla="*/ 1050877 h 4203510"/>
              <a:gd name="connsiteX182" fmla="*/ 3234520 w 3398293"/>
              <a:gd name="connsiteY182" fmla="*/ 1009934 h 4203510"/>
              <a:gd name="connsiteX183" fmla="*/ 3207224 w 3398293"/>
              <a:gd name="connsiteY183" fmla="*/ 968991 h 4203510"/>
              <a:gd name="connsiteX184" fmla="*/ 3166281 w 3398293"/>
              <a:gd name="connsiteY184" fmla="*/ 928047 h 4203510"/>
              <a:gd name="connsiteX185" fmla="*/ 3111690 w 3398293"/>
              <a:gd name="connsiteY185" fmla="*/ 880280 h 4203510"/>
              <a:gd name="connsiteX186" fmla="*/ 3116156 w 3398293"/>
              <a:gd name="connsiteY186" fmla="*/ 850006 h 4203510"/>
              <a:gd name="connsiteX187" fmla="*/ 3077571 w 3398293"/>
              <a:gd name="connsiteY187" fmla="*/ 818865 h 4203510"/>
              <a:gd name="connsiteX188" fmla="*/ 3084394 w 3398293"/>
              <a:gd name="connsiteY188" fmla="*/ 743803 h 4203510"/>
              <a:gd name="connsiteX189" fmla="*/ 3077571 w 3398293"/>
              <a:gd name="connsiteY189" fmla="*/ 627797 h 4203510"/>
              <a:gd name="connsiteX190" fmla="*/ 3057099 w 3398293"/>
              <a:gd name="connsiteY190" fmla="*/ 620973 h 4203510"/>
              <a:gd name="connsiteX191" fmla="*/ 2709081 w 3398293"/>
              <a:gd name="connsiteY191" fmla="*/ 614149 h 4203510"/>
              <a:gd name="connsiteX192" fmla="*/ 2715905 w 3398293"/>
              <a:gd name="connsiteY192" fmla="*/ 532262 h 4203510"/>
              <a:gd name="connsiteX193" fmla="*/ 2688609 w 3398293"/>
              <a:gd name="connsiteY193" fmla="*/ 484495 h 4203510"/>
              <a:gd name="connsiteX194" fmla="*/ 2668138 w 3398293"/>
              <a:gd name="connsiteY194" fmla="*/ 477671 h 4203510"/>
              <a:gd name="connsiteX195" fmla="*/ 2538484 w 3398293"/>
              <a:gd name="connsiteY195" fmla="*/ 457200 h 4203510"/>
              <a:gd name="connsiteX196" fmla="*/ 2456597 w 3398293"/>
              <a:gd name="connsiteY196" fmla="*/ 464023 h 4203510"/>
              <a:gd name="connsiteX197" fmla="*/ 2436126 w 3398293"/>
              <a:gd name="connsiteY197" fmla="*/ 470847 h 4203510"/>
              <a:gd name="connsiteX198" fmla="*/ 2374711 w 3398293"/>
              <a:gd name="connsiteY198" fmla="*/ 464023 h 4203510"/>
              <a:gd name="connsiteX199" fmla="*/ 2299648 w 3398293"/>
              <a:gd name="connsiteY199" fmla="*/ 470847 h 4203510"/>
              <a:gd name="connsiteX200" fmla="*/ 2279177 w 3398293"/>
              <a:gd name="connsiteY200" fmla="*/ 477671 h 4203510"/>
              <a:gd name="connsiteX201" fmla="*/ 2238233 w 3398293"/>
              <a:gd name="connsiteY201" fmla="*/ 504967 h 4203510"/>
              <a:gd name="connsiteX202" fmla="*/ 2197290 w 3398293"/>
              <a:gd name="connsiteY202" fmla="*/ 477671 h 4203510"/>
              <a:gd name="connsiteX203" fmla="*/ 2183642 w 3398293"/>
              <a:gd name="connsiteY203" fmla="*/ 457200 h 4203510"/>
              <a:gd name="connsiteX204" fmla="*/ 2163171 w 3398293"/>
              <a:gd name="connsiteY204" fmla="*/ 450376 h 4203510"/>
              <a:gd name="connsiteX205" fmla="*/ 2101756 w 3398293"/>
              <a:gd name="connsiteY205" fmla="*/ 409432 h 4203510"/>
              <a:gd name="connsiteX206" fmla="*/ 2081284 w 3398293"/>
              <a:gd name="connsiteY206" fmla="*/ 395785 h 4203510"/>
              <a:gd name="connsiteX207" fmla="*/ 2060812 w 3398293"/>
              <a:gd name="connsiteY207" fmla="*/ 388961 h 4203510"/>
              <a:gd name="connsiteX208" fmla="*/ 2019869 w 3398293"/>
              <a:gd name="connsiteY208" fmla="*/ 361665 h 4203510"/>
              <a:gd name="connsiteX209" fmla="*/ 1999397 w 3398293"/>
              <a:gd name="connsiteY209" fmla="*/ 348017 h 4203510"/>
              <a:gd name="connsiteX210" fmla="*/ 1978926 w 3398293"/>
              <a:gd name="connsiteY210" fmla="*/ 341194 h 4203510"/>
              <a:gd name="connsiteX211" fmla="*/ 1979236 w 3398293"/>
              <a:gd name="connsiteY211" fmla="*/ 302608 h 4203510"/>
              <a:gd name="connsiteX212" fmla="*/ 1974212 w 3398293"/>
              <a:gd name="connsiteY212" fmla="*/ 272644 h 4203510"/>
              <a:gd name="connsiteX213" fmla="*/ 1963231 w 3398293"/>
              <a:gd name="connsiteY213" fmla="*/ 227235 h 4203510"/>
              <a:gd name="connsiteX214" fmla="*/ 1924644 w 3398293"/>
              <a:gd name="connsiteY214" fmla="*/ 180646 h 4203510"/>
              <a:gd name="connsiteX215" fmla="*/ 1888726 w 3398293"/>
              <a:gd name="connsiteY215" fmla="*/ 139703 h 4203510"/>
              <a:gd name="connsiteX216" fmla="*/ 1876568 w 3398293"/>
              <a:gd name="connsiteY216" fmla="*/ 129653 h 4203510"/>
              <a:gd name="connsiteX217" fmla="*/ 1869744 w 3398293"/>
              <a:gd name="connsiteY217" fmla="*/ 88710 h 4203510"/>
              <a:gd name="connsiteX218" fmla="*/ 1862920 w 3398293"/>
              <a:gd name="connsiteY218" fmla="*/ 68238 h 4203510"/>
              <a:gd name="connsiteX219" fmla="*/ 1842448 w 3398293"/>
              <a:gd name="connsiteY219" fmla="*/ 61414 h 4203510"/>
              <a:gd name="connsiteX220" fmla="*/ 1801505 w 3398293"/>
              <a:gd name="connsiteY220" fmla="*/ 40943 h 4203510"/>
              <a:gd name="connsiteX221" fmla="*/ 1753738 w 3398293"/>
              <a:gd name="connsiteY221" fmla="*/ 47767 h 4203510"/>
              <a:gd name="connsiteX222" fmla="*/ 1726442 w 3398293"/>
              <a:gd name="connsiteY222" fmla="*/ 88710 h 4203510"/>
              <a:gd name="connsiteX223" fmla="*/ 1705971 w 3398293"/>
              <a:gd name="connsiteY223" fmla="*/ 109182 h 4203510"/>
              <a:gd name="connsiteX224" fmla="*/ 1685499 w 3398293"/>
              <a:gd name="connsiteY224" fmla="*/ 116005 h 4203510"/>
              <a:gd name="connsiteX225" fmla="*/ 1624084 w 3398293"/>
              <a:gd name="connsiteY225" fmla="*/ 102358 h 4203510"/>
              <a:gd name="connsiteX226" fmla="*/ 1610436 w 3398293"/>
              <a:gd name="connsiteY226" fmla="*/ 81886 h 4203510"/>
              <a:gd name="connsiteX227" fmla="*/ 1569493 w 3398293"/>
              <a:gd name="connsiteY227" fmla="*/ 68238 h 4203510"/>
              <a:gd name="connsiteX228" fmla="*/ 1549021 w 3398293"/>
              <a:gd name="connsiteY228" fmla="*/ 47767 h 4203510"/>
              <a:gd name="connsiteX229" fmla="*/ 1528550 w 3398293"/>
              <a:gd name="connsiteY229" fmla="*/ 34119 h 4203510"/>
              <a:gd name="connsiteX230" fmla="*/ 1501254 w 3398293"/>
              <a:gd name="connsiteY230" fmla="*/ 0 h 4203510"/>
              <a:gd name="connsiteX231" fmla="*/ 1480783 w 3398293"/>
              <a:gd name="connsiteY231" fmla="*/ 6823 h 4203510"/>
              <a:gd name="connsiteX232" fmla="*/ 1453487 w 3398293"/>
              <a:gd name="connsiteY232" fmla="*/ 13647 h 4203510"/>
              <a:gd name="connsiteX233" fmla="*/ 1433015 w 3398293"/>
              <a:gd name="connsiteY233" fmla="*/ 27295 h 4203510"/>
              <a:gd name="connsiteX234" fmla="*/ 1412544 w 3398293"/>
              <a:gd name="connsiteY234" fmla="*/ 34119 h 4203510"/>
              <a:gd name="connsiteX235" fmla="*/ 1392072 w 3398293"/>
              <a:gd name="connsiteY235" fmla="*/ 47767 h 4203510"/>
              <a:gd name="connsiteX236" fmla="*/ 1371600 w 3398293"/>
              <a:gd name="connsiteY236" fmla="*/ 54591 h 4203510"/>
              <a:gd name="connsiteX237" fmla="*/ 1330657 w 3398293"/>
              <a:gd name="connsiteY237" fmla="*/ 75062 h 4203510"/>
              <a:gd name="connsiteX238" fmla="*/ 1289714 w 3398293"/>
              <a:gd name="connsiteY238" fmla="*/ 68238 h 4203510"/>
              <a:gd name="connsiteX239" fmla="*/ 1276066 w 3398293"/>
              <a:gd name="connsiteY239" fmla="*/ 47767 h 4203510"/>
              <a:gd name="connsiteX240" fmla="*/ 1255594 w 3398293"/>
              <a:gd name="connsiteY240" fmla="*/ 34119 h 4203510"/>
              <a:gd name="connsiteX241" fmla="*/ 1248771 w 3398293"/>
              <a:gd name="connsiteY241" fmla="*/ 54591 h 4203510"/>
              <a:gd name="connsiteX242" fmla="*/ 1228299 w 3398293"/>
              <a:gd name="connsiteY242" fmla="*/ 61414 h 4203510"/>
              <a:gd name="connsiteX243" fmla="*/ 1207827 w 3398293"/>
              <a:gd name="connsiteY243" fmla="*/ 75062 h 4203510"/>
              <a:gd name="connsiteX244" fmla="*/ 1132765 w 3398293"/>
              <a:gd name="connsiteY244" fmla="*/ 68238 h 4203510"/>
              <a:gd name="connsiteX245" fmla="*/ 1030406 w 3398293"/>
              <a:gd name="connsiteY24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12544 w 3398293"/>
              <a:gd name="connsiteY74" fmla="*/ 3944203 h 4203510"/>
              <a:gd name="connsiteX75" fmla="*/ 1433015 w 3398293"/>
              <a:gd name="connsiteY75" fmla="*/ 3964674 h 4203510"/>
              <a:gd name="connsiteX76" fmla="*/ 1617260 w 3398293"/>
              <a:gd name="connsiteY76" fmla="*/ 4203510 h 4203510"/>
              <a:gd name="connsiteX77" fmla="*/ 1624084 w 3398293"/>
              <a:gd name="connsiteY77" fmla="*/ 4169391 h 4203510"/>
              <a:gd name="connsiteX78" fmla="*/ 1637732 w 3398293"/>
              <a:gd name="connsiteY78" fmla="*/ 4067032 h 4203510"/>
              <a:gd name="connsiteX79" fmla="*/ 1630908 w 3398293"/>
              <a:gd name="connsiteY79" fmla="*/ 4012441 h 4203510"/>
              <a:gd name="connsiteX80" fmla="*/ 1610436 w 3398293"/>
              <a:gd name="connsiteY80" fmla="*/ 3971498 h 4203510"/>
              <a:gd name="connsiteX81" fmla="*/ 1609258 w 3398293"/>
              <a:gd name="connsiteY81" fmla="*/ 3940047 h 4203510"/>
              <a:gd name="connsiteX82" fmla="*/ 1605412 w 3398293"/>
              <a:gd name="connsiteY82" fmla="*/ 3905926 h 4203510"/>
              <a:gd name="connsiteX83" fmla="*/ 1610436 w 3398293"/>
              <a:gd name="connsiteY83" fmla="*/ 3835020 h 4203510"/>
              <a:gd name="connsiteX84" fmla="*/ 1610436 w 3398293"/>
              <a:gd name="connsiteY84" fmla="*/ 3835020 h 4203510"/>
              <a:gd name="connsiteX85" fmla="*/ 1600635 w 3398293"/>
              <a:gd name="connsiteY85" fmla="*/ 3802080 h 4203510"/>
              <a:gd name="connsiteX86" fmla="*/ 1658203 w 3398293"/>
              <a:gd name="connsiteY86" fmla="*/ 3758159 h 4203510"/>
              <a:gd name="connsiteX87" fmla="*/ 1733266 w 3398293"/>
              <a:gd name="connsiteY87" fmla="*/ 3814549 h 4203510"/>
              <a:gd name="connsiteX88" fmla="*/ 1753738 w 3398293"/>
              <a:gd name="connsiteY88" fmla="*/ 3800901 h 4203510"/>
              <a:gd name="connsiteX89" fmla="*/ 1760562 w 3398293"/>
              <a:gd name="connsiteY89" fmla="*/ 3780429 h 4203510"/>
              <a:gd name="connsiteX90" fmla="*/ 1774209 w 3398293"/>
              <a:gd name="connsiteY90" fmla="*/ 3759958 h 4203510"/>
              <a:gd name="connsiteX91" fmla="*/ 1781033 w 3398293"/>
              <a:gd name="connsiteY91" fmla="*/ 3739486 h 4203510"/>
              <a:gd name="connsiteX92" fmla="*/ 1801505 w 3398293"/>
              <a:gd name="connsiteY92" fmla="*/ 3732662 h 4203510"/>
              <a:gd name="connsiteX93" fmla="*/ 1849272 w 3398293"/>
              <a:gd name="connsiteY93" fmla="*/ 3746310 h 4203510"/>
              <a:gd name="connsiteX94" fmla="*/ 1862920 w 3398293"/>
              <a:gd name="connsiteY94" fmla="*/ 3766782 h 4203510"/>
              <a:gd name="connsiteX95" fmla="*/ 1978926 w 3398293"/>
              <a:gd name="connsiteY95" fmla="*/ 3759958 h 4203510"/>
              <a:gd name="connsiteX96" fmla="*/ 1999397 w 3398293"/>
              <a:gd name="connsiteY96" fmla="*/ 3753134 h 4203510"/>
              <a:gd name="connsiteX97" fmla="*/ 2006221 w 3398293"/>
              <a:gd name="connsiteY97" fmla="*/ 3732662 h 4203510"/>
              <a:gd name="connsiteX98" fmla="*/ 2040341 w 3398293"/>
              <a:gd name="connsiteY98" fmla="*/ 3698543 h 4203510"/>
              <a:gd name="connsiteX99" fmla="*/ 2074460 w 3398293"/>
              <a:gd name="connsiteY99" fmla="*/ 3712191 h 4203510"/>
              <a:gd name="connsiteX100" fmla="*/ 2115403 w 3398293"/>
              <a:gd name="connsiteY100" fmla="*/ 3732662 h 4203510"/>
              <a:gd name="connsiteX101" fmla="*/ 2163171 w 3398293"/>
              <a:gd name="connsiteY101" fmla="*/ 3712191 h 4203510"/>
              <a:gd name="connsiteX102" fmla="*/ 2204114 w 3398293"/>
              <a:gd name="connsiteY102" fmla="*/ 3678071 h 4203510"/>
              <a:gd name="connsiteX103" fmla="*/ 2224586 w 3398293"/>
              <a:gd name="connsiteY103" fmla="*/ 3671247 h 4203510"/>
              <a:gd name="connsiteX104" fmla="*/ 2245057 w 3398293"/>
              <a:gd name="connsiteY104" fmla="*/ 3650776 h 4203510"/>
              <a:gd name="connsiteX105" fmla="*/ 2265529 w 3398293"/>
              <a:gd name="connsiteY105" fmla="*/ 3657600 h 4203510"/>
              <a:gd name="connsiteX106" fmla="*/ 2292824 w 3398293"/>
              <a:gd name="connsiteY106" fmla="*/ 3650776 h 4203510"/>
              <a:gd name="connsiteX107" fmla="*/ 2306472 w 3398293"/>
              <a:gd name="connsiteY107" fmla="*/ 3630304 h 4203510"/>
              <a:gd name="connsiteX108" fmla="*/ 2313296 w 3398293"/>
              <a:gd name="connsiteY108" fmla="*/ 3609832 h 4203510"/>
              <a:gd name="connsiteX109" fmla="*/ 2361063 w 3398293"/>
              <a:gd name="connsiteY109" fmla="*/ 3596185 h 4203510"/>
              <a:gd name="connsiteX110" fmla="*/ 2395183 w 3398293"/>
              <a:gd name="connsiteY110" fmla="*/ 3562065 h 4203510"/>
              <a:gd name="connsiteX111" fmla="*/ 2436126 w 3398293"/>
              <a:gd name="connsiteY111" fmla="*/ 3534770 h 4203510"/>
              <a:gd name="connsiteX112" fmla="*/ 2449774 w 3398293"/>
              <a:gd name="connsiteY112" fmla="*/ 3514298 h 4203510"/>
              <a:gd name="connsiteX113" fmla="*/ 2511189 w 3398293"/>
              <a:gd name="connsiteY113" fmla="*/ 3480179 h 4203510"/>
              <a:gd name="connsiteX114" fmla="*/ 2490717 w 3398293"/>
              <a:gd name="connsiteY114" fmla="*/ 3473355 h 4203510"/>
              <a:gd name="connsiteX115" fmla="*/ 2565780 w 3398293"/>
              <a:gd name="connsiteY115" fmla="*/ 3452883 h 4203510"/>
              <a:gd name="connsiteX116" fmla="*/ 2661314 w 3398293"/>
              <a:gd name="connsiteY116" fmla="*/ 3425588 h 4203510"/>
              <a:gd name="connsiteX117" fmla="*/ 2722729 w 3398293"/>
              <a:gd name="connsiteY117" fmla="*/ 3398292 h 4203510"/>
              <a:gd name="connsiteX118" fmla="*/ 2743200 w 3398293"/>
              <a:gd name="connsiteY118" fmla="*/ 3405116 h 4203510"/>
              <a:gd name="connsiteX119" fmla="*/ 2797791 w 3398293"/>
              <a:gd name="connsiteY119" fmla="*/ 3398292 h 4203510"/>
              <a:gd name="connsiteX120" fmla="*/ 2859206 w 3398293"/>
              <a:gd name="connsiteY120" fmla="*/ 3350525 h 4203510"/>
              <a:gd name="connsiteX121" fmla="*/ 2920621 w 3398293"/>
              <a:gd name="connsiteY121" fmla="*/ 3309582 h 4203510"/>
              <a:gd name="connsiteX122" fmla="*/ 2941093 w 3398293"/>
              <a:gd name="connsiteY122" fmla="*/ 3295934 h 4203510"/>
              <a:gd name="connsiteX123" fmla="*/ 2954741 w 3398293"/>
              <a:gd name="connsiteY123" fmla="*/ 3316405 h 4203510"/>
              <a:gd name="connsiteX124" fmla="*/ 2995684 w 3398293"/>
              <a:gd name="connsiteY124" fmla="*/ 3336877 h 4203510"/>
              <a:gd name="connsiteX125" fmla="*/ 3016156 w 3398293"/>
              <a:gd name="connsiteY125" fmla="*/ 3330053 h 4203510"/>
              <a:gd name="connsiteX126" fmla="*/ 3057099 w 3398293"/>
              <a:gd name="connsiteY126" fmla="*/ 3302758 h 4203510"/>
              <a:gd name="connsiteX127" fmla="*/ 3084394 w 3398293"/>
              <a:gd name="connsiteY127" fmla="*/ 3295934 h 4203510"/>
              <a:gd name="connsiteX128" fmla="*/ 3125338 w 3398293"/>
              <a:gd name="connsiteY128" fmla="*/ 3268638 h 4203510"/>
              <a:gd name="connsiteX129" fmla="*/ 3166281 w 3398293"/>
              <a:gd name="connsiteY129" fmla="*/ 3282286 h 4203510"/>
              <a:gd name="connsiteX130" fmla="*/ 3186753 w 3398293"/>
              <a:gd name="connsiteY130" fmla="*/ 3275462 h 4203510"/>
              <a:gd name="connsiteX131" fmla="*/ 3254991 w 3398293"/>
              <a:gd name="connsiteY131" fmla="*/ 3241343 h 4203510"/>
              <a:gd name="connsiteX132" fmla="*/ 3282287 w 3398293"/>
              <a:gd name="connsiteY132" fmla="*/ 3248167 h 4203510"/>
              <a:gd name="connsiteX133" fmla="*/ 3302759 w 3398293"/>
              <a:gd name="connsiteY133" fmla="*/ 3254991 h 4203510"/>
              <a:gd name="connsiteX134" fmla="*/ 3309583 w 3398293"/>
              <a:gd name="connsiteY134" fmla="*/ 3234519 h 4203510"/>
              <a:gd name="connsiteX135" fmla="*/ 3306295 w 3398293"/>
              <a:gd name="connsiteY135" fmla="*/ 3141962 h 4203510"/>
              <a:gd name="connsiteX136" fmla="*/ 3305674 w 3398293"/>
              <a:gd name="connsiteY136" fmla="*/ 3039356 h 4203510"/>
              <a:gd name="connsiteX137" fmla="*/ 3304185 w 3398293"/>
              <a:gd name="connsiteY137" fmla="*/ 2933089 h 4203510"/>
              <a:gd name="connsiteX138" fmla="*/ 3303876 w 3398293"/>
              <a:gd name="connsiteY138" fmla="*/ 2767269 h 4203510"/>
              <a:gd name="connsiteX139" fmla="*/ 3299470 w 3398293"/>
              <a:gd name="connsiteY139" fmla="*/ 2558645 h 4203510"/>
              <a:gd name="connsiteX140" fmla="*/ 3291158 w 3398293"/>
              <a:gd name="connsiteY140" fmla="*/ 2329672 h 4203510"/>
              <a:gd name="connsiteX141" fmla="*/ 3284645 w 3398293"/>
              <a:gd name="connsiteY141" fmla="*/ 2089595 h 4203510"/>
              <a:gd name="connsiteX142" fmla="*/ 3289111 w 3398293"/>
              <a:gd name="connsiteY142" fmla="*/ 1985749 h 4203510"/>
              <a:gd name="connsiteX143" fmla="*/ 3282287 w 3398293"/>
              <a:gd name="connsiteY143" fmla="*/ 1897038 h 4203510"/>
              <a:gd name="connsiteX144" fmla="*/ 3261815 w 3398293"/>
              <a:gd name="connsiteY144" fmla="*/ 1890214 h 4203510"/>
              <a:gd name="connsiteX145" fmla="*/ 3118514 w 3398293"/>
              <a:gd name="connsiteY145" fmla="*/ 1887236 h 4203510"/>
              <a:gd name="connsiteX146" fmla="*/ 2941093 w 3398293"/>
              <a:gd name="connsiteY146" fmla="*/ 1890214 h 4203510"/>
              <a:gd name="connsiteX147" fmla="*/ 2818263 w 3398293"/>
              <a:gd name="connsiteY147" fmla="*/ 1897038 h 4203510"/>
              <a:gd name="connsiteX148" fmla="*/ 2695433 w 3398293"/>
              <a:gd name="connsiteY148" fmla="*/ 1895860 h 4203510"/>
              <a:gd name="connsiteX149" fmla="*/ 2681786 w 3398293"/>
              <a:gd name="connsiteY149" fmla="*/ 1781032 h 4203510"/>
              <a:gd name="connsiteX150" fmla="*/ 2681786 w 3398293"/>
              <a:gd name="connsiteY150" fmla="*/ 1433014 h 4203510"/>
              <a:gd name="connsiteX151" fmla="*/ 2689788 w 3398293"/>
              <a:gd name="connsiteY151" fmla="*/ 1276065 h 4203510"/>
              <a:gd name="connsiteX152" fmla="*/ 2757158 w 3398293"/>
              <a:gd name="connsiteY152" fmla="*/ 1440149 h 4203510"/>
              <a:gd name="connsiteX153" fmla="*/ 2856291 w 3398293"/>
              <a:gd name="connsiteY153" fmla="*/ 1454106 h 4203510"/>
              <a:gd name="connsiteX154" fmla="*/ 2843822 w 3398293"/>
              <a:gd name="connsiteY154" fmla="*/ 1282889 h 4203510"/>
              <a:gd name="connsiteX155" fmla="*/ 2837866 w 3398293"/>
              <a:gd name="connsiteY155" fmla="*/ 1211983 h 4203510"/>
              <a:gd name="connsiteX156" fmla="*/ 2843201 w 3398293"/>
              <a:gd name="connsiteY156" fmla="*/ 1175196 h 4203510"/>
              <a:gd name="connsiteX157" fmla="*/ 2862494 w 3398293"/>
              <a:gd name="connsiteY157" fmla="*/ 1118806 h 4203510"/>
              <a:gd name="connsiteX158" fmla="*/ 2859206 w 3398293"/>
              <a:gd name="connsiteY158" fmla="*/ 1071349 h 4203510"/>
              <a:gd name="connsiteX159" fmla="*/ 2881166 w 3398293"/>
              <a:gd name="connsiteY159" fmla="*/ 1051187 h 4203510"/>
              <a:gd name="connsiteX160" fmla="*/ 2896303 w 3398293"/>
              <a:gd name="connsiteY160" fmla="*/ 1034872 h 4203510"/>
              <a:gd name="connsiteX161" fmla="*/ 2933401 w 3398293"/>
              <a:gd name="connsiteY161" fmla="*/ 1023892 h 4203510"/>
              <a:gd name="connsiteX162" fmla="*/ 2947048 w 3398293"/>
              <a:gd name="connsiteY162" fmla="*/ 995418 h 4203510"/>
              <a:gd name="connsiteX163" fmla="*/ 2954741 w 3398293"/>
              <a:gd name="connsiteY163" fmla="*/ 934871 h 4203510"/>
              <a:gd name="connsiteX164" fmla="*/ 2995684 w 3398293"/>
              <a:gd name="connsiteY164" fmla="*/ 914400 h 4203510"/>
              <a:gd name="connsiteX165" fmla="*/ 3050275 w 3398293"/>
              <a:gd name="connsiteY165" fmla="*/ 928047 h 4203510"/>
              <a:gd name="connsiteX166" fmla="*/ 3063923 w 3398293"/>
              <a:gd name="connsiteY166" fmla="*/ 948519 h 4203510"/>
              <a:gd name="connsiteX167" fmla="*/ 3101888 w 3398293"/>
              <a:gd name="connsiteY167" fmla="*/ 1013222 h 4203510"/>
              <a:gd name="connsiteX168" fmla="*/ 3157658 w 3398293"/>
              <a:gd name="connsiteY168" fmla="*/ 1087105 h 4203510"/>
              <a:gd name="connsiteX169" fmla="*/ 3205735 w 3398293"/>
              <a:gd name="connsiteY169" fmla="*/ 1131894 h 4203510"/>
              <a:gd name="connsiteX170" fmla="*/ 3275154 w 3398293"/>
              <a:gd name="connsiteY170" fmla="*/ 1202491 h 4203510"/>
              <a:gd name="connsiteX171" fmla="*/ 3350526 w 3398293"/>
              <a:gd name="connsiteY171" fmla="*/ 1262417 h 4203510"/>
              <a:gd name="connsiteX172" fmla="*/ 3370997 w 3398293"/>
              <a:gd name="connsiteY172" fmla="*/ 1276065 h 4203510"/>
              <a:gd name="connsiteX173" fmla="*/ 3391469 w 3398293"/>
              <a:gd name="connsiteY173" fmla="*/ 1269241 h 4203510"/>
              <a:gd name="connsiteX174" fmla="*/ 3398293 w 3398293"/>
              <a:gd name="connsiteY174" fmla="*/ 1248770 h 4203510"/>
              <a:gd name="connsiteX175" fmla="*/ 3364174 w 3398293"/>
              <a:gd name="connsiteY175" fmla="*/ 1187355 h 4203510"/>
              <a:gd name="connsiteX176" fmla="*/ 3336878 w 3398293"/>
              <a:gd name="connsiteY176" fmla="*/ 1146411 h 4203510"/>
              <a:gd name="connsiteX177" fmla="*/ 3330054 w 3398293"/>
              <a:gd name="connsiteY177" fmla="*/ 1125940 h 4203510"/>
              <a:gd name="connsiteX178" fmla="*/ 3309583 w 3398293"/>
              <a:gd name="connsiteY178" fmla="*/ 1112292 h 4203510"/>
              <a:gd name="connsiteX179" fmla="*/ 3289111 w 3398293"/>
              <a:gd name="connsiteY179" fmla="*/ 1091820 h 4203510"/>
              <a:gd name="connsiteX180" fmla="*/ 3261815 w 3398293"/>
              <a:gd name="connsiteY180" fmla="*/ 1050877 h 4203510"/>
              <a:gd name="connsiteX181" fmla="*/ 3234520 w 3398293"/>
              <a:gd name="connsiteY181" fmla="*/ 1009934 h 4203510"/>
              <a:gd name="connsiteX182" fmla="*/ 3207224 w 3398293"/>
              <a:gd name="connsiteY182" fmla="*/ 968991 h 4203510"/>
              <a:gd name="connsiteX183" fmla="*/ 3166281 w 3398293"/>
              <a:gd name="connsiteY183" fmla="*/ 928047 h 4203510"/>
              <a:gd name="connsiteX184" fmla="*/ 3111690 w 3398293"/>
              <a:gd name="connsiteY184" fmla="*/ 880280 h 4203510"/>
              <a:gd name="connsiteX185" fmla="*/ 3116156 w 3398293"/>
              <a:gd name="connsiteY185" fmla="*/ 850006 h 4203510"/>
              <a:gd name="connsiteX186" fmla="*/ 3077571 w 3398293"/>
              <a:gd name="connsiteY186" fmla="*/ 818865 h 4203510"/>
              <a:gd name="connsiteX187" fmla="*/ 3084394 w 3398293"/>
              <a:gd name="connsiteY187" fmla="*/ 743803 h 4203510"/>
              <a:gd name="connsiteX188" fmla="*/ 3077571 w 3398293"/>
              <a:gd name="connsiteY188" fmla="*/ 627797 h 4203510"/>
              <a:gd name="connsiteX189" fmla="*/ 3057099 w 3398293"/>
              <a:gd name="connsiteY189" fmla="*/ 620973 h 4203510"/>
              <a:gd name="connsiteX190" fmla="*/ 2709081 w 3398293"/>
              <a:gd name="connsiteY190" fmla="*/ 614149 h 4203510"/>
              <a:gd name="connsiteX191" fmla="*/ 2715905 w 3398293"/>
              <a:gd name="connsiteY191" fmla="*/ 532262 h 4203510"/>
              <a:gd name="connsiteX192" fmla="*/ 2688609 w 3398293"/>
              <a:gd name="connsiteY192" fmla="*/ 484495 h 4203510"/>
              <a:gd name="connsiteX193" fmla="*/ 2668138 w 3398293"/>
              <a:gd name="connsiteY193" fmla="*/ 477671 h 4203510"/>
              <a:gd name="connsiteX194" fmla="*/ 2538484 w 3398293"/>
              <a:gd name="connsiteY194" fmla="*/ 457200 h 4203510"/>
              <a:gd name="connsiteX195" fmla="*/ 2456597 w 3398293"/>
              <a:gd name="connsiteY195" fmla="*/ 464023 h 4203510"/>
              <a:gd name="connsiteX196" fmla="*/ 2436126 w 3398293"/>
              <a:gd name="connsiteY196" fmla="*/ 470847 h 4203510"/>
              <a:gd name="connsiteX197" fmla="*/ 2374711 w 3398293"/>
              <a:gd name="connsiteY197" fmla="*/ 464023 h 4203510"/>
              <a:gd name="connsiteX198" fmla="*/ 2299648 w 3398293"/>
              <a:gd name="connsiteY198" fmla="*/ 470847 h 4203510"/>
              <a:gd name="connsiteX199" fmla="*/ 2279177 w 3398293"/>
              <a:gd name="connsiteY199" fmla="*/ 477671 h 4203510"/>
              <a:gd name="connsiteX200" fmla="*/ 2238233 w 3398293"/>
              <a:gd name="connsiteY200" fmla="*/ 504967 h 4203510"/>
              <a:gd name="connsiteX201" fmla="*/ 2197290 w 3398293"/>
              <a:gd name="connsiteY201" fmla="*/ 477671 h 4203510"/>
              <a:gd name="connsiteX202" fmla="*/ 2183642 w 3398293"/>
              <a:gd name="connsiteY202" fmla="*/ 457200 h 4203510"/>
              <a:gd name="connsiteX203" fmla="*/ 2163171 w 3398293"/>
              <a:gd name="connsiteY203" fmla="*/ 450376 h 4203510"/>
              <a:gd name="connsiteX204" fmla="*/ 2101756 w 3398293"/>
              <a:gd name="connsiteY204" fmla="*/ 409432 h 4203510"/>
              <a:gd name="connsiteX205" fmla="*/ 2081284 w 3398293"/>
              <a:gd name="connsiteY205" fmla="*/ 395785 h 4203510"/>
              <a:gd name="connsiteX206" fmla="*/ 2060812 w 3398293"/>
              <a:gd name="connsiteY206" fmla="*/ 388961 h 4203510"/>
              <a:gd name="connsiteX207" fmla="*/ 2019869 w 3398293"/>
              <a:gd name="connsiteY207" fmla="*/ 361665 h 4203510"/>
              <a:gd name="connsiteX208" fmla="*/ 1999397 w 3398293"/>
              <a:gd name="connsiteY208" fmla="*/ 348017 h 4203510"/>
              <a:gd name="connsiteX209" fmla="*/ 1978926 w 3398293"/>
              <a:gd name="connsiteY209" fmla="*/ 341194 h 4203510"/>
              <a:gd name="connsiteX210" fmla="*/ 1979236 w 3398293"/>
              <a:gd name="connsiteY210" fmla="*/ 302608 h 4203510"/>
              <a:gd name="connsiteX211" fmla="*/ 1974212 w 3398293"/>
              <a:gd name="connsiteY211" fmla="*/ 272644 h 4203510"/>
              <a:gd name="connsiteX212" fmla="*/ 1963231 w 3398293"/>
              <a:gd name="connsiteY212" fmla="*/ 227235 h 4203510"/>
              <a:gd name="connsiteX213" fmla="*/ 1924644 w 3398293"/>
              <a:gd name="connsiteY213" fmla="*/ 180646 h 4203510"/>
              <a:gd name="connsiteX214" fmla="*/ 1888726 w 3398293"/>
              <a:gd name="connsiteY214" fmla="*/ 139703 h 4203510"/>
              <a:gd name="connsiteX215" fmla="*/ 1876568 w 3398293"/>
              <a:gd name="connsiteY215" fmla="*/ 129653 h 4203510"/>
              <a:gd name="connsiteX216" fmla="*/ 1869744 w 3398293"/>
              <a:gd name="connsiteY216" fmla="*/ 88710 h 4203510"/>
              <a:gd name="connsiteX217" fmla="*/ 1862920 w 3398293"/>
              <a:gd name="connsiteY217" fmla="*/ 68238 h 4203510"/>
              <a:gd name="connsiteX218" fmla="*/ 1842448 w 3398293"/>
              <a:gd name="connsiteY218" fmla="*/ 61414 h 4203510"/>
              <a:gd name="connsiteX219" fmla="*/ 1801505 w 3398293"/>
              <a:gd name="connsiteY219" fmla="*/ 40943 h 4203510"/>
              <a:gd name="connsiteX220" fmla="*/ 1753738 w 3398293"/>
              <a:gd name="connsiteY220" fmla="*/ 47767 h 4203510"/>
              <a:gd name="connsiteX221" fmla="*/ 1726442 w 3398293"/>
              <a:gd name="connsiteY221" fmla="*/ 88710 h 4203510"/>
              <a:gd name="connsiteX222" fmla="*/ 1705971 w 3398293"/>
              <a:gd name="connsiteY222" fmla="*/ 109182 h 4203510"/>
              <a:gd name="connsiteX223" fmla="*/ 1685499 w 3398293"/>
              <a:gd name="connsiteY223" fmla="*/ 116005 h 4203510"/>
              <a:gd name="connsiteX224" fmla="*/ 1624084 w 3398293"/>
              <a:gd name="connsiteY224" fmla="*/ 102358 h 4203510"/>
              <a:gd name="connsiteX225" fmla="*/ 1610436 w 3398293"/>
              <a:gd name="connsiteY225" fmla="*/ 81886 h 4203510"/>
              <a:gd name="connsiteX226" fmla="*/ 1569493 w 3398293"/>
              <a:gd name="connsiteY226" fmla="*/ 68238 h 4203510"/>
              <a:gd name="connsiteX227" fmla="*/ 1549021 w 3398293"/>
              <a:gd name="connsiteY227" fmla="*/ 47767 h 4203510"/>
              <a:gd name="connsiteX228" fmla="*/ 1528550 w 3398293"/>
              <a:gd name="connsiteY228" fmla="*/ 34119 h 4203510"/>
              <a:gd name="connsiteX229" fmla="*/ 1501254 w 3398293"/>
              <a:gd name="connsiteY229" fmla="*/ 0 h 4203510"/>
              <a:gd name="connsiteX230" fmla="*/ 1480783 w 3398293"/>
              <a:gd name="connsiteY230" fmla="*/ 6823 h 4203510"/>
              <a:gd name="connsiteX231" fmla="*/ 1453487 w 3398293"/>
              <a:gd name="connsiteY231" fmla="*/ 13647 h 4203510"/>
              <a:gd name="connsiteX232" fmla="*/ 1433015 w 3398293"/>
              <a:gd name="connsiteY232" fmla="*/ 27295 h 4203510"/>
              <a:gd name="connsiteX233" fmla="*/ 1412544 w 3398293"/>
              <a:gd name="connsiteY233" fmla="*/ 34119 h 4203510"/>
              <a:gd name="connsiteX234" fmla="*/ 1392072 w 3398293"/>
              <a:gd name="connsiteY234" fmla="*/ 47767 h 4203510"/>
              <a:gd name="connsiteX235" fmla="*/ 1371600 w 3398293"/>
              <a:gd name="connsiteY235" fmla="*/ 54591 h 4203510"/>
              <a:gd name="connsiteX236" fmla="*/ 1330657 w 3398293"/>
              <a:gd name="connsiteY236" fmla="*/ 75062 h 4203510"/>
              <a:gd name="connsiteX237" fmla="*/ 1289714 w 3398293"/>
              <a:gd name="connsiteY237" fmla="*/ 68238 h 4203510"/>
              <a:gd name="connsiteX238" fmla="*/ 1276066 w 3398293"/>
              <a:gd name="connsiteY238" fmla="*/ 47767 h 4203510"/>
              <a:gd name="connsiteX239" fmla="*/ 1255594 w 3398293"/>
              <a:gd name="connsiteY239" fmla="*/ 34119 h 4203510"/>
              <a:gd name="connsiteX240" fmla="*/ 1248771 w 3398293"/>
              <a:gd name="connsiteY240" fmla="*/ 54591 h 4203510"/>
              <a:gd name="connsiteX241" fmla="*/ 1228299 w 3398293"/>
              <a:gd name="connsiteY241" fmla="*/ 61414 h 4203510"/>
              <a:gd name="connsiteX242" fmla="*/ 1207827 w 3398293"/>
              <a:gd name="connsiteY242" fmla="*/ 75062 h 4203510"/>
              <a:gd name="connsiteX243" fmla="*/ 1132765 w 3398293"/>
              <a:gd name="connsiteY243" fmla="*/ 68238 h 4203510"/>
              <a:gd name="connsiteX244" fmla="*/ 1030406 w 3398293"/>
              <a:gd name="connsiteY24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392072 w 3398293"/>
              <a:gd name="connsiteY73" fmla="*/ 3930555 h 4203510"/>
              <a:gd name="connsiteX74" fmla="*/ 1433015 w 3398293"/>
              <a:gd name="connsiteY74" fmla="*/ 3964674 h 4203510"/>
              <a:gd name="connsiteX75" fmla="*/ 1617260 w 3398293"/>
              <a:gd name="connsiteY75" fmla="*/ 4203510 h 4203510"/>
              <a:gd name="connsiteX76" fmla="*/ 1624084 w 3398293"/>
              <a:gd name="connsiteY76" fmla="*/ 4169391 h 4203510"/>
              <a:gd name="connsiteX77" fmla="*/ 1637732 w 3398293"/>
              <a:gd name="connsiteY77" fmla="*/ 4067032 h 4203510"/>
              <a:gd name="connsiteX78" fmla="*/ 1630908 w 3398293"/>
              <a:gd name="connsiteY78" fmla="*/ 4012441 h 4203510"/>
              <a:gd name="connsiteX79" fmla="*/ 1610436 w 3398293"/>
              <a:gd name="connsiteY79" fmla="*/ 3971498 h 4203510"/>
              <a:gd name="connsiteX80" fmla="*/ 1609258 w 3398293"/>
              <a:gd name="connsiteY80" fmla="*/ 3940047 h 4203510"/>
              <a:gd name="connsiteX81" fmla="*/ 1605412 w 3398293"/>
              <a:gd name="connsiteY81" fmla="*/ 3905926 h 4203510"/>
              <a:gd name="connsiteX82" fmla="*/ 1610436 w 3398293"/>
              <a:gd name="connsiteY82" fmla="*/ 3835020 h 4203510"/>
              <a:gd name="connsiteX83" fmla="*/ 1610436 w 3398293"/>
              <a:gd name="connsiteY83" fmla="*/ 3835020 h 4203510"/>
              <a:gd name="connsiteX84" fmla="*/ 1600635 w 3398293"/>
              <a:gd name="connsiteY84" fmla="*/ 3802080 h 4203510"/>
              <a:gd name="connsiteX85" fmla="*/ 1658203 w 3398293"/>
              <a:gd name="connsiteY85" fmla="*/ 3758159 h 4203510"/>
              <a:gd name="connsiteX86" fmla="*/ 1733266 w 3398293"/>
              <a:gd name="connsiteY86" fmla="*/ 3814549 h 4203510"/>
              <a:gd name="connsiteX87" fmla="*/ 1753738 w 3398293"/>
              <a:gd name="connsiteY87" fmla="*/ 3800901 h 4203510"/>
              <a:gd name="connsiteX88" fmla="*/ 1760562 w 3398293"/>
              <a:gd name="connsiteY88" fmla="*/ 3780429 h 4203510"/>
              <a:gd name="connsiteX89" fmla="*/ 1774209 w 3398293"/>
              <a:gd name="connsiteY89" fmla="*/ 3759958 h 4203510"/>
              <a:gd name="connsiteX90" fmla="*/ 1781033 w 3398293"/>
              <a:gd name="connsiteY90" fmla="*/ 3739486 h 4203510"/>
              <a:gd name="connsiteX91" fmla="*/ 1801505 w 3398293"/>
              <a:gd name="connsiteY91" fmla="*/ 3732662 h 4203510"/>
              <a:gd name="connsiteX92" fmla="*/ 1849272 w 3398293"/>
              <a:gd name="connsiteY92" fmla="*/ 3746310 h 4203510"/>
              <a:gd name="connsiteX93" fmla="*/ 1862920 w 3398293"/>
              <a:gd name="connsiteY93" fmla="*/ 3766782 h 4203510"/>
              <a:gd name="connsiteX94" fmla="*/ 1978926 w 3398293"/>
              <a:gd name="connsiteY94" fmla="*/ 3759958 h 4203510"/>
              <a:gd name="connsiteX95" fmla="*/ 1999397 w 3398293"/>
              <a:gd name="connsiteY95" fmla="*/ 3753134 h 4203510"/>
              <a:gd name="connsiteX96" fmla="*/ 2006221 w 3398293"/>
              <a:gd name="connsiteY96" fmla="*/ 3732662 h 4203510"/>
              <a:gd name="connsiteX97" fmla="*/ 2040341 w 3398293"/>
              <a:gd name="connsiteY97" fmla="*/ 3698543 h 4203510"/>
              <a:gd name="connsiteX98" fmla="*/ 2074460 w 3398293"/>
              <a:gd name="connsiteY98" fmla="*/ 3712191 h 4203510"/>
              <a:gd name="connsiteX99" fmla="*/ 2115403 w 3398293"/>
              <a:gd name="connsiteY99" fmla="*/ 3732662 h 4203510"/>
              <a:gd name="connsiteX100" fmla="*/ 2163171 w 3398293"/>
              <a:gd name="connsiteY100" fmla="*/ 3712191 h 4203510"/>
              <a:gd name="connsiteX101" fmla="*/ 2204114 w 3398293"/>
              <a:gd name="connsiteY101" fmla="*/ 3678071 h 4203510"/>
              <a:gd name="connsiteX102" fmla="*/ 2224586 w 3398293"/>
              <a:gd name="connsiteY102" fmla="*/ 3671247 h 4203510"/>
              <a:gd name="connsiteX103" fmla="*/ 2245057 w 3398293"/>
              <a:gd name="connsiteY103" fmla="*/ 3650776 h 4203510"/>
              <a:gd name="connsiteX104" fmla="*/ 2265529 w 3398293"/>
              <a:gd name="connsiteY104" fmla="*/ 3657600 h 4203510"/>
              <a:gd name="connsiteX105" fmla="*/ 2292824 w 3398293"/>
              <a:gd name="connsiteY105" fmla="*/ 3650776 h 4203510"/>
              <a:gd name="connsiteX106" fmla="*/ 2306472 w 3398293"/>
              <a:gd name="connsiteY106" fmla="*/ 3630304 h 4203510"/>
              <a:gd name="connsiteX107" fmla="*/ 2313296 w 3398293"/>
              <a:gd name="connsiteY107" fmla="*/ 3609832 h 4203510"/>
              <a:gd name="connsiteX108" fmla="*/ 2361063 w 3398293"/>
              <a:gd name="connsiteY108" fmla="*/ 3596185 h 4203510"/>
              <a:gd name="connsiteX109" fmla="*/ 2395183 w 3398293"/>
              <a:gd name="connsiteY109" fmla="*/ 3562065 h 4203510"/>
              <a:gd name="connsiteX110" fmla="*/ 2436126 w 3398293"/>
              <a:gd name="connsiteY110" fmla="*/ 3534770 h 4203510"/>
              <a:gd name="connsiteX111" fmla="*/ 2449774 w 3398293"/>
              <a:gd name="connsiteY111" fmla="*/ 3514298 h 4203510"/>
              <a:gd name="connsiteX112" fmla="*/ 2511189 w 3398293"/>
              <a:gd name="connsiteY112" fmla="*/ 3480179 h 4203510"/>
              <a:gd name="connsiteX113" fmla="*/ 2490717 w 3398293"/>
              <a:gd name="connsiteY113" fmla="*/ 3473355 h 4203510"/>
              <a:gd name="connsiteX114" fmla="*/ 2565780 w 3398293"/>
              <a:gd name="connsiteY114" fmla="*/ 3452883 h 4203510"/>
              <a:gd name="connsiteX115" fmla="*/ 2661314 w 3398293"/>
              <a:gd name="connsiteY115" fmla="*/ 3425588 h 4203510"/>
              <a:gd name="connsiteX116" fmla="*/ 2722729 w 3398293"/>
              <a:gd name="connsiteY116" fmla="*/ 3398292 h 4203510"/>
              <a:gd name="connsiteX117" fmla="*/ 2743200 w 3398293"/>
              <a:gd name="connsiteY117" fmla="*/ 3405116 h 4203510"/>
              <a:gd name="connsiteX118" fmla="*/ 2797791 w 3398293"/>
              <a:gd name="connsiteY118" fmla="*/ 3398292 h 4203510"/>
              <a:gd name="connsiteX119" fmla="*/ 2859206 w 3398293"/>
              <a:gd name="connsiteY119" fmla="*/ 3350525 h 4203510"/>
              <a:gd name="connsiteX120" fmla="*/ 2920621 w 3398293"/>
              <a:gd name="connsiteY120" fmla="*/ 3309582 h 4203510"/>
              <a:gd name="connsiteX121" fmla="*/ 2941093 w 3398293"/>
              <a:gd name="connsiteY121" fmla="*/ 3295934 h 4203510"/>
              <a:gd name="connsiteX122" fmla="*/ 2954741 w 3398293"/>
              <a:gd name="connsiteY122" fmla="*/ 3316405 h 4203510"/>
              <a:gd name="connsiteX123" fmla="*/ 2995684 w 3398293"/>
              <a:gd name="connsiteY123" fmla="*/ 3336877 h 4203510"/>
              <a:gd name="connsiteX124" fmla="*/ 3016156 w 3398293"/>
              <a:gd name="connsiteY124" fmla="*/ 3330053 h 4203510"/>
              <a:gd name="connsiteX125" fmla="*/ 3057099 w 3398293"/>
              <a:gd name="connsiteY125" fmla="*/ 3302758 h 4203510"/>
              <a:gd name="connsiteX126" fmla="*/ 3084394 w 3398293"/>
              <a:gd name="connsiteY126" fmla="*/ 3295934 h 4203510"/>
              <a:gd name="connsiteX127" fmla="*/ 3125338 w 3398293"/>
              <a:gd name="connsiteY127" fmla="*/ 3268638 h 4203510"/>
              <a:gd name="connsiteX128" fmla="*/ 3166281 w 3398293"/>
              <a:gd name="connsiteY128" fmla="*/ 3282286 h 4203510"/>
              <a:gd name="connsiteX129" fmla="*/ 3186753 w 3398293"/>
              <a:gd name="connsiteY129" fmla="*/ 3275462 h 4203510"/>
              <a:gd name="connsiteX130" fmla="*/ 3254991 w 3398293"/>
              <a:gd name="connsiteY130" fmla="*/ 3241343 h 4203510"/>
              <a:gd name="connsiteX131" fmla="*/ 3282287 w 3398293"/>
              <a:gd name="connsiteY131" fmla="*/ 3248167 h 4203510"/>
              <a:gd name="connsiteX132" fmla="*/ 3302759 w 3398293"/>
              <a:gd name="connsiteY132" fmla="*/ 3254991 h 4203510"/>
              <a:gd name="connsiteX133" fmla="*/ 3309583 w 3398293"/>
              <a:gd name="connsiteY133" fmla="*/ 3234519 h 4203510"/>
              <a:gd name="connsiteX134" fmla="*/ 3306295 w 3398293"/>
              <a:gd name="connsiteY134" fmla="*/ 3141962 h 4203510"/>
              <a:gd name="connsiteX135" fmla="*/ 3305674 w 3398293"/>
              <a:gd name="connsiteY135" fmla="*/ 3039356 h 4203510"/>
              <a:gd name="connsiteX136" fmla="*/ 3304185 w 3398293"/>
              <a:gd name="connsiteY136" fmla="*/ 2933089 h 4203510"/>
              <a:gd name="connsiteX137" fmla="*/ 3303876 w 3398293"/>
              <a:gd name="connsiteY137" fmla="*/ 2767269 h 4203510"/>
              <a:gd name="connsiteX138" fmla="*/ 3299470 w 3398293"/>
              <a:gd name="connsiteY138" fmla="*/ 2558645 h 4203510"/>
              <a:gd name="connsiteX139" fmla="*/ 3291158 w 3398293"/>
              <a:gd name="connsiteY139" fmla="*/ 2329672 h 4203510"/>
              <a:gd name="connsiteX140" fmla="*/ 3284645 w 3398293"/>
              <a:gd name="connsiteY140" fmla="*/ 2089595 h 4203510"/>
              <a:gd name="connsiteX141" fmla="*/ 3289111 w 3398293"/>
              <a:gd name="connsiteY141" fmla="*/ 1985749 h 4203510"/>
              <a:gd name="connsiteX142" fmla="*/ 3282287 w 3398293"/>
              <a:gd name="connsiteY142" fmla="*/ 1897038 h 4203510"/>
              <a:gd name="connsiteX143" fmla="*/ 3261815 w 3398293"/>
              <a:gd name="connsiteY143" fmla="*/ 1890214 h 4203510"/>
              <a:gd name="connsiteX144" fmla="*/ 3118514 w 3398293"/>
              <a:gd name="connsiteY144" fmla="*/ 1887236 h 4203510"/>
              <a:gd name="connsiteX145" fmla="*/ 2941093 w 3398293"/>
              <a:gd name="connsiteY145" fmla="*/ 1890214 h 4203510"/>
              <a:gd name="connsiteX146" fmla="*/ 2818263 w 3398293"/>
              <a:gd name="connsiteY146" fmla="*/ 1897038 h 4203510"/>
              <a:gd name="connsiteX147" fmla="*/ 2695433 w 3398293"/>
              <a:gd name="connsiteY147" fmla="*/ 1895860 h 4203510"/>
              <a:gd name="connsiteX148" fmla="*/ 2681786 w 3398293"/>
              <a:gd name="connsiteY148" fmla="*/ 1781032 h 4203510"/>
              <a:gd name="connsiteX149" fmla="*/ 2681786 w 3398293"/>
              <a:gd name="connsiteY149" fmla="*/ 1433014 h 4203510"/>
              <a:gd name="connsiteX150" fmla="*/ 2689788 w 3398293"/>
              <a:gd name="connsiteY150" fmla="*/ 1276065 h 4203510"/>
              <a:gd name="connsiteX151" fmla="*/ 2757158 w 3398293"/>
              <a:gd name="connsiteY151" fmla="*/ 1440149 h 4203510"/>
              <a:gd name="connsiteX152" fmla="*/ 2856291 w 3398293"/>
              <a:gd name="connsiteY152" fmla="*/ 1454106 h 4203510"/>
              <a:gd name="connsiteX153" fmla="*/ 2843822 w 3398293"/>
              <a:gd name="connsiteY153" fmla="*/ 1282889 h 4203510"/>
              <a:gd name="connsiteX154" fmla="*/ 2837866 w 3398293"/>
              <a:gd name="connsiteY154" fmla="*/ 1211983 h 4203510"/>
              <a:gd name="connsiteX155" fmla="*/ 2843201 w 3398293"/>
              <a:gd name="connsiteY155" fmla="*/ 1175196 h 4203510"/>
              <a:gd name="connsiteX156" fmla="*/ 2862494 w 3398293"/>
              <a:gd name="connsiteY156" fmla="*/ 1118806 h 4203510"/>
              <a:gd name="connsiteX157" fmla="*/ 2859206 w 3398293"/>
              <a:gd name="connsiteY157" fmla="*/ 1071349 h 4203510"/>
              <a:gd name="connsiteX158" fmla="*/ 2881166 w 3398293"/>
              <a:gd name="connsiteY158" fmla="*/ 1051187 h 4203510"/>
              <a:gd name="connsiteX159" fmla="*/ 2896303 w 3398293"/>
              <a:gd name="connsiteY159" fmla="*/ 1034872 h 4203510"/>
              <a:gd name="connsiteX160" fmla="*/ 2933401 w 3398293"/>
              <a:gd name="connsiteY160" fmla="*/ 1023892 h 4203510"/>
              <a:gd name="connsiteX161" fmla="*/ 2947048 w 3398293"/>
              <a:gd name="connsiteY161" fmla="*/ 995418 h 4203510"/>
              <a:gd name="connsiteX162" fmla="*/ 2954741 w 3398293"/>
              <a:gd name="connsiteY162" fmla="*/ 934871 h 4203510"/>
              <a:gd name="connsiteX163" fmla="*/ 2995684 w 3398293"/>
              <a:gd name="connsiteY163" fmla="*/ 914400 h 4203510"/>
              <a:gd name="connsiteX164" fmla="*/ 3050275 w 3398293"/>
              <a:gd name="connsiteY164" fmla="*/ 928047 h 4203510"/>
              <a:gd name="connsiteX165" fmla="*/ 3063923 w 3398293"/>
              <a:gd name="connsiteY165" fmla="*/ 948519 h 4203510"/>
              <a:gd name="connsiteX166" fmla="*/ 3101888 w 3398293"/>
              <a:gd name="connsiteY166" fmla="*/ 1013222 h 4203510"/>
              <a:gd name="connsiteX167" fmla="*/ 3157658 w 3398293"/>
              <a:gd name="connsiteY167" fmla="*/ 1087105 h 4203510"/>
              <a:gd name="connsiteX168" fmla="*/ 3205735 w 3398293"/>
              <a:gd name="connsiteY168" fmla="*/ 1131894 h 4203510"/>
              <a:gd name="connsiteX169" fmla="*/ 3275154 w 3398293"/>
              <a:gd name="connsiteY169" fmla="*/ 1202491 h 4203510"/>
              <a:gd name="connsiteX170" fmla="*/ 3350526 w 3398293"/>
              <a:gd name="connsiteY170" fmla="*/ 1262417 h 4203510"/>
              <a:gd name="connsiteX171" fmla="*/ 3370997 w 3398293"/>
              <a:gd name="connsiteY171" fmla="*/ 1276065 h 4203510"/>
              <a:gd name="connsiteX172" fmla="*/ 3391469 w 3398293"/>
              <a:gd name="connsiteY172" fmla="*/ 1269241 h 4203510"/>
              <a:gd name="connsiteX173" fmla="*/ 3398293 w 3398293"/>
              <a:gd name="connsiteY173" fmla="*/ 1248770 h 4203510"/>
              <a:gd name="connsiteX174" fmla="*/ 3364174 w 3398293"/>
              <a:gd name="connsiteY174" fmla="*/ 1187355 h 4203510"/>
              <a:gd name="connsiteX175" fmla="*/ 3336878 w 3398293"/>
              <a:gd name="connsiteY175" fmla="*/ 1146411 h 4203510"/>
              <a:gd name="connsiteX176" fmla="*/ 3330054 w 3398293"/>
              <a:gd name="connsiteY176" fmla="*/ 1125940 h 4203510"/>
              <a:gd name="connsiteX177" fmla="*/ 3309583 w 3398293"/>
              <a:gd name="connsiteY177" fmla="*/ 1112292 h 4203510"/>
              <a:gd name="connsiteX178" fmla="*/ 3289111 w 3398293"/>
              <a:gd name="connsiteY178" fmla="*/ 1091820 h 4203510"/>
              <a:gd name="connsiteX179" fmla="*/ 3261815 w 3398293"/>
              <a:gd name="connsiteY179" fmla="*/ 1050877 h 4203510"/>
              <a:gd name="connsiteX180" fmla="*/ 3234520 w 3398293"/>
              <a:gd name="connsiteY180" fmla="*/ 1009934 h 4203510"/>
              <a:gd name="connsiteX181" fmla="*/ 3207224 w 3398293"/>
              <a:gd name="connsiteY181" fmla="*/ 968991 h 4203510"/>
              <a:gd name="connsiteX182" fmla="*/ 3166281 w 3398293"/>
              <a:gd name="connsiteY182" fmla="*/ 928047 h 4203510"/>
              <a:gd name="connsiteX183" fmla="*/ 3111690 w 3398293"/>
              <a:gd name="connsiteY183" fmla="*/ 880280 h 4203510"/>
              <a:gd name="connsiteX184" fmla="*/ 3116156 w 3398293"/>
              <a:gd name="connsiteY184" fmla="*/ 850006 h 4203510"/>
              <a:gd name="connsiteX185" fmla="*/ 3077571 w 3398293"/>
              <a:gd name="connsiteY185" fmla="*/ 818865 h 4203510"/>
              <a:gd name="connsiteX186" fmla="*/ 3084394 w 3398293"/>
              <a:gd name="connsiteY186" fmla="*/ 743803 h 4203510"/>
              <a:gd name="connsiteX187" fmla="*/ 3077571 w 3398293"/>
              <a:gd name="connsiteY187" fmla="*/ 627797 h 4203510"/>
              <a:gd name="connsiteX188" fmla="*/ 3057099 w 3398293"/>
              <a:gd name="connsiteY188" fmla="*/ 620973 h 4203510"/>
              <a:gd name="connsiteX189" fmla="*/ 2709081 w 3398293"/>
              <a:gd name="connsiteY189" fmla="*/ 614149 h 4203510"/>
              <a:gd name="connsiteX190" fmla="*/ 2715905 w 3398293"/>
              <a:gd name="connsiteY190" fmla="*/ 532262 h 4203510"/>
              <a:gd name="connsiteX191" fmla="*/ 2688609 w 3398293"/>
              <a:gd name="connsiteY191" fmla="*/ 484495 h 4203510"/>
              <a:gd name="connsiteX192" fmla="*/ 2668138 w 3398293"/>
              <a:gd name="connsiteY192" fmla="*/ 477671 h 4203510"/>
              <a:gd name="connsiteX193" fmla="*/ 2538484 w 3398293"/>
              <a:gd name="connsiteY193" fmla="*/ 457200 h 4203510"/>
              <a:gd name="connsiteX194" fmla="*/ 2456597 w 3398293"/>
              <a:gd name="connsiteY194" fmla="*/ 464023 h 4203510"/>
              <a:gd name="connsiteX195" fmla="*/ 2436126 w 3398293"/>
              <a:gd name="connsiteY195" fmla="*/ 470847 h 4203510"/>
              <a:gd name="connsiteX196" fmla="*/ 2374711 w 3398293"/>
              <a:gd name="connsiteY196" fmla="*/ 464023 h 4203510"/>
              <a:gd name="connsiteX197" fmla="*/ 2299648 w 3398293"/>
              <a:gd name="connsiteY197" fmla="*/ 470847 h 4203510"/>
              <a:gd name="connsiteX198" fmla="*/ 2279177 w 3398293"/>
              <a:gd name="connsiteY198" fmla="*/ 477671 h 4203510"/>
              <a:gd name="connsiteX199" fmla="*/ 2238233 w 3398293"/>
              <a:gd name="connsiteY199" fmla="*/ 504967 h 4203510"/>
              <a:gd name="connsiteX200" fmla="*/ 2197290 w 3398293"/>
              <a:gd name="connsiteY200" fmla="*/ 477671 h 4203510"/>
              <a:gd name="connsiteX201" fmla="*/ 2183642 w 3398293"/>
              <a:gd name="connsiteY201" fmla="*/ 457200 h 4203510"/>
              <a:gd name="connsiteX202" fmla="*/ 2163171 w 3398293"/>
              <a:gd name="connsiteY202" fmla="*/ 450376 h 4203510"/>
              <a:gd name="connsiteX203" fmla="*/ 2101756 w 3398293"/>
              <a:gd name="connsiteY203" fmla="*/ 409432 h 4203510"/>
              <a:gd name="connsiteX204" fmla="*/ 2081284 w 3398293"/>
              <a:gd name="connsiteY204" fmla="*/ 395785 h 4203510"/>
              <a:gd name="connsiteX205" fmla="*/ 2060812 w 3398293"/>
              <a:gd name="connsiteY205" fmla="*/ 388961 h 4203510"/>
              <a:gd name="connsiteX206" fmla="*/ 2019869 w 3398293"/>
              <a:gd name="connsiteY206" fmla="*/ 361665 h 4203510"/>
              <a:gd name="connsiteX207" fmla="*/ 1999397 w 3398293"/>
              <a:gd name="connsiteY207" fmla="*/ 348017 h 4203510"/>
              <a:gd name="connsiteX208" fmla="*/ 1978926 w 3398293"/>
              <a:gd name="connsiteY208" fmla="*/ 341194 h 4203510"/>
              <a:gd name="connsiteX209" fmla="*/ 1979236 w 3398293"/>
              <a:gd name="connsiteY209" fmla="*/ 302608 h 4203510"/>
              <a:gd name="connsiteX210" fmla="*/ 1974212 w 3398293"/>
              <a:gd name="connsiteY210" fmla="*/ 272644 h 4203510"/>
              <a:gd name="connsiteX211" fmla="*/ 1963231 w 3398293"/>
              <a:gd name="connsiteY211" fmla="*/ 227235 h 4203510"/>
              <a:gd name="connsiteX212" fmla="*/ 1924644 w 3398293"/>
              <a:gd name="connsiteY212" fmla="*/ 180646 h 4203510"/>
              <a:gd name="connsiteX213" fmla="*/ 1888726 w 3398293"/>
              <a:gd name="connsiteY213" fmla="*/ 139703 h 4203510"/>
              <a:gd name="connsiteX214" fmla="*/ 1876568 w 3398293"/>
              <a:gd name="connsiteY214" fmla="*/ 129653 h 4203510"/>
              <a:gd name="connsiteX215" fmla="*/ 1869744 w 3398293"/>
              <a:gd name="connsiteY215" fmla="*/ 88710 h 4203510"/>
              <a:gd name="connsiteX216" fmla="*/ 1862920 w 3398293"/>
              <a:gd name="connsiteY216" fmla="*/ 68238 h 4203510"/>
              <a:gd name="connsiteX217" fmla="*/ 1842448 w 3398293"/>
              <a:gd name="connsiteY217" fmla="*/ 61414 h 4203510"/>
              <a:gd name="connsiteX218" fmla="*/ 1801505 w 3398293"/>
              <a:gd name="connsiteY218" fmla="*/ 40943 h 4203510"/>
              <a:gd name="connsiteX219" fmla="*/ 1753738 w 3398293"/>
              <a:gd name="connsiteY219" fmla="*/ 47767 h 4203510"/>
              <a:gd name="connsiteX220" fmla="*/ 1726442 w 3398293"/>
              <a:gd name="connsiteY220" fmla="*/ 88710 h 4203510"/>
              <a:gd name="connsiteX221" fmla="*/ 1705971 w 3398293"/>
              <a:gd name="connsiteY221" fmla="*/ 109182 h 4203510"/>
              <a:gd name="connsiteX222" fmla="*/ 1685499 w 3398293"/>
              <a:gd name="connsiteY222" fmla="*/ 116005 h 4203510"/>
              <a:gd name="connsiteX223" fmla="*/ 1624084 w 3398293"/>
              <a:gd name="connsiteY223" fmla="*/ 102358 h 4203510"/>
              <a:gd name="connsiteX224" fmla="*/ 1610436 w 3398293"/>
              <a:gd name="connsiteY224" fmla="*/ 81886 h 4203510"/>
              <a:gd name="connsiteX225" fmla="*/ 1569493 w 3398293"/>
              <a:gd name="connsiteY225" fmla="*/ 68238 h 4203510"/>
              <a:gd name="connsiteX226" fmla="*/ 1549021 w 3398293"/>
              <a:gd name="connsiteY226" fmla="*/ 47767 h 4203510"/>
              <a:gd name="connsiteX227" fmla="*/ 1528550 w 3398293"/>
              <a:gd name="connsiteY227" fmla="*/ 34119 h 4203510"/>
              <a:gd name="connsiteX228" fmla="*/ 1501254 w 3398293"/>
              <a:gd name="connsiteY228" fmla="*/ 0 h 4203510"/>
              <a:gd name="connsiteX229" fmla="*/ 1480783 w 3398293"/>
              <a:gd name="connsiteY229" fmla="*/ 6823 h 4203510"/>
              <a:gd name="connsiteX230" fmla="*/ 1453487 w 3398293"/>
              <a:gd name="connsiteY230" fmla="*/ 13647 h 4203510"/>
              <a:gd name="connsiteX231" fmla="*/ 1433015 w 3398293"/>
              <a:gd name="connsiteY231" fmla="*/ 27295 h 4203510"/>
              <a:gd name="connsiteX232" fmla="*/ 1412544 w 3398293"/>
              <a:gd name="connsiteY232" fmla="*/ 34119 h 4203510"/>
              <a:gd name="connsiteX233" fmla="*/ 1392072 w 3398293"/>
              <a:gd name="connsiteY233" fmla="*/ 47767 h 4203510"/>
              <a:gd name="connsiteX234" fmla="*/ 1371600 w 3398293"/>
              <a:gd name="connsiteY234" fmla="*/ 54591 h 4203510"/>
              <a:gd name="connsiteX235" fmla="*/ 1330657 w 3398293"/>
              <a:gd name="connsiteY235" fmla="*/ 75062 h 4203510"/>
              <a:gd name="connsiteX236" fmla="*/ 1289714 w 3398293"/>
              <a:gd name="connsiteY236" fmla="*/ 68238 h 4203510"/>
              <a:gd name="connsiteX237" fmla="*/ 1276066 w 3398293"/>
              <a:gd name="connsiteY237" fmla="*/ 47767 h 4203510"/>
              <a:gd name="connsiteX238" fmla="*/ 1255594 w 3398293"/>
              <a:gd name="connsiteY238" fmla="*/ 34119 h 4203510"/>
              <a:gd name="connsiteX239" fmla="*/ 1248771 w 3398293"/>
              <a:gd name="connsiteY239" fmla="*/ 54591 h 4203510"/>
              <a:gd name="connsiteX240" fmla="*/ 1228299 w 3398293"/>
              <a:gd name="connsiteY240" fmla="*/ 61414 h 4203510"/>
              <a:gd name="connsiteX241" fmla="*/ 1207827 w 3398293"/>
              <a:gd name="connsiteY241" fmla="*/ 75062 h 4203510"/>
              <a:gd name="connsiteX242" fmla="*/ 1132765 w 3398293"/>
              <a:gd name="connsiteY242" fmla="*/ 68238 h 4203510"/>
              <a:gd name="connsiteX243" fmla="*/ 1030406 w 3398293"/>
              <a:gd name="connsiteY243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23833 w 3398293"/>
              <a:gd name="connsiteY70" fmla="*/ 3869140 h 4203510"/>
              <a:gd name="connsiteX71" fmla="*/ 1357953 w 3398293"/>
              <a:gd name="connsiteY71" fmla="*/ 3903259 h 4203510"/>
              <a:gd name="connsiteX72" fmla="*/ 1371600 w 3398293"/>
              <a:gd name="connsiteY72" fmla="*/ 3923731 h 4203510"/>
              <a:gd name="connsiteX73" fmla="*/ 1433015 w 3398293"/>
              <a:gd name="connsiteY73" fmla="*/ 3964674 h 4203510"/>
              <a:gd name="connsiteX74" fmla="*/ 1617260 w 3398293"/>
              <a:gd name="connsiteY74" fmla="*/ 4203510 h 4203510"/>
              <a:gd name="connsiteX75" fmla="*/ 1624084 w 3398293"/>
              <a:gd name="connsiteY75" fmla="*/ 4169391 h 4203510"/>
              <a:gd name="connsiteX76" fmla="*/ 1637732 w 3398293"/>
              <a:gd name="connsiteY76" fmla="*/ 4067032 h 4203510"/>
              <a:gd name="connsiteX77" fmla="*/ 1630908 w 3398293"/>
              <a:gd name="connsiteY77" fmla="*/ 4012441 h 4203510"/>
              <a:gd name="connsiteX78" fmla="*/ 1610436 w 3398293"/>
              <a:gd name="connsiteY78" fmla="*/ 3971498 h 4203510"/>
              <a:gd name="connsiteX79" fmla="*/ 1609258 w 3398293"/>
              <a:gd name="connsiteY79" fmla="*/ 3940047 h 4203510"/>
              <a:gd name="connsiteX80" fmla="*/ 1605412 w 3398293"/>
              <a:gd name="connsiteY80" fmla="*/ 3905926 h 4203510"/>
              <a:gd name="connsiteX81" fmla="*/ 1610436 w 3398293"/>
              <a:gd name="connsiteY81" fmla="*/ 3835020 h 4203510"/>
              <a:gd name="connsiteX82" fmla="*/ 1610436 w 3398293"/>
              <a:gd name="connsiteY82" fmla="*/ 3835020 h 4203510"/>
              <a:gd name="connsiteX83" fmla="*/ 1600635 w 3398293"/>
              <a:gd name="connsiteY83" fmla="*/ 3802080 h 4203510"/>
              <a:gd name="connsiteX84" fmla="*/ 1658203 w 3398293"/>
              <a:gd name="connsiteY84" fmla="*/ 3758159 h 4203510"/>
              <a:gd name="connsiteX85" fmla="*/ 1733266 w 3398293"/>
              <a:gd name="connsiteY85" fmla="*/ 3814549 h 4203510"/>
              <a:gd name="connsiteX86" fmla="*/ 1753738 w 3398293"/>
              <a:gd name="connsiteY86" fmla="*/ 3800901 h 4203510"/>
              <a:gd name="connsiteX87" fmla="*/ 1760562 w 3398293"/>
              <a:gd name="connsiteY87" fmla="*/ 3780429 h 4203510"/>
              <a:gd name="connsiteX88" fmla="*/ 1774209 w 3398293"/>
              <a:gd name="connsiteY88" fmla="*/ 3759958 h 4203510"/>
              <a:gd name="connsiteX89" fmla="*/ 1781033 w 3398293"/>
              <a:gd name="connsiteY89" fmla="*/ 3739486 h 4203510"/>
              <a:gd name="connsiteX90" fmla="*/ 1801505 w 3398293"/>
              <a:gd name="connsiteY90" fmla="*/ 3732662 h 4203510"/>
              <a:gd name="connsiteX91" fmla="*/ 1849272 w 3398293"/>
              <a:gd name="connsiteY91" fmla="*/ 3746310 h 4203510"/>
              <a:gd name="connsiteX92" fmla="*/ 1862920 w 3398293"/>
              <a:gd name="connsiteY92" fmla="*/ 3766782 h 4203510"/>
              <a:gd name="connsiteX93" fmla="*/ 1978926 w 3398293"/>
              <a:gd name="connsiteY93" fmla="*/ 3759958 h 4203510"/>
              <a:gd name="connsiteX94" fmla="*/ 1999397 w 3398293"/>
              <a:gd name="connsiteY94" fmla="*/ 3753134 h 4203510"/>
              <a:gd name="connsiteX95" fmla="*/ 2006221 w 3398293"/>
              <a:gd name="connsiteY95" fmla="*/ 3732662 h 4203510"/>
              <a:gd name="connsiteX96" fmla="*/ 2040341 w 3398293"/>
              <a:gd name="connsiteY96" fmla="*/ 3698543 h 4203510"/>
              <a:gd name="connsiteX97" fmla="*/ 2074460 w 3398293"/>
              <a:gd name="connsiteY97" fmla="*/ 3712191 h 4203510"/>
              <a:gd name="connsiteX98" fmla="*/ 2115403 w 3398293"/>
              <a:gd name="connsiteY98" fmla="*/ 3732662 h 4203510"/>
              <a:gd name="connsiteX99" fmla="*/ 2163171 w 3398293"/>
              <a:gd name="connsiteY99" fmla="*/ 3712191 h 4203510"/>
              <a:gd name="connsiteX100" fmla="*/ 2204114 w 3398293"/>
              <a:gd name="connsiteY100" fmla="*/ 3678071 h 4203510"/>
              <a:gd name="connsiteX101" fmla="*/ 2224586 w 3398293"/>
              <a:gd name="connsiteY101" fmla="*/ 3671247 h 4203510"/>
              <a:gd name="connsiteX102" fmla="*/ 2245057 w 3398293"/>
              <a:gd name="connsiteY102" fmla="*/ 3650776 h 4203510"/>
              <a:gd name="connsiteX103" fmla="*/ 2265529 w 3398293"/>
              <a:gd name="connsiteY103" fmla="*/ 3657600 h 4203510"/>
              <a:gd name="connsiteX104" fmla="*/ 2292824 w 3398293"/>
              <a:gd name="connsiteY104" fmla="*/ 3650776 h 4203510"/>
              <a:gd name="connsiteX105" fmla="*/ 2306472 w 3398293"/>
              <a:gd name="connsiteY105" fmla="*/ 3630304 h 4203510"/>
              <a:gd name="connsiteX106" fmla="*/ 2313296 w 3398293"/>
              <a:gd name="connsiteY106" fmla="*/ 3609832 h 4203510"/>
              <a:gd name="connsiteX107" fmla="*/ 2361063 w 3398293"/>
              <a:gd name="connsiteY107" fmla="*/ 3596185 h 4203510"/>
              <a:gd name="connsiteX108" fmla="*/ 2395183 w 3398293"/>
              <a:gd name="connsiteY108" fmla="*/ 3562065 h 4203510"/>
              <a:gd name="connsiteX109" fmla="*/ 2436126 w 3398293"/>
              <a:gd name="connsiteY109" fmla="*/ 3534770 h 4203510"/>
              <a:gd name="connsiteX110" fmla="*/ 2449774 w 3398293"/>
              <a:gd name="connsiteY110" fmla="*/ 3514298 h 4203510"/>
              <a:gd name="connsiteX111" fmla="*/ 2511189 w 3398293"/>
              <a:gd name="connsiteY111" fmla="*/ 3480179 h 4203510"/>
              <a:gd name="connsiteX112" fmla="*/ 2490717 w 3398293"/>
              <a:gd name="connsiteY112" fmla="*/ 3473355 h 4203510"/>
              <a:gd name="connsiteX113" fmla="*/ 2565780 w 3398293"/>
              <a:gd name="connsiteY113" fmla="*/ 3452883 h 4203510"/>
              <a:gd name="connsiteX114" fmla="*/ 2661314 w 3398293"/>
              <a:gd name="connsiteY114" fmla="*/ 3425588 h 4203510"/>
              <a:gd name="connsiteX115" fmla="*/ 2722729 w 3398293"/>
              <a:gd name="connsiteY115" fmla="*/ 3398292 h 4203510"/>
              <a:gd name="connsiteX116" fmla="*/ 2743200 w 3398293"/>
              <a:gd name="connsiteY116" fmla="*/ 3405116 h 4203510"/>
              <a:gd name="connsiteX117" fmla="*/ 2797791 w 3398293"/>
              <a:gd name="connsiteY117" fmla="*/ 3398292 h 4203510"/>
              <a:gd name="connsiteX118" fmla="*/ 2859206 w 3398293"/>
              <a:gd name="connsiteY118" fmla="*/ 3350525 h 4203510"/>
              <a:gd name="connsiteX119" fmla="*/ 2920621 w 3398293"/>
              <a:gd name="connsiteY119" fmla="*/ 3309582 h 4203510"/>
              <a:gd name="connsiteX120" fmla="*/ 2941093 w 3398293"/>
              <a:gd name="connsiteY120" fmla="*/ 3295934 h 4203510"/>
              <a:gd name="connsiteX121" fmla="*/ 2954741 w 3398293"/>
              <a:gd name="connsiteY121" fmla="*/ 3316405 h 4203510"/>
              <a:gd name="connsiteX122" fmla="*/ 2995684 w 3398293"/>
              <a:gd name="connsiteY122" fmla="*/ 3336877 h 4203510"/>
              <a:gd name="connsiteX123" fmla="*/ 3016156 w 3398293"/>
              <a:gd name="connsiteY123" fmla="*/ 3330053 h 4203510"/>
              <a:gd name="connsiteX124" fmla="*/ 3057099 w 3398293"/>
              <a:gd name="connsiteY124" fmla="*/ 3302758 h 4203510"/>
              <a:gd name="connsiteX125" fmla="*/ 3084394 w 3398293"/>
              <a:gd name="connsiteY125" fmla="*/ 3295934 h 4203510"/>
              <a:gd name="connsiteX126" fmla="*/ 3125338 w 3398293"/>
              <a:gd name="connsiteY126" fmla="*/ 3268638 h 4203510"/>
              <a:gd name="connsiteX127" fmla="*/ 3166281 w 3398293"/>
              <a:gd name="connsiteY127" fmla="*/ 3282286 h 4203510"/>
              <a:gd name="connsiteX128" fmla="*/ 3186753 w 3398293"/>
              <a:gd name="connsiteY128" fmla="*/ 3275462 h 4203510"/>
              <a:gd name="connsiteX129" fmla="*/ 3254991 w 3398293"/>
              <a:gd name="connsiteY129" fmla="*/ 3241343 h 4203510"/>
              <a:gd name="connsiteX130" fmla="*/ 3282287 w 3398293"/>
              <a:gd name="connsiteY130" fmla="*/ 3248167 h 4203510"/>
              <a:gd name="connsiteX131" fmla="*/ 3302759 w 3398293"/>
              <a:gd name="connsiteY131" fmla="*/ 3254991 h 4203510"/>
              <a:gd name="connsiteX132" fmla="*/ 3309583 w 3398293"/>
              <a:gd name="connsiteY132" fmla="*/ 3234519 h 4203510"/>
              <a:gd name="connsiteX133" fmla="*/ 3306295 w 3398293"/>
              <a:gd name="connsiteY133" fmla="*/ 3141962 h 4203510"/>
              <a:gd name="connsiteX134" fmla="*/ 3305674 w 3398293"/>
              <a:gd name="connsiteY134" fmla="*/ 3039356 h 4203510"/>
              <a:gd name="connsiteX135" fmla="*/ 3304185 w 3398293"/>
              <a:gd name="connsiteY135" fmla="*/ 2933089 h 4203510"/>
              <a:gd name="connsiteX136" fmla="*/ 3303876 w 3398293"/>
              <a:gd name="connsiteY136" fmla="*/ 2767269 h 4203510"/>
              <a:gd name="connsiteX137" fmla="*/ 3299470 w 3398293"/>
              <a:gd name="connsiteY137" fmla="*/ 2558645 h 4203510"/>
              <a:gd name="connsiteX138" fmla="*/ 3291158 w 3398293"/>
              <a:gd name="connsiteY138" fmla="*/ 2329672 h 4203510"/>
              <a:gd name="connsiteX139" fmla="*/ 3284645 w 3398293"/>
              <a:gd name="connsiteY139" fmla="*/ 2089595 h 4203510"/>
              <a:gd name="connsiteX140" fmla="*/ 3289111 w 3398293"/>
              <a:gd name="connsiteY140" fmla="*/ 1985749 h 4203510"/>
              <a:gd name="connsiteX141" fmla="*/ 3282287 w 3398293"/>
              <a:gd name="connsiteY141" fmla="*/ 1897038 h 4203510"/>
              <a:gd name="connsiteX142" fmla="*/ 3261815 w 3398293"/>
              <a:gd name="connsiteY142" fmla="*/ 1890214 h 4203510"/>
              <a:gd name="connsiteX143" fmla="*/ 3118514 w 3398293"/>
              <a:gd name="connsiteY143" fmla="*/ 1887236 h 4203510"/>
              <a:gd name="connsiteX144" fmla="*/ 2941093 w 3398293"/>
              <a:gd name="connsiteY144" fmla="*/ 1890214 h 4203510"/>
              <a:gd name="connsiteX145" fmla="*/ 2818263 w 3398293"/>
              <a:gd name="connsiteY145" fmla="*/ 1897038 h 4203510"/>
              <a:gd name="connsiteX146" fmla="*/ 2695433 w 3398293"/>
              <a:gd name="connsiteY146" fmla="*/ 1895860 h 4203510"/>
              <a:gd name="connsiteX147" fmla="*/ 2681786 w 3398293"/>
              <a:gd name="connsiteY147" fmla="*/ 1781032 h 4203510"/>
              <a:gd name="connsiteX148" fmla="*/ 2681786 w 3398293"/>
              <a:gd name="connsiteY148" fmla="*/ 1433014 h 4203510"/>
              <a:gd name="connsiteX149" fmla="*/ 2689788 w 3398293"/>
              <a:gd name="connsiteY149" fmla="*/ 1276065 h 4203510"/>
              <a:gd name="connsiteX150" fmla="*/ 2757158 w 3398293"/>
              <a:gd name="connsiteY150" fmla="*/ 1440149 h 4203510"/>
              <a:gd name="connsiteX151" fmla="*/ 2856291 w 3398293"/>
              <a:gd name="connsiteY151" fmla="*/ 1454106 h 4203510"/>
              <a:gd name="connsiteX152" fmla="*/ 2843822 w 3398293"/>
              <a:gd name="connsiteY152" fmla="*/ 1282889 h 4203510"/>
              <a:gd name="connsiteX153" fmla="*/ 2837866 w 3398293"/>
              <a:gd name="connsiteY153" fmla="*/ 1211983 h 4203510"/>
              <a:gd name="connsiteX154" fmla="*/ 2843201 w 3398293"/>
              <a:gd name="connsiteY154" fmla="*/ 1175196 h 4203510"/>
              <a:gd name="connsiteX155" fmla="*/ 2862494 w 3398293"/>
              <a:gd name="connsiteY155" fmla="*/ 1118806 h 4203510"/>
              <a:gd name="connsiteX156" fmla="*/ 2859206 w 3398293"/>
              <a:gd name="connsiteY156" fmla="*/ 1071349 h 4203510"/>
              <a:gd name="connsiteX157" fmla="*/ 2881166 w 3398293"/>
              <a:gd name="connsiteY157" fmla="*/ 1051187 h 4203510"/>
              <a:gd name="connsiteX158" fmla="*/ 2896303 w 3398293"/>
              <a:gd name="connsiteY158" fmla="*/ 1034872 h 4203510"/>
              <a:gd name="connsiteX159" fmla="*/ 2933401 w 3398293"/>
              <a:gd name="connsiteY159" fmla="*/ 1023892 h 4203510"/>
              <a:gd name="connsiteX160" fmla="*/ 2947048 w 3398293"/>
              <a:gd name="connsiteY160" fmla="*/ 995418 h 4203510"/>
              <a:gd name="connsiteX161" fmla="*/ 2954741 w 3398293"/>
              <a:gd name="connsiteY161" fmla="*/ 934871 h 4203510"/>
              <a:gd name="connsiteX162" fmla="*/ 2995684 w 3398293"/>
              <a:gd name="connsiteY162" fmla="*/ 914400 h 4203510"/>
              <a:gd name="connsiteX163" fmla="*/ 3050275 w 3398293"/>
              <a:gd name="connsiteY163" fmla="*/ 928047 h 4203510"/>
              <a:gd name="connsiteX164" fmla="*/ 3063923 w 3398293"/>
              <a:gd name="connsiteY164" fmla="*/ 948519 h 4203510"/>
              <a:gd name="connsiteX165" fmla="*/ 3101888 w 3398293"/>
              <a:gd name="connsiteY165" fmla="*/ 1013222 h 4203510"/>
              <a:gd name="connsiteX166" fmla="*/ 3157658 w 3398293"/>
              <a:gd name="connsiteY166" fmla="*/ 1087105 h 4203510"/>
              <a:gd name="connsiteX167" fmla="*/ 3205735 w 3398293"/>
              <a:gd name="connsiteY167" fmla="*/ 1131894 h 4203510"/>
              <a:gd name="connsiteX168" fmla="*/ 3275154 w 3398293"/>
              <a:gd name="connsiteY168" fmla="*/ 1202491 h 4203510"/>
              <a:gd name="connsiteX169" fmla="*/ 3350526 w 3398293"/>
              <a:gd name="connsiteY169" fmla="*/ 1262417 h 4203510"/>
              <a:gd name="connsiteX170" fmla="*/ 3370997 w 3398293"/>
              <a:gd name="connsiteY170" fmla="*/ 1276065 h 4203510"/>
              <a:gd name="connsiteX171" fmla="*/ 3391469 w 3398293"/>
              <a:gd name="connsiteY171" fmla="*/ 1269241 h 4203510"/>
              <a:gd name="connsiteX172" fmla="*/ 3398293 w 3398293"/>
              <a:gd name="connsiteY172" fmla="*/ 1248770 h 4203510"/>
              <a:gd name="connsiteX173" fmla="*/ 3364174 w 3398293"/>
              <a:gd name="connsiteY173" fmla="*/ 1187355 h 4203510"/>
              <a:gd name="connsiteX174" fmla="*/ 3336878 w 3398293"/>
              <a:gd name="connsiteY174" fmla="*/ 1146411 h 4203510"/>
              <a:gd name="connsiteX175" fmla="*/ 3330054 w 3398293"/>
              <a:gd name="connsiteY175" fmla="*/ 1125940 h 4203510"/>
              <a:gd name="connsiteX176" fmla="*/ 3309583 w 3398293"/>
              <a:gd name="connsiteY176" fmla="*/ 1112292 h 4203510"/>
              <a:gd name="connsiteX177" fmla="*/ 3289111 w 3398293"/>
              <a:gd name="connsiteY177" fmla="*/ 1091820 h 4203510"/>
              <a:gd name="connsiteX178" fmla="*/ 3261815 w 3398293"/>
              <a:gd name="connsiteY178" fmla="*/ 1050877 h 4203510"/>
              <a:gd name="connsiteX179" fmla="*/ 3234520 w 3398293"/>
              <a:gd name="connsiteY179" fmla="*/ 1009934 h 4203510"/>
              <a:gd name="connsiteX180" fmla="*/ 3207224 w 3398293"/>
              <a:gd name="connsiteY180" fmla="*/ 968991 h 4203510"/>
              <a:gd name="connsiteX181" fmla="*/ 3166281 w 3398293"/>
              <a:gd name="connsiteY181" fmla="*/ 928047 h 4203510"/>
              <a:gd name="connsiteX182" fmla="*/ 3111690 w 3398293"/>
              <a:gd name="connsiteY182" fmla="*/ 880280 h 4203510"/>
              <a:gd name="connsiteX183" fmla="*/ 3116156 w 3398293"/>
              <a:gd name="connsiteY183" fmla="*/ 850006 h 4203510"/>
              <a:gd name="connsiteX184" fmla="*/ 3077571 w 3398293"/>
              <a:gd name="connsiteY184" fmla="*/ 818865 h 4203510"/>
              <a:gd name="connsiteX185" fmla="*/ 3084394 w 3398293"/>
              <a:gd name="connsiteY185" fmla="*/ 743803 h 4203510"/>
              <a:gd name="connsiteX186" fmla="*/ 3077571 w 3398293"/>
              <a:gd name="connsiteY186" fmla="*/ 627797 h 4203510"/>
              <a:gd name="connsiteX187" fmla="*/ 3057099 w 3398293"/>
              <a:gd name="connsiteY187" fmla="*/ 620973 h 4203510"/>
              <a:gd name="connsiteX188" fmla="*/ 2709081 w 3398293"/>
              <a:gd name="connsiteY188" fmla="*/ 614149 h 4203510"/>
              <a:gd name="connsiteX189" fmla="*/ 2715905 w 3398293"/>
              <a:gd name="connsiteY189" fmla="*/ 532262 h 4203510"/>
              <a:gd name="connsiteX190" fmla="*/ 2688609 w 3398293"/>
              <a:gd name="connsiteY190" fmla="*/ 484495 h 4203510"/>
              <a:gd name="connsiteX191" fmla="*/ 2668138 w 3398293"/>
              <a:gd name="connsiteY191" fmla="*/ 477671 h 4203510"/>
              <a:gd name="connsiteX192" fmla="*/ 2538484 w 3398293"/>
              <a:gd name="connsiteY192" fmla="*/ 457200 h 4203510"/>
              <a:gd name="connsiteX193" fmla="*/ 2456597 w 3398293"/>
              <a:gd name="connsiteY193" fmla="*/ 464023 h 4203510"/>
              <a:gd name="connsiteX194" fmla="*/ 2436126 w 3398293"/>
              <a:gd name="connsiteY194" fmla="*/ 470847 h 4203510"/>
              <a:gd name="connsiteX195" fmla="*/ 2374711 w 3398293"/>
              <a:gd name="connsiteY195" fmla="*/ 464023 h 4203510"/>
              <a:gd name="connsiteX196" fmla="*/ 2299648 w 3398293"/>
              <a:gd name="connsiteY196" fmla="*/ 470847 h 4203510"/>
              <a:gd name="connsiteX197" fmla="*/ 2279177 w 3398293"/>
              <a:gd name="connsiteY197" fmla="*/ 477671 h 4203510"/>
              <a:gd name="connsiteX198" fmla="*/ 2238233 w 3398293"/>
              <a:gd name="connsiteY198" fmla="*/ 504967 h 4203510"/>
              <a:gd name="connsiteX199" fmla="*/ 2197290 w 3398293"/>
              <a:gd name="connsiteY199" fmla="*/ 477671 h 4203510"/>
              <a:gd name="connsiteX200" fmla="*/ 2183642 w 3398293"/>
              <a:gd name="connsiteY200" fmla="*/ 457200 h 4203510"/>
              <a:gd name="connsiteX201" fmla="*/ 2163171 w 3398293"/>
              <a:gd name="connsiteY201" fmla="*/ 450376 h 4203510"/>
              <a:gd name="connsiteX202" fmla="*/ 2101756 w 3398293"/>
              <a:gd name="connsiteY202" fmla="*/ 409432 h 4203510"/>
              <a:gd name="connsiteX203" fmla="*/ 2081284 w 3398293"/>
              <a:gd name="connsiteY203" fmla="*/ 395785 h 4203510"/>
              <a:gd name="connsiteX204" fmla="*/ 2060812 w 3398293"/>
              <a:gd name="connsiteY204" fmla="*/ 388961 h 4203510"/>
              <a:gd name="connsiteX205" fmla="*/ 2019869 w 3398293"/>
              <a:gd name="connsiteY205" fmla="*/ 361665 h 4203510"/>
              <a:gd name="connsiteX206" fmla="*/ 1999397 w 3398293"/>
              <a:gd name="connsiteY206" fmla="*/ 348017 h 4203510"/>
              <a:gd name="connsiteX207" fmla="*/ 1978926 w 3398293"/>
              <a:gd name="connsiteY207" fmla="*/ 341194 h 4203510"/>
              <a:gd name="connsiteX208" fmla="*/ 1979236 w 3398293"/>
              <a:gd name="connsiteY208" fmla="*/ 302608 h 4203510"/>
              <a:gd name="connsiteX209" fmla="*/ 1974212 w 3398293"/>
              <a:gd name="connsiteY209" fmla="*/ 272644 h 4203510"/>
              <a:gd name="connsiteX210" fmla="*/ 1963231 w 3398293"/>
              <a:gd name="connsiteY210" fmla="*/ 227235 h 4203510"/>
              <a:gd name="connsiteX211" fmla="*/ 1924644 w 3398293"/>
              <a:gd name="connsiteY211" fmla="*/ 180646 h 4203510"/>
              <a:gd name="connsiteX212" fmla="*/ 1888726 w 3398293"/>
              <a:gd name="connsiteY212" fmla="*/ 139703 h 4203510"/>
              <a:gd name="connsiteX213" fmla="*/ 1876568 w 3398293"/>
              <a:gd name="connsiteY213" fmla="*/ 129653 h 4203510"/>
              <a:gd name="connsiteX214" fmla="*/ 1869744 w 3398293"/>
              <a:gd name="connsiteY214" fmla="*/ 88710 h 4203510"/>
              <a:gd name="connsiteX215" fmla="*/ 1862920 w 3398293"/>
              <a:gd name="connsiteY215" fmla="*/ 68238 h 4203510"/>
              <a:gd name="connsiteX216" fmla="*/ 1842448 w 3398293"/>
              <a:gd name="connsiteY216" fmla="*/ 61414 h 4203510"/>
              <a:gd name="connsiteX217" fmla="*/ 1801505 w 3398293"/>
              <a:gd name="connsiteY217" fmla="*/ 40943 h 4203510"/>
              <a:gd name="connsiteX218" fmla="*/ 1753738 w 3398293"/>
              <a:gd name="connsiteY218" fmla="*/ 47767 h 4203510"/>
              <a:gd name="connsiteX219" fmla="*/ 1726442 w 3398293"/>
              <a:gd name="connsiteY219" fmla="*/ 88710 h 4203510"/>
              <a:gd name="connsiteX220" fmla="*/ 1705971 w 3398293"/>
              <a:gd name="connsiteY220" fmla="*/ 109182 h 4203510"/>
              <a:gd name="connsiteX221" fmla="*/ 1685499 w 3398293"/>
              <a:gd name="connsiteY221" fmla="*/ 116005 h 4203510"/>
              <a:gd name="connsiteX222" fmla="*/ 1624084 w 3398293"/>
              <a:gd name="connsiteY222" fmla="*/ 102358 h 4203510"/>
              <a:gd name="connsiteX223" fmla="*/ 1610436 w 3398293"/>
              <a:gd name="connsiteY223" fmla="*/ 81886 h 4203510"/>
              <a:gd name="connsiteX224" fmla="*/ 1569493 w 3398293"/>
              <a:gd name="connsiteY224" fmla="*/ 68238 h 4203510"/>
              <a:gd name="connsiteX225" fmla="*/ 1549021 w 3398293"/>
              <a:gd name="connsiteY225" fmla="*/ 47767 h 4203510"/>
              <a:gd name="connsiteX226" fmla="*/ 1528550 w 3398293"/>
              <a:gd name="connsiteY226" fmla="*/ 34119 h 4203510"/>
              <a:gd name="connsiteX227" fmla="*/ 1501254 w 3398293"/>
              <a:gd name="connsiteY227" fmla="*/ 0 h 4203510"/>
              <a:gd name="connsiteX228" fmla="*/ 1480783 w 3398293"/>
              <a:gd name="connsiteY228" fmla="*/ 6823 h 4203510"/>
              <a:gd name="connsiteX229" fmla="*/ 1453487 w 3398293"/>
              <a:gd name="connsiteY229" fmla="*/ 13647 h 4203510"/>
              <a:gd name="connsiteX230" fmla="*/ 1433015 w 3398293"/>
              <a:gd name="connsiteY230" fmla="*/ 27295 h 4203510"/>
              <a:gd name="connsiteX231" fmla="*/ 1412544 w 3398293"/>
              <a:gd name="connsiteY231" fmla="*/ 34119 h 4203510"/>
              <a:gd name="connsiteX232" fmla="*/ 1392072 w 3398293"/>
              <a:gd name="connsiteY232" fmla="*/ 47767 h 4203510"/>
              <a:gd name="connsiteX233" fmla="*/ 1371600 w 3398293"/>
              <a:gd name="connsiteY233" fmla="*/ 54591 h 4203510"/>
              <a:gd name="connsiteX234" fmla="*/ 1330657 w 3398293"/>
              <a:gd name="connsiteY234" fmla="*/ 75062 h 4203510"/>
              <a:gd name="connsiteX235" fmla="*/ 1289714 w 3398293"/>
              <a:gd name="connsiteY235" fmla="*/ 68238 h 4203510"/>
              <a:gd name="connsiteX236" fmla="*/ 1276066 w 3398293"/>
              <a:gd name="connsiteY236" fmla="*/ 47767 h 4203510"/>
              <a:gd name="connsiteX237" fmla="*/ 1255594 w 3398293"/>
              <a:gd name="connsiteY237" fmla="*/ 34119 h 4203510"/>
              <a:gd name="connsiteX238" fmla="*/ 1248771 w 3398293"/>
              <a:gd name="connsiteY238" fmla="*/ 54591 h 4203510"/>
              <a:gd name="connsiteX239" fmla="*/ 1228299 w 3398293"/>
              <a:gd name="connsiteY239" fmla="*/ 61414 h 4203510"/>
              <a:gd name="connsiteX240" fmla="*/ 1207827 w 3398293"/>
              <a:gd name="connsiteY240" fmla="*/ 75062 h 4203510"/>
              <a:gd name="connsiteX241" fmla="*/ 1132765 w 3398293"/>
              <a:gd name="connsiteY241" fmla="*/ 68238 h 4203510"/>
              <a:gd name="connsiteX242" fmla="*/ 1030406 w 3398293"/>
              <a:gd name="connsiteY242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57953 w 3398293"/>
              <a:gd name="connsiteY70" fmla="*/ 3903259 h 4203510"/>
              <a:gd name="connsiteX71" fmla="*/ 1371600 w 3398293"/>
              <a:gd name="connsiteY71" fmla="*/ 3923731 h 4203510"/>
              <a:gd name="connsiteX72" fmla="*/ 1433015 w 3398293"/>
              <a:gd name="connsiteY72" fmla="*/ 3964674 h 4203510"/>
              <a:gd name="connsiteX73" fmla="*/ 1617260 w 3398293"/>
              <a:gd name="connsiteY73" fmla="*/ 4203510 h 4203510"/>
              <a:gd name="connsiteX74" fmla="*/ 1624084 w 3398293"/>
              <a:gd name="connsiteY74" fmla="*/ 4169391 h 4203510"/>
              <a:gd name="connsiteX75" fmla="*/ 1637732 w 3398293"/>
              <a:gd name="connsiteY75" fmla="*/ 4067032 h 4203510"/>
              <a:gd name="connsiteX76" fmla="*/ 1630908 w 3398293"/>
              <a:gd name="connsiteY76" fmla="*/ 4012441 h 4203510"/>
              <a:gd name="connsiteX77" fmla="*/ 1610436 w 3398293"/>
              <a:gd name="connsiteY77" fmla="*/ 3971498 h 4203510"/>
              <a:gd name="connsiteX78" fmla="*/ 1609258 w 3398293"/>
              <a:gd name="connsiteY78" fmla="*/ 3940047 h 4203510"/>
              <a:gd name="connsiteX79" fmla="*/ 1605412 w 3398293"/>
              <a:gd name="connsiteY79" fmla="*/ 3905926 h 4203510"/>
              <a:gd name="connsiteX80" fmla="*/ 1610436 w 3398293"/>
              <a:gd name="connsiteY80" fmla="*/ 3835020 h 4203510"/>
              <a:gd name="connsiteX81" fmla="*/ 1610436 w 3398293"/>
              <a:gd name="connsiteY81" fmla="*/ 3835020 h 4203510"/>
              <a:gd name="connsiteX82" fmla="*/ 1600635 w 3398293"/>
              <a:gd name="connsiteY82" fmla="*/ 3802080 h 4203510"/>
              <a:gd name="connsiteX83" fmla="*/ 1658203 w 3398293"/>
              <a:gd name="connsiteY83" fmla="*/ 3758159 h 4203510"/>
              <a:gd name="connsiteX84" fmla="*/ 1733266 w 3398293"/>
              <a:gd name="connsiteY84" fmla="*/ 3814549 h 4203510"/>
              <a:gd name="connsiteX85" fmla="*/ 1753738 w 3398293"/>
              <a:gd name="connsiteY85" fmla="*/ 3800901 h 4203510"/>
              <a:gd name="connsiteX86" fmla="*/ 1760562 w 3398293"/>
              <a:gd name="connsiteY86" fmla="*/ 3780429 h 4203510"/>
              <a:gd name="connsiteX87" fmla="*/ 1774209 w 3398293"/>
              <a:gd name="connsiteY87" fmla="*/ 3759958 h 4203510"/>
              <a:gd name="connsiteX88" fmla="*/ 1781033 w 3398293"/>
              <a:gd name="connsiteY88" fmla="*/ 3739486 h 4203510"/>
              <a:gd name="connsiteX89" fmla="*/ 1801505 w 3398293"/>
              <a:gd name="connsiteY89" fmla="*/ 3732662 h 4203510"/>
              <a:gd name="connsiteX90" fmla="*/ 1849272 w 3398293"/>
              <a:gd name="connsiteY90" fmla="*/ 3746310 h 4203510"/>
              <a:gd name="connsiteX91" fmla="*/ 1862920 w 3398293"/>
              <a:gd name="connsiteY91" fmla="*/ 3766782 h 4203510"/>
              <a:gd name="connsiteX92" fmla="*/ 1978926 w 3398293"/>
              <a:gd name="connsiteY92" fmla="*/ 3759958 h 4203510"/>
              <a:gd name="connsiteX93" fmla="*/ 1999397 w 3398293"/>
              <a:gd name="connsiteY93" fmla="*/ 3753134 h 4203510"/>
              <a:gd name="connsiteX94" fmla="*/ 2006221 w 3398293"/>
              <a:gd name="connsiteY94" fmla="*/ 3732662 h 4203510"/>
              <a:gd name="connsiteX95" fmla="*/ 2040341 w 3398293"/>
              <a:gd name="connsiteY95" fmla="*/ 3698543 h 4203510"/>
              <a:gd name="connsiteX96" fmla="*/ 2074460 w 3398293"/>
              <a:gd name="connsiteY96" fmla="*/ 3712191 h 4203510"/>
              <a:gd name="connsiteX97" fmla="*/ 2115403 w 3398293"/>
              <a:gd name="connsiteY97" fmla="*/ 3732662 h 4203510"/>
              <a:gd name="connsiteX98" fmla="*/ 2163171 w 3398293"/>
              <a:gd name="connsiteY98" fmla="*/ 3712191 h 4203510"/>
              <a:gd name="connsiteX99" fmla="*/ 2204114 w 3398293"/>
              <a:gd name="connsiteY99" fmla="*/ 3678071 h 4203510"/>
              <a:gd name="connsiteX100" fmla="*/ 2224586 w 3398293"/>
              <a:gd name="connsiteY100" fmla="*/ 3671247 h 4203510"/>
              <a:gd name="connsiteX101" fmla="*/ 2245057 w 3398293"/>
              <a:gd name="connsiteY101" fmla="*/ 3650776 h 4203510"/>
              <a:gd name="connsiteX102" fmla="*/ 2265529 w 3398293"/>
              <a:gd name="connsiteY102" fmla="*/ 3657600 h 4203510"/>
              <a:gd name="connsiteX103" fmla="*/ 2292824 w 3398293"/>
              <a:gd name="connsiteY103" fmla="*/ 3650776 h 4203510"/>
              <a:gd name="connsiteX104" fmla="*/ 2306472 w 3398293"/>
              <a:gd name="connsiteY104" fmla="*/ 3630304 h 4203510"/>
              <a:gd name="connsiteX105" fmla="*/ 2313296 w 3398293"/>
              <a:gd name="connsiteY105" fmla="*/ 3609832 h 4203510"/>
              <a:gd name="connsiteX106" fmla="*/ 2361063 w 3398293"/>
              <a:gd name="connsiteY106" fmla="*/ 3596185 h 4203510"/>
              <a:gd name="connsiteX107" fmla="*/ 2395183 w 3398293"/>
              <a:gd name="connsiteY107" fmla="*/ 3562065 h 4203510"/>
              <a:gd name="connsiteX108" fmla="*/ 2436126 w 3398293"/>
              <a:gd name="connsiteY108" fmla="*/ 3534770 h 4203510"/>
              <a:gd name="connsiteX109" fmla="*/ 2449774 w 3398293"/>
              <a:gd name="connsiteY109" fmla="*/ 3514298 h 4203510"/>
              <a:gd name="connsiteX110" fmla="*/ 2511189 w 3398293"/>
              <a:gd name="connsiteY110" fmla="*/ 3480179 h 4203510"/>
              <a:gd name="connsiteX111" fmla="*/ 2490717 w 3398293"/>
              <a:gd name="connsiteY111" fmla="*/ 3473355 h 4203510"/>
              <a:gd name="connsiteX112" fmla="*/ 2565780 w 3398293"/>
              <a:gd name="connsiteY112" fmla="*/ 3452883 h 4203510"/>
              <a:gd name="connsiteX113" fmla="*/ 2661314 w 3398293"/>
              <a:gd name="connsiteY113" fmla="*/ 3425588 h 4203510"/>
              <a:gd name="connsiteX114" fmla="*/ 2722729 w 3398293"/>
              <a:gd name="connsiteY114" fmla="*/ 3398292 h 4203510"/>
              <a:gd name="connsiteX115" fmla="*/ 2743200 w 3398293"/>
              <a:gd name="connsiteY115" fmla="*/ 3405116 h 4203510"/>
              <a:gd name="connsiteX116" fmla="*/ 2797791 w 3398293"/>
              <a:gd name="connsiteY116" fmla="*/ 3398292 h 4203510"/>
              <a:gd name="connsiteX117" fmla="*/ 2859206 w 3398293"/>
              <a:gd name="connsiteY117" fmla="*/ 3350525 h 4203510"/>
              <a:gd name="connsiteX118" fmla="*/ 2920621 w 3398293"/>
              <a:gd name="connsiteY118" fmla="*/ 3309582 h 4203510"/>
              <a:gd name="connsiteX119" fmla="*/ 2941093 w 3398293"/>
              <a:gd name="connsiteY119" fmla="*/ 3295934 h 4203510"/>
              <a:gd name="connsiteX120" fmla="*/ 2954741 w 3398293"/>
              <a:gd name="connsiteY120" fmla="*/ 3316405 h 4203510"/>
              <a:gd name="connsiteX121" fmla="*/ 2995684 w 3398293"/>
              <a:gd name="connsiteY121" fmla="*/ 3336877 h 4203510"/>
              <a:gd name="connsiteX122" fmla="*/ 3016156 w 3398293"/>
              <a:gd name="connsiteY122" fmla="*/ 3330053 h 4203510"/>
              <a:gd name="connsiteX123" fmla="*/ 3057099 w 3398293"/>
              <a:gd name="connsiteY123" fmla="*/ 3302758 h 4203510"/>
              <a:gd name="connsiteX124" fmla="*/ 3084394 w 3398293"/>
              <a:gd name="connsiteY124" fmla="*/ 3295934 h 4203510"/>
              <a:gd name="connsiteX125" fmla="*/ 3125338 w 3398293"/>
              <a:gd name="connsiteY125" fmla="*/ 3268638 h 4203510"/>
              <a:gd name="connsiteX126" fmla="*/ 3166281 w 3398293"/>
              <a:gd name="connsiteY126" fmla="*/ 3282286 h 4203510"/>
              <a:gd name="connsiteX127" fmla="*/ 3186753 w 3398293"/>
              <a:gd name="connsiteY127" fmla="*/ 3275462 h 4203510"/>
              <a:gd name="connsiteX128" fmla="*/ 3254991 w 3398293"/>
              <a:gd name="connsiteY128" fmla="*/ 3241343 h 4203510"/>
              <a:gd name="connsiteX129" fmla="*/ 3282287 w 3398293"/>
              <a:gd name="connsiteY129" fmla="*/ 3248167 h 4203510"/>
              <a:gd name="connsiteX130" fmla="*/ 3302759 w 3398293"/>
              <a:gd name="connsiteY130" fmla="*/ 3254991 h 4203510"/>
              <a:gd name="connsiteX131" fmla="*/ 3309583 w 3398293"/>
              <a:gd name="connsiteY131" fmla="*/ 3234519 h 4203510"/>
              <a:gd name="connsiteX132" fmla="*/ 3306295 w 3398293"/>
              <a:gd name="connsiteY132" fmla="*/ 3141962 h 4203510"/>
              <a:gd name="connsiteX133" fmla="*/ 3305674 w 3398293"/>
              <a:gd name="connsiteY133" fmla="*/ 3039356 h 4203510"/>
              <a:gd name="connsiteX134" fmla="*/ 3304185 w 3398293"/>
              <a:gd name="connsiteY134" fmla="*/ 2933089 h 4203510"/>
              <a:gd name="connsiteX135" fmla="*/ 3303876 w 3398293"/>
              <a:gd name="connsiteY135" fmla="*/ 2767269 h 4203510"/>
              <a:gd name="connsiteX136" fmla="*/ 3299470 w 3398293"/>
              <a:gd name="connsiteY136" fmla="*/ 2558645 h 4203510"/>
              <a:gd name="connsiteX137" fmla="*/ 3291158 w 3398293"/>
              <a:gd name="connsiteY137" fmla="*/ 2329672 h 4203510"/>
              <a:gd name="connsiteX138" fmla="*/ 3284645 w 3398293"/>
              <a:gd name="connsiteY138" fmla="*/ 2089595 h 4203510"/>
              <a:gd name="connsiteX139" fmla="*/ 3289111 w 3398293"/>
              <a:gd name="connsiteY139" fmla="*/ 1985749 h 4203510"/>
              <a:gd name="connsiteX140" fmla="*/ 3282287 w 3398293"/>
              <a:gd name="connsiteY140" fmla="*/ 1897038 h 4203510"/>
              <a:gd name="connsiteX141" fmla="*/ 3261815 w 3398293"/>
              <a:gd name="connsiteY141" fmla="*/ 1890214 h 4203510"/>
              <a:gd name="connsiteX142" fmla="*/ 3118514 w 3398293"/>
              <a:gd name="connsiteY142" fmla="*/ 1887236 h 4203510"/>
              <a:gd name="connsiteX143" fmla="*/ 2941093 w 3398293"/>
              <a:gd name="connsiteY143" fmla="*/ 1890214 h 4203510"/>
              <a:gd name="connsiteX144" fmla="*/ 2818263 w 3398293"/>
              <a:gd name="connsiteY144" fmla="*/ 1897038 h 4203510"/>
              <a:gd name="connsiteX145" fmla="*/ 2695433 w 3398293"/>
              <a:gd name="connsiteY145" fmla="*/ 1895860 h 4203510"/>
              <a:gd name="connsiteX146" fmla="*/ 2681786 w 3398293"/>
              <a:gd name="connsiteY146" fmla="*/ 1781032 h 4203510"/>
              <a:gd name="connsiteX147" fmla="*/ 2681786 w 3398293"/>
              <a:gd name="connsiteY147" fmla="*/ 1433014 h 4203510"/>
              <a:gd name="connsiteX148" fmla="*/ 2689788 w 3398293"/>
              <a:gd name="connsiteY148" fmla="*/ 1276065 h 4203510"/>
              <a:gd name="connsiteX149" fmla="*/ 2757158 w 3398293"/>
              <a:gd name="connsiteY149" fmla="*/ 1440149 h 4203510"/>
              <a:gd name="connsiteX150" fmla="*/ 2856291 w 3398293"/>
              <a:gd name="connsiteY150" fmla="*/ 1454106 h 4203510"/>
              <a:gd name="connsiteX151" fmla="*/ 2843822 w 3398293"/>
              <a:gd name="connsiteY151" fmla="*/ 1282889 h 4203510"/>
              <a:gd name="connsiteX152" fmla="*/ 2837866 w 3398293"/>
              <a:gd name="connsiteY152" fmla="*/ 1211983 h 4203510"/>
              <a:gd name="connsiteX153" fmla="*/ 2843201 w 3398293"/>
              <a:gd name="connsiteY153" fmla="*/ 1175196 h 4203510"/>
              <a:gd name="connsiteX154" fmla="*/ 2862494 w 3398293"/>
              <a:gd name="connsiteY154" fmla="*/ 1118806 h 4203510"/>
              <a:gd name="connsiteX155" fmla="*/ 2859206 w 3398293"/>
              <a:gd name="connsiteY155" fmla="*/ 1071349 h 4203510"/>
              <a:gd name="connsiteX156" fmla="*/ 2881166 w 3398293"/>
              <a:gd name="connsiteY156" fmla="*/ 1051187 h 4203510"/>
              <a:gd name="connsiteX157" fmla="*/ 2896303 w 3398293"/>
              <a:gd name="connsiteY157" fmla="*/ 1034872 h 4203510"/>
              <a:gd name="connsiteX158" fmla="*/ 2933401 w 3398293"/>
              <a:gd name="connsiteY158" fmla="*/ 1023892 h 4203510"/>
              <a:gd name="connsiteX159" fmla="*/ 2947048 w 3398293"/>
              <a:gd name="connsiteY159" fmla="*/ 995418 h 4203510"/>
              <a:gd name="connsiteX160" fmla="*/ 2954741 w 3398293"/>
              <a:gd name="connsiteY160" fmla="*/ 934871 h 4203510"/>
              <a:gd name="connsiteX161" fmla="*/ 2995684 w 3398293"/>
              <a:gd name="connsiteY161" fmla="*/ 914400 h 4203510"/>
              <a:gd name="connsiteX162" fmla="*/ 3050275 w 3398293"/>
              <a:gd name="connsiteY162" fmla="*/ 928047 h 4203510"/>
              <a:gd name="connsiteX163" fmla="*/ 3063923 w 3398293"/>
              <a:gd name="connsiteY163" fmla="*/ 948519 h 4203510"/>
              <a:gd name="connsiteX164" fmla="*/ 3101888 w 3398293"/>
              <a:gd name="connsiteY164" fmla="*/ 1013222 h 4203510"/>
              <a:gd name="connsiteX165" fmla="*/ 3157658 w 3398293"/>
              <a:gd name="connsiteY165" fmla="*/ 1087105 h 4203510"/>
              <a:gd name="connsiteX166" fmla="*/ 3205735 w 3398293"/>
              <a:gd name="connsiteY166" fmla="*/ 1131894 h 4203510"/>
              <a:gd name="connsiteX167" fmla="*/ 3275154 w 3398293"/>
              <a:gd name="connsiteY167" fmla="*/ 1202491 h 4203510"/>
              <a:gd name="connsiteX168" fmla="*/ 3350526 w 3398293"/>
              <a:gd name="connsiteY168" fmla="*/ 1262417 h 4203510"/>
              <a:gd name="connsiteX169" fmla="*/ 3370997 w 3398293"/>
              <a:gd name="connsiteY169" fmla="*/ 1276065 h 4203510"/>
              <a:gd name="connsiteX170" fmla="*/ 3391469 w 3398293"/>
              <a:gd name="connsiteY170" fmla="*/ 1269241 h 4203510"/>
              <a:gd name="connsiteX171" fmla="*/ 3398293 w 3398293"/>
              <a:gd name="connsiteY171" fmla="*/ 1248770 h 4203510"/>
              <a:gd name="connsiteX172" fmla="*/ 3364174 w 3398293"/>
              <a:gd name="connsiteY172" fmla="*/ 1187355 h 4203510"/>
              <a:gd name="connsiteX173" fmla="*/ 3336878 w 3398293"/>
              <a:gd name="connsiteY173" fmla="*/ 1146411 h 4203510"/>
              <a:gd name="connsiteX174" fmla="*/ 3330054 w 3398293"/>
              <a:gd name="connsiteY174" fmla="*/ 1125940 h 4203510"/>
              <a:gd name="connsiteX175" fmla="*/ 3309583 w 3398293"/>
              <a:gd name="connsiteY175" fmla="*/ 1112292 h 4203510"/>
              <a:gd name="connsiteX176" fmla="*/ 3289111 w 3398293"/>
              <a:gd name="connsiteY176" fmla="*/ 1091820 h 4203510"/>
              <a:gd name="connsiteX177" fmla="*/ 3261815 w 3398293"/>
              <a:gd name="connsiteY177" fmla="*/ 1050877 h 4203510"/>
              <a:gd name="connsiteX178" fmla="*/ 3234520 w 3398293"/>
              <a:gd name="connsiteY178" fmla="*/ 1009934 h 4203510"/>
              <a:gd name="connsiteX179" fmla="*/ 3207224 w 3398293"/>
              <a:gd name="connsiteY179" fmla="*/ 968991 h 4203510"/>
              <a:gd name="connsiteX180" fmla="*/ 3166281 w 3398293"/>
              <a:gd name="connsiteY180" fmla="*/ 928047 h 4203510"/>
              <a:gd name="connsiteX181" fmla="*/ 3111690 w 3398293"/>
              <a:gd name="connsiteY181" fmla="*/ 880280 h 4203510"/>
              <a:gd name="connsiteX182" fmla="*/ 3116156 w 3398293"/>
              <a:gd name="connsiteY182" fmla="*/ 850006 h 4203510"/>
              <a:gd name="connsiteX183" fmla="*/ 3077571 w 3398293"/>
              <a:gd name="connsiteY183" fmla="*/ 818865 h 4203510"/>
              <a:gd name="connsiteX184" fmla="*/ 3084394 w 3398293"/>
              <a:gd name="connsiteY184" fmla="*/ 743803 h 4203510"/>
              <a:gd name="connsiteX185" fmla="*/ 3077571 w 3398293"/>
              <a:gd name="connsiteY185" fmla="*/ 627797 h 4203510"/>
              <a:gd name="connsiteX186" fmla="*/ 3057099 w 3398293"/>
              <a:gd name="connsiteY186" fmla="*/ 620973 h 4203510"/>
              <a:gd name="connsiteX187" fmla="*/ 2709081 w 3398293"/>
              <a:gd name="connsiteY187" fmla="*/ 614149 h 4203510"/>
              <a:gd name="connsiteX188" fmla="*/ 2715905 w 3398293"/>
              <a:gd name="connsiteY188" fmla="*/ 532262 h 4203510"/>
              <a:gd name="connsiteX189" fmla="*/ 2688609 w 3398293"/>
              <a:gd name="connsiteY189" fmla="*/ 484495 h 4203510"/>
              <a:gd name="connsiteX190" fmla="*/ 2668138 w 3398293"/>
              <a:gd name="connsiteY190" fmla="*/ 477671 h 4203510"/>
              <a:gd name="connsiteX191" fmla="*/ 2538484 w 3398293"/>
              <a:gd name="connsiteY191" fmla="*/ 457200 h 4203510"/>
              <a:gd name="connsiteX192" fmla="*/ 2456597 w 3398293"/>
              <a:gd name="connsiteY192" fmla="*/ 464023 h 4203510"/>
              <a:gd name="connsiteX193" fmla="*/ 2436126 w 3398293"/>
              <a:gd name="connsiteY193" fmla="*/ 470847 h 4203510"/>
              <a:gd name="connsiteX194" fmla="*/ 2374711 w 3398293"/>
              <a:gd name="connsiteY194" fmla="*/ 464023 h 4203510"/>
              <a:gd name="connsiteX195" fmla="*/ 2299648 w 3398293"/>
              <a:gd name="connsiteY195" fmla="*/ 470847 h 4203510"/>
              <a:gd name="connsiteX196" fmla="*/ 2279177 w 3398293"/>
              <a:gd name="connsiteY196" fmla="*/ 477671 h 4203510"/>
              <a:gd name="connsiteX197" fmla="*/ 2238233 w 3398293"/>
              <a:gd name="connsiteY197" fmla="*/ 504967 h 4203510"/>
              <a:gd name="connsiteX198" fmla="*/ 2197290 w 3398293"/>
              <a:gd name="connsiteY198" fmla="*/ 477671 h 4203510"/>
              <a:gd name="connsiteX199" fmla="*/ 2183642 w 3398293"/>
              <a:gd name="connsiteY199" fmla="*/ 457200 h 4203510"/>
              <a:gd name="connsiteX200" fmla="*/ 2163171 w 3398293"/>
              <a:gd name="connsiteY200" fmla="*/ 450376 h 4203510"/>
              <a:gd name="connsiteX201" fmla="*/ 2101756 w 3398293"/>
              <a:gd name="connsiteY201" fmla="*/ 409432 h 4203510"/>
              <a:gd name="connsiteX202" fmla="*/ 2081284 w 3398293"/>
              <a:gd name="connsiteY202" fmla="*/ 395785 h 4203510"/>
              <a:gd name="connsiteX203" fmla="*/ 2060812 w 3398293"/>
              <a:gd name="connsiteY203" fmla="*/ 388961 h 4203510"/>
              <a:gd name="connsiteX204" fmla="*/ 2019869 w 3398293"/>
              <a:gd name="connsiteY204" fmla="*/ 361665 h 4203510"/>
              <a:gd name="connsiteX205" fmla="*/ 1999397 w 3398293"/>
              <a:gd name="connsiteY205" fmla="*/ 348017 h 4203510"/>
              <a:gd name="connsiteX206" fmla="*/ 1978926 w 3398293"/>
              <a:gd name="connsiteY206" fmla="*/ 341194 h 4203510"/>
              <a:gd name="connsiteX207" fmla="*/ 1979236 w 3398293"/>
              <a:gd name="connsiteY207" fmla="*/ 302608 h 4203510"/>
              <a:gd name="connsiteX208" fmla="*/ 1974212 w 3398293"/>
              <a:gd name="connsiteY208" fmla="*/ 272644 h 4203510"/>
              <a:gd name="connsiteX209" fmla="*/ 1963231 w 3398293"/>
              <a:gd name="connsiteY209" fmla="*/ 227235 h 4203510"/>
              <a:gd name="connsiteX210" fmla="*/ 1924644 w 3398293"/>
              <a:gd name="connsiteY210" fmla="*/ 180646 h 4203510"/>
              <a:gd name="connsiteX211" fmla="*/ 1888726 w 3398293"/>
              <a:gd name="connsiteY211" fmla="*/ 139703 h 4203510"/>
              <a:gd name="connsiteX212" fmla="*/ 1876568 w 3398293"/>
              <a:gd name="connsiteY212" fmla="*/ 129653 h 4203510"/>
              <a:gd name="connsiteX213" fmla="*/ 1869744 w 3398293"/>
              <a:gd name="connsiteY213" fmla="*/ 88710 h 4203510"/>
              <a:gd name="connsiteX214" fmla="*/ 1862920 w 3398293"/>
              <a:gd name="connsiteY214" fmla="*/ 68238 h 4203510"/>
              <a:gd name="connsiteX215" fmla="*/ 1842448 w 3398293"/>
              <a:gd name="connsiteY215" fmla="*/ 61414 h 4203510"/>
              <a:gd name="connsiteX216" fmla="*/ 1801505 w 3398293"/>
              <a:gd name="connsiteY216" fmla="*/ 40943 h 4203510"/>
              <a:gd name="connsiteX217" fmla="*/ 1753738 w 3398293"/>
              <a:gd name="connsiteY217" fmla="*/ 47767 h 4203510"/>
              <a:gd name="connsiteX218" fmla="*/ 1726442 w 3398293"/>
              <a:gd name="connsiteY218" fmla="*/ 88710 h 4203510"/>
              <a:gd name="connsiteX219" fmla="*/ 1705971 w 3398293"/>
              <a:gd name="connsiteY219" fmla="*/ 109182 h 4203510"/>
              <a:gd name="connsiteX220" fmla="*/ 1685499 w 3398293"/>
              <a:gd name="connsiteY220" fmla="*/ 116005 h 4203510"/>
              <a:gd name="connsiteX221" fmla="*/ 1624084 w 3398293"/>
              <a:gd name="connsiteY221" fmla="*/ 102358 h 4203510"/>
              <a:gd name="connsiteX222" fmla="*/ 1610436 w 3398293"/>
              <a:gd name="connsiteY222" fmla="*/ 81886 h 4203510"/>
              <a:gd name="connsiteX223" fmla="*/ 1569493 w 3398293"/>
              <a:gd name="connsiteY223" fmla="*/ 68238 h 4203510"/>
              <a:gd name="connsiteX224" fmla="*/ 1549021 w 3398293"/>
              <a:gd name="connsiteY224" fmla="*/ 47767 h 4203510"/>
              <a:gd name="connsiteX225" fmla="*/ 1528550 w 3398293"/>
              <a:gd name="connsiteY225" fmla="*/ 34119 h 4203510"/>
              <a:gd name="connsiteX226" fmla="*/ 1501254 w 3398293"/>
              <a:gd name="connsiteY226" fmla="*/ 0 h 4203510"/>
              <a:gd name="connsiteX227" fmla="*/ 1480783 w 3398293"/>
              <a:gd name="connsiteY227" fmla="*/ 6823 h 4203510"/>
              <a:gd name="connsiteX228" fmla="*/ 1453487 w 3398293"/>
              <a:gd name="connsiteY228" fmla="*/ 13647 h 4203510"/>
              <a:gd name="connsiteX229" fmla="*/ 1433015 w 3398293"/>
              <a:gd name="connsiteY229" fmla="*/ 27295 h 4203510"/>
              <a:gd name="connsiteX230" fmla="*/ 1412544 w 3398293"/>
              <a:gd name="connsiteY230" fmla="*/ 34119 h 4203510"/>
              <a:gd name="connsiteX231" fmla="*/ 1392072 w 3398293"/>
              <a:gd name="connsiteY231" fmla="*/ 47767 h 4203510"/>
              <a:gd name="connsiteX232" fmla="*/ 1371600 w 3398293"/>
              <a:gd name="connsiteY232" fmla="*/ 54591 h 4203510"/>
              <a:gd name="connsiteX233" fmla="*/ 1330657 w 3398293"/>
              <a:gd name="connsiteY233" fmla="*/ 75062 h 4203510"/>
              <a:gd name="connsiteX234" fmla="*/ 1289714 w 3398293"/>
              <a:gd name="connsiteY234" fmla="*/ 68238 h 4203510"/>
              <a:gd name="connsiteX235" fmla="*/ 1276066 w 3398293"/>
              <a:gd name="connsiteY235" fmla="*/ 47767 h 4203510"/>
              <a:gd name="connsiteX236" fmla="*/ 1255594 w 3398293"/>
              <a:gd name="connsiteY236" fmla="*/ 34119 h 4203510"/>
              <a:gd name="connsiteX237" fmla="*/ 1248771 w 3398293"/>
              <a:gd name="connsiteY237" fmla="*/ 54591 h 4203510"/>
              <a:gd name="connsiteX238" fmla="*/ 1228299 w 3398293"/>
              <a:gd name="connsiteY238" fmla="*/ 61414 h 4203510"/>
              <a:gd name="connsiteX239" fmla="*/ 1207827 w 3398293"/>
              <a:gd name="connsiteY239" fmla="*/ 75062 h 4203510"/>
              <a:gd name="connsiteX240" fmla="*/ 1132765 w 3398293"/>
              <a:gd name="connsiteY240" fmla="*/ 68238 h 4203510"/>
              <a:gd name="connsiteX241" fmla="*/ 1030406 w 3398293"/>
              <a:gd name="connsiteY241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57953 w 3398293"/>
              <a:gd name="connsiteY70" fmla="*/ 3903259 h 4203510"/>
              <a:gd name="connsiteX71" fmla="*/ 1433015 w 3398293"/>
              <a:gd name="connsiteY71" fmla="*/ 3964674 h 4203510"/>
              <a:gd name="connsiteX72" fmla="*/ 1617260 w 3398293"/>
              <a:gd name="connsiteY72" fmla="*/ 4203510 h 4203510"/>
              <a:gd name="connsiteX73" fmla="*/ 1624084 w 3398293"/>
              <a:gd name="connsiteY73" fmla="*/ 4169391 h 4203510"/>
              <a:gd name="connsiteX74" fmla="*/ 1637732 w 3398293"/>
              <a:gd name="connsiteY74" fmla="*/ 4067032 h 4203510"/>
              <a:gd name="connsiteX75" fmla="*/ 1630908 w 3398293"/>
              <a:gd name="connsiteY75" fmla="*/ 4012441 h 4203510"/>
              <a:gd name="connsiteX76" fmla="*/ 1610436 w 3398293"/>
              <a:gd name="connsiteY76" fmla="*/ 3971498 h 4203510"/>
              <a:gd name="connsiteX77" fmla="*/ 1609258 w 3398293"/>
              <a:gd name="connsiteY77" fmla="*/ 3940047 h 4203510"/>
              <a:gd name="connsiteX78" fmla="*/ 1605412 w 3398293"/>
              <a:gd name="connsiteY78" fmla="*/ 3905926 h 4203510"/>
              <a:gd name="connsiteX79" fmla="*/ 1610436 w 3398293"/>
              <a:gd name="connsiteY79" fmla="*/ 3835020 h 4203510"/>
              <a:gd name="connsiteX80" fmla="*/ 1610436 w 3398293"/>
              <a:gd name="connsiteY80" fmla="*/ 3835020 h 4203510"/>
              <a:gd name="connsiteX81" fmla="*/ 1600635 w 3398293"/>
              <a:gd name="connsiteY81" fmla="*/ 3802080 h 4203510"/>
              <a:gd name="connsiteX82" fmla="*/ 1658203 w 3398293"/>
              <a:gd name="connsiteY82" fmla="*/ 3758159 h 4203510"/>
              <a:gd name="connsiteX83" fmla="*/ 1733266 w 3398293"/>
              <a:gd name="connsiteY83" fmla="*/ 3814549 h 4203510"/>
              <a:gd name="connsiteX84" fmla="*/ 1753738 w 3398293"/>
              <a:gd name="connsiteY84" fmla="*/ 3800901 h 4203510"/>
              <a:gd name="connsiteX85" fmla="*/ 1760562 w 3398293"/>
              <a:gd name="connsiteY85" fmla="*/ 3780429 h 4203510"/>
              <a:gd name="connsiteX86" fmla="*/ 1774209 w 3398293"/>
              <a:gd name="connsiteY86" fmla="*/ 3759958 h 4203510"/>
              <a:gd name="connsiteX87" fmla="*/ 1781033 w 3398293"/>
              <a:gd name="connsiteY87" fmla="*/ 3739486 h 4203510"/>
              <a:gd name="connsiteX88" fmla="*/ 1801505 w 3398293"/>
              <a:gd name="connsiteY88" fmla="*/ 3732662 h 4203510"/>
              <a:gd name="connsiteX89" fmla="*/ 1849272 w 3398293"/>
              <a:gd name="connsiteY89" fmla="*/ 3746310 h 4203510"/>
              <a:gd name="connsiteX90" fmla="*/ 1862920 w 3398293"/>
              <a:gd name="connsiteY90" fmla="*/ 3766782 h 4203510"/>
              <a:gd name="connsiteX91" fmla="*/ 1978926 w 3398293"/>
              <a:gd name="connsiteY91" fmla="*/ 3759958 h 4203510"/>
              <a:gd name="connsiteX92" fmla="*/ 1999397 w 3398293"/>
              <a:gd name="connsiteY92" fmla="*/ 3753134 h 4203510"/>
              <a:gd name="connsiteX93" fmla="*/ 2006221 w 3398293"/>
              <a:gd name="connsiteY93" fmla="*/ 3732662 h 4203510"/>
              <a:gd name="connsiteX94" fmla="*/ 2040341 w 3398293"/>
              <a:gd name="connsiteY94" fmla="*/ 3698543 h 4203510"/>
              <a:gd name="connsiteX95" fmla="*/ 2074460 w 3398293"/>
              <a:gd name="connsiteY95" fmla="*/ 3712191 h 4203510"/>
              <a:gd name="connsiteX96" fmla="*/ 2115403 w 3398293"/>
              <a:gd name="connsiteY96" fmla="*/ 3732662 h 4203510"/>
              <a:gd name="connsiteX97" fmla="*/ 2163171 w 3398293"/>
              <a:gd name="connsiteY97" fmla="*/ 3712191 h 4203510"/>
              <a:gd name="connsiteX98" fmla="*/ 2204114 w 3398293"/>
              <a:gd name="connsiteY98" fmla="*/ 3678071 h 4203510"/>
              <a:gd name="connsiteX99" fmla="*/ 2224586 w 3398293"/>
              <a:gd name="connsiteY99" fmla="*/ 3671247 h 4203510"/>
              <a:gd name="connsiteX100" fmla="*/ 2245057 w 3398293"/>
              <a:gd name="connsiteY100" fmla="*/ 3650776 h 4203510"/>
              <a:gd name="connsiteX101" fmla="*/ 2265529 w 3398293"/>
              <a:gd name="connsiteY101" fmla="*/ 3657600 h 4203510"/>
              <a:gd name="connsiteX102" fmla="*/ 2292824 w 3398293"/>
              <a:gd name="connsiteY102" fmla="*/ 3650776 h 4203510"/>
              <a:gd name="connsiteX103" fmla="*/ 2306472 w 3398293"/>
              <a:gd name="connsiteY103" fmla="*/ 3630304 h 4203510"/>
              <a:gd name="connsiteX104" fmla="*/ 2313296 w 3398293"/>
              <a:gd name="connsiteY104" fmla="*/ 3609832 h 4203510"/>
              <a:gd name="connsiteX105" fmla="*/ 2361063 w 3398293"/>
              <a:gd name="connsiteY105" fmla="*/ 3596185 h 4203510"/>
              <a:gd name="connsiteX106" fmla="*/ 2395183 w 3398293"/>
              <a:gd name="connsiteY106" fmla="*/ 3562065 h 4203510"/>
              <a:gd name="connsiteX107" fmla="*/ 2436126 w 3398293"/>
              <a:gd name="connsiteY107" fmla="*/ 3534770 h 4203510"/>
              <a:gd name="connsiteX108" fmla="*/ 2449774 w 3398293"/>
              <a:gd name="connsiteY108" fmla="*/ 3514298 h 4203510"/>
              <a:gd name="connsiteX109" fmla="*/ 2511189 w 3398293"/>
              <a:gd name="connsiteY109" fmla="*/ 3480179 h 4203510"/>
              <a:gd name="connsiteX110" fmla="*/ 2490717 w 3398293"/>
              <a:gd name="connsiteY110" fmla="*/ 3473355 h 4203510"/>
              <a:gd name="connsiteX111" fmla="*/ 2565780 w 3398293"/>
              <a:gd name="connsiteY111" fmla="*/ 3452883 h 4203510"/>
              <a:gd name="connsiteX112" fmla="*/ 2661314 w 3398293"/>
              <a:gd name="connsiteY112" fmla="*/ 3425588 h 4203510"/>
              <a:gd name="connsiteX113" fmla="*/ 2722729 w 3398293"/>
              <a:gd name="connsiteY113" fmla="*/ 3398292 h 4203510"/>
              <a:gd name="connsiteX114" fmla="*/ 2743200 w 3398293"/>
              <a:gd name="connsiteY114" fmla="*/ 3405116 h 4203510"/>
              <a:gd name="connsiteX115" fmla="*/ 2797791 w 3398293"/>
              <a:gd name="connsiteY115" fmla="*/ 3398292 h 4203510"/>
              <a:gd name="connsiteX116" fmla="*/ 2859206 w 3398293"/>
              <a:gd name="connsiteY116" fmla="*/ 3350525 h 4203510"/>
              <a:gd name="connsiteX117" fmla="*/ 2920621 w 3398293"/>
              <a:gd name="connsiteY117" fmla="*/ 3309582 h 4203510"/>
              <a:gd name="connsiteX118" fmla="*/ 2941093 w 3398293"/>
              <a:gd name="connsiteY118" fmla="*/ 3295934 h 4203510"/>
              <a:gd name="connsiteX119" fmla="*/ 2954741 w 3398293"/>
              <a:gd name="connsiteY119" fmla="*/ 3316405 h 4203510"/>
              <a:gd name="connsiteX120" fmla="*/ 2995684 w 3398293"/>
              <a:gd name="connsiteY120" fmla="*/ 3336877 h 4203510"/>
              <a:gd name="connsiteX121" fmla="*/ 3016156 w 3398293"/>
              <a:gd name="connsiteY121" fmla="*/ 3330053 h 4203510"/>
              <a:gd name="connsiteX122" fmla="*/ 3057099 w 3398293"/>
              <a:gd name="connsiteY122" fmla="*/ 3302758 h 4203510"/>
              <a:gd name="connsiteX123" fmla="*/ 3084394 w 3398293"/>
              <a:gd name="connsiteY123" fmla="*/ 3295934 h 4203510"/>
              <a:gd name="connsiteX124" fmla="*/ 3125338 w 3398293"/>
              <a:gd name="connsiteY124" fmla="*/ 3268638 h 4203510"/>
              <a:gd name="connsiteX125" fmla="*/ 3166281 w 3398293"/>
              <a:gd name="connsiteY125" fmla="*/ 3282286 h 4203510"/>
              <a:gd name="connsiteX126" fmla="*/ 3186753 w 3398293"/>
              <a:gd name="connsiteY126" fmla="*/ 3275462 h 4203510"/>
              <a:gd name="connsiteX127" fmla="*/ 3254991 w 3398293"/>
              <a:gd name="connsiteY127" fmla="*/ 3241343 h 4203510"/>
              <a:gd name="connsiteX128" fmla="*/ 3282287 w 3398293"/>
              <a:gd name="connsiteY128" fmla="*/ 3248167 h 4203510"/>
              <a:gd name="connsiteX129" fmla="*/ 3302759 w 3398293"/>
              <a:gd name="connsiteY129" fmla="*/ 3254991 h 4203510"/>
              <a:gd name="connsiteX130" fmla="*/ 3309583 w 3398293"/>
              <a:gd name="connsiteY130" fmla="*/ 3234519 h 4203510"/>
              <a:gd name="connsiteX131" fmla="*/ 3306295 w 3398293"/>
              <a:gd name="connsiteY131" fmla="*/ 3141962 h 4203510"/>
              <a:gd name="connsiteX132" fmla="*/ 3305674 w 3398293"/>
              <a:gd name="connsiteY132" fmla="*/ 3039356 h 4203510"/>
              <a:gd name="connsiteX133" fmla="*/ 3304185 w 3398293"/>
              <a:gd name="connsiteY133" fmla="*/ 2933089 h 4203510"/>
              <a:gd name="connsiteX134" fmla="*/ 3303876 w 3398293"/>
              <a:gd name="connsiteY134" fmla="*/ 2767269 h 4203510"/>
              <a:gd name="connsiteX135" fmla="*/ 3299470 w 3398293"/>
              <a:gd name="connsiteY135" fmla="*/ 2558645 h 4203510"/>
              <a:gd name="connsiteX136" fmla="*/ 3291158 w 3398293"/>
              <a:gd name="connsiteY136" fmla="*/ 2329672 h 4203510"/>
              <a:gd name="connsiteX137" fmla="*/ 3284645 w 3398293"/>
              <a:gd name="connsiteY137" fmla="*/ 2089595 h 4203510"/>
              <a:gd name="connsiteX138" fmla="*/ 3289111 w 3398293"/>
              <a:gd name="connsiteY138" fmla="*/ 1985749 h 4203510"/>
              <a:gd name="connsiteX139" fmla="*/ 3282287 w 3398293"/>
              <a:gd name="connsiteY139" fmla="*/ 1897038 h 4203510"/>
              <a:gd name="connsiteX140" fmla="*/ 3261815 w 3398293"/>
              <a:gd name="connsiteY140" fmla="*/ 1890214 h 4203510"/>
              <a:gd name="connsiteX141" fmla="*/ 3118514 w 3398293"/>
              <a:gd name="connsiteY141" fmla="*/ 1887236 h 4203510"/>
              <a:gd name="connsiteX142" fmla="*/ 2941093 w 3398293"/>
              <a:gd name="connsiteY142" fmla="*/ 1890214 h 4203510"/>
              <a:gd name="connsiteX143" fmla="*/ 2818263 w 3398293"/>
              <a:gd name="connsiteY143" fmla="*/ 1897038 h 4203510"/>
              <a:gd name="connsiteX144" fmla="*/ 2695433 w 3398293"/>
              <a:gd name="connsiteY144" fmla="*/ 1895860 h 4203510"/>
              <a:gd name="connsiteX145" fmla="*/ 2681786 w 3398293"/>
              <a:gd name="connsiteY145" fmla="*/ 1781032 h 4203510"/>
              <a:gd name="connsiteX146" fmla="*/ 2681786 w 3398293"/>
              <a:gd name="connsiteY146" fmla="*/ 1433014 h 4203510"/>
              <a:gd name="connsiteX147" fmla="*/ 2689788 w 3398293"/>
              <a:gd name="connsiteY147" fmla="*/ 1276065 h 4203510"/>
              <a:gd name="connsiteX148" fmla="*/ 2757158 w 3398293"/>
              <a:gd name="connsiteY148" fmla="*/ 1440149 h 4203510"/>
              <a:gd name="connsiteX149" fmla="*/ 2856291 w 3398293"/>
              <a:gd name="connsiteY149" fmla="*/ 1454106 h 4203510"/>
              <a:gd name="connsiteX150" fmla="*/ 2843822 w 3398293"/>
              <a:gd name="connsiteY150" fmla="*/ 1282889 h 4203510"/>
              <a:gd name="connsiteX151" fmla="*/ 2837866 w 3398293"/>
              <a:gd name="connsiteY151" fmla="*/ 1211983 h 4203510"/>
              <a:gd name="connsiteX152" fmla="*/ 2843201 w 3398293"/>
              <a:gd name="connsiteY152" fmla="*/ 1175196 h 4203510"/>
              <a:gd name="connsiteX153" fmla="*/ 2862494 w 3398293"/>
              <a:gd name="connsiteY153" fmla="*/ 1118806 h 4203510"/>
              <a:gd name="connsiteX154" fmla="*/ 2859206 w 3398293"/>
              <a:gd name="connsiteY154" fmla="*/ 1071349 h 4203510"/>
              <a:gd name="connsiteX155" fmla="*/ 2881166 w 3398293"/>
              <a:gd name="connsiteY155" fmla="*/ 1051187 h 4203510"/>
              <a:gd name="connsiteX156" fmla="*/ 2896303 w 3398293"/>
              <a:gd name="connsiteY156" fmla="*/ 1034872 h 4203510"/>
              <a:gd name="connsiteX157" fmla="*/ 2933401 w 3398293"/>
              <a:gd name="connsiteY157" fmla="*/ 1023892 h 4203510"/>
              <a:gd name="connsiteX158" fmla="*/ 2947048 w 3398293"/>
              <a:gd name="connsiteY158" fmla="*/ 995418 h 4203510"/>
              <a:gd name="connsiteX159" fmla="*/ 2954741 w 3398293"/>
              <a:gd name="connsiteY159" fmla="*/ 934871 h 4203510"/>
              <a:gd name="connsiteX160" fmla="*/ 2995684 w 3398293"/>
              <a:gd name="connsiteY160" fmla="*/ 914400 h 4203510"/>
              <a:gd name="connsiteX161" fmla="*/ 3050275 w 3398293"/>
              <a:gd name="connsiteY161" fmla="*/ 928047 h 4203510"/>
              <a:gd name="connsiteX162" fmla="*/ 3063923 w 3398293"/>
              <a:gd name="connsiteY162" fmla="*/ 948519 h 4203510"/>
              <a:gd name="connsiteX163" fmla="*/ 3101888 w 3398293"/>
              <a:gd name="connsiteY163" fmla="*/ 1013222 h 4203510"/>
              <a:gd name="connsiteX164" fmla="*/ 3157658 w 3398293"/>
              <a:gd name="connsiteY164" fmla="*/ 1087105 h 4203510"/>
              <a:gd name="connsiteX165" fmla="*/ 3205735 w 3398293"/>
              <a:gd name="connsiteY165" fmla="*/ 1131894 h 4203510"/>
              <a:gd name="connsiteX166" fmla="*/ 3275154 w 3398293"/>
              <a:gd name="connsiteY166" fmla="*/ 1202491 h 4203510"/>
              <a:gd name="connsiteX167" fmla="*/ 3350526 w 3398293"/>
              <a:gd name="connsiteY167" fmla="*/ 1262417 h 4203510"/>
              <a:gd name="connsiteX168" fmla="*/ 3370997 w 3398293"/>
              <a:gd name="connsiteY168" fmla="*/ 1276065 h 4203510"/>
              <a:gd name="connsiteX169" fmla="*/ 3391469 w 3398293"/>
              <a:gd name="connsiteY169" fmla="*/ 1269241 h 4203510"/>
              <a:gd name="connsiteX170" fmla="*/ 3398293 w 3398293"/>
              <a:gd name="connsiteY170" fmla="*/ 1248770 h 4203510"/>
              <a:gd name="connsiteX171" fmla="*/ 3364174 w 3398293"/>
              <a:gd name="connsiteY171" fmla="*/ 1187355 h 4203510"/>
              <a:gd name="connsiteX172" fmla="*/ 3336878 w 3398293"/>
              <a:gd name="connsiteY172" fmla="*/ 1146411 h 4203510"/>
              <a:gd name="connsiteX173" fmla="*/ 3330054 w 3398293"/>
              <a:gd name="connsiteY173" fmla="*/ 1125940 h 4203510"/>
              <a:gd name="connsiteX174" fmla="*/ 3309583 w 3398293"/>
              <a:gd name="connsiteY174" fmla="*/ 1112292 h 4203510"/>
              <a:gd name="connsiteX175" fmla="*/ 3289111 w 3398293"/>
              <a:gd name="connsiteY175" fmla="*/ 1091820 h 4203510"/>
              <a:gd name="connsiteX176" fmla="*/ 3261815 w 3398293"/>
              <a:gd name="connsiteY176" fmla="*/ 1050877 h 4203510"/>
              <a:gd name="connsiteX177" fmla="*/ 3234520 w 3398293"/>
              <a:gd name="connsiteY177" fmla="*/ 1009934 h 4203510"/>
              <a:gd name="connsiteX178" fmla="*/ 3207224 w 3398293"/>
              <a:gd name="connsiteY178" fmla="*/ 968991 h 4203510"/>
              <a:gd name="connsiteX179" fmla="*/ 3166281 w 3398293"/>
              <a:gd name="connsiteY179" fmla="*/ 928047 h 4203510"/>
              <a:gd name="connsiteX180" fmla="*/ 3111690 w 3398293"/>
              <a:gd name="connsiteY180" fmla="*/ 880280 h 4203510"/>
              <a:gd name="connsiteX181" fmla="*/ 3116156 w 3398293"/>
              <a:gd name="connsiteY181" fmla="*/ 850006 h 4203510"/>
              <a:gd name="connsiteX182" fmla="*/ 3077571 w 3398293"/>
              <a:gd name="connsiteY182" fmla="*/ 818865 h 4203510"/>
              <a:gd name="connsiteX183" fmla="*/ 3084394 w 3398293"/>
              <a:gd name="connsiteY183" fmla="*/ 743803 h 4203510"/>
              <a:gd name="connsiteX184" fmla="*/ 3077571 w 3398293"/>
              <a:gd name="connsiteY184" fmla="*/ 627797 h 4203510"/>
              <a:gd name="connsiteX185" fmla="*/ 3057099 w 3398293"/>
              <a:gd name="connsiteY185" fmla="*/ 620973 h 4203510"/>
              <a:gd name="connsiteX186" fmla="*/ 2709081 w 3398293"/>
              <a:gd name="connsiteY186" fmla="*/ 614149 h 4203510"/>
              <a:gd name="connsiteX187" fmla="*/ 2715905 w 3398293"/>
              <a:gd name="connsiteY187" fmla="*/ 532262 h 4203510"/>
              <a:gd name="connsiteX188" fmla="*/ 2688609 w 3398293"/>
              <a:gd name="connsiteY188" fmla="*/ 484495 h 4203510"/>
              <a:gd name="connsiteX189" fmla="*/ 2668138 w 3398293"/>
              <a:gd name="connsiteY189" fmla="*/ 477671 h 4203510"/>
              <a:gd name="connsiteX190" fmla="*/ 2538484 w 3398293"/>
              <a:gd name="connsiteY190" fmla="*/ 457200 h 4203510"/>
              <a:gd name="connsiteX191" fmla="*/ 2456597 w 3398293"/>
              <a:gd name="connsiteY191" fmla="*/ 464023 h 4203510"/>
              <a:gd name="connsiteX192" fmla="*/ 2436126 w 3398293"/>
              <a:gd name="connsiteY192" fmla="*/ 470847 h 4203510"/>
              <a:gd name="connsiteX193" fmla="*/ 2374711 w 3398293"/>
              <a:gd name="connsiteY193" fmla="*/ 464023 h 4203510"/>
              <a:gd name="connsiteX194" fmla="*/ 2299648 w 3398293"/>
              <a:gd name="connsiteY194" fmla="*/ 470847 h 4203510"/>
              <a:gd name="connsiteX195" fmla="*/ 2279177 w 3398293"/>
              <a:gd name="connsiteY195" fmla="*/ 477671 h 4203510"/>
              <a:gd name="connsiteX196" fmla="*/ 2238233 w 3398293"/>
              <a:gd name="connsiteY196" fmla="*/ 504967 h 4203510"/>
              <a:gd name="connsiteX197" fmla="*/ 2197290 w 3398293"/>
              <a:gd name="connsiteY197" fmla="*/ 477671 h 4203510"/>
              <a:gd name="connsiteX198" fmla="*/ 2183642 w 3398293"/>
              <a:gd name="connsiteY198" fmla="*/ 457200 h 4203510"/>
              <a:gd name="connsiteX199" fmla="*/ 2163171 w 3398293"/>
              <a:gd name="connsiteY199" fmla="*/ 450376 h 4203510"/>
              <a:gd name="connsiteX200" fmla="*/ 2101756 w 3398293"/>
              <a:gd name="connsiteY200" fmla="*/ 409432 h 4203510"/>
              <a:gd name="connsiteX201" fmla="*/ 2081284 w 3398293"/>
              <a:gd name="connsiteY201" fmla="*/ 395785 h 4203510"/>
              <a:gd name="connsiteX202" fmla="*/ 2060812 w 3398293"/>
              <a:gd name="connsiteY202" fmla="*/ 388961 h 4203510"/>
              <a:gd name="connsiteX203" fmla="*/ 2019869 w 3398293"/>
              <a:gd name="connsiteY203" fmla="*/ 361665 h 4203510"/>
              <a:gd name="connsiteX204" fmla="*/ 1999397 w 3398293"/>
              <a:gd name="connsiteY204" fmla="*/ 348017 h 4203510"/>
              <a:gd name="connsiteX205" fmla="*/ 1978926 w 3398293"/>
              <a:gd name="connsiteY205" fmla="*/ 341194 h 4203510"/>
              <a:gd name="connsiteX206" fmla="*/ 1979236 w 3398293"/>
              <a:gd name="connsiteY206" fmla="*/ 302608 h 4203510"/>
              <a:gd name="connsiteX207" fmla="*/ 1974212 w 3398293"/>
              <a:gd name="connsiteY207" fmla="*/ 272644 h 4203510"/>
              <a:gd name="connsiteX208" fmla="*/ 1963231 w 3398293"/>
              <a:gd name="connsiteY208" fmla="*/ 227235 h 4203510"/>
              <a:gd name="connsiteX209" fmla="*/ 1924644 w 3398293"/>
              <a:gd name="connsiteY209" fmla="*/ 180646 h 4203510"/>
              <a:gd name="connsiteX210" fmla="*/ 1888726 w 3398293"/>
              <a:gd name="connsiteY210" fmla="*/ 139703 h 4203510"/>
              <a:gd name="connsiteX211" fmla="*/ 1876568 w 3398293"/>
              <a:gd name="connsiteY211" fmla="*/ 129653 h 4203510"/>
              <a:gd name="connsiteX212" fmla="*/ 1869744 w 3398293"/>
              <a:gd name="connsiteY212" fmla="*/ 88710 h 4203510"/>
              <a:gd name="connsiteX213" fmla="*/ 1862920 w 3398293"/>
              <a:gd name="connsiteY213" fmla="*/ 68238 h 4203510"/>
              <a:gd name="connsiteX214" fmla="*/ 1842448 w 3398293"/>
              <a:gd name="connsiteY214" fmla="*/ 61414 h 4203510"/>
              <a:gd name="connsiteX215" fmla="*/ 1801505 w 3398293"/>
              <a:gd name="connsiteY215" fmla="*/ 40943 h 4203510"/>
              <a:gd name="connsiteX216" fmla="*/ 1753738 w 3398293"/>
              <a:gd name="connsiteY216" fmla="*/ 47767 h 4203510"/>
              <a:gd name="connsiteX217" fmla="*/ 1726442 w 3398293"/>
              <a:gd name="connsiteY217" fmla="*/ 88710 h 4203510"/>
              <a:gd name="connsiteX218" fmla="*/ 1705971 w 3398293"/>
              <a:gd name="connsiteY218" fmla="*/ 109182 h 4203510"/>
              <a:gd name="connsiteX219" fmla="*/ 1685499 w 3398293"/>
              <a:gd name="connsiteY219" fmla="*/ 116005 h 4203510"/>
              <a:gd name="connsiteX220" fmla="*/ 1624084 w 3398293"/>
              <a:gd name="connsiteY220" fmla="*/ 102358 h 4203510"/>
              <a:gd name="connsiteX221" fmla="*/ 1610436 w 3398293"/>
              <a:gd name="connsiteY221" fmla="*/ 81886 h 4203510"/>
              <a:gd name="connsiteX222" fmla="*/ 1569493 w 3398293"/>
              <a:gd name="connsiteY222" fmla="*/ 68238 h 4203510"/>
              <a:gd name="connsiteX223" fmla="*/ 1549021 w 3398293"/>
              <a:gd name="connsiteY223" fmla="*/ 47767 h 4203510"/>
              <a:gd name="connsiteX224" fmla="*/ 1528550 w 3398293"/>
              <a:gd name="connsiteY224" fmla="*/ 34119 h 4203510"/>
              <a:gd name="connsiteX225" fmla="*/ 1501254 w 3398293"/>
              <a:gd name="connsiteY225" fmla="*/ 0 h 4203510"/>
              <a:gd name="connsiteX226" fmla="*/ 1480783 w 3398293"/>
              <a:gd name="connsiteY226" fmla="*/ 6823 h 4203510"/>
              <a:gd name="connsiteX227" fmla="*/ 1453487 w 3398293"/>
              <a:gd name="connsiteY227" fmla="*/ 13647 h 4203510"/>
              <a:gd name="connsiteX228" fmla="*/ 1433015 w 3398293"/>
              <a:gd name="connsiteY228" fmla="*/ 27295 h 4203510"/>
              <a:gd name="connsiteX229" fmla="*/ 1412544 w 3398293"/>
              <a:gd name="connsiteY229" fmla="*/ 34119 h 4203510"/>
              <a:gd name="connsiteX230" fmla="*/ 1392072 w 3398293"/>
              <a:gd name="connsiteY230" fmla="*/ 47767 h 4203510"/>
              <a:gd name="connsiteX231" fmla="*/ 1371600 w 3398293"/>
              <a:gd name="connsiteY231" fmla="*/ 54591 h 4203510"/>
              <a:gd name="connsiteX232" fmla="*/ 1330657 w 3398293"/>
              <a:gd name="connsiteY232" fmla="*/ 75062 h 4203510"/>
              <a:gd name="connsiteX233" fmla="*/ 1289714 w 3398293"/>
              <a:gd name="connsiteY233" fmla="*/ 68238 h 4203510"/>
              <a:gd name="connsiteX234" fmla="*/ 1276066 w 3398293"/>
              <a:gd name="connsiteY234" fmla="*/ 47767 h 4203510"/>
              <a:gd name="connsiteX235" fmla="*/ 1255594 w 3398293"/>
              <a:gd name="connsiteY235" fmla="*/ 34119 h 4203510"/>
              <a:gd name="connsiteX236" fmla="*/ 1248771 w 3398293"/>
              <a:gd name="connsiteY236" fmla="*/ 54591 h 4203510"/>
              <a:gd name="connsiteX237" fmla="*/ 1228299 w 3398293"/>
              <a:gd name="connsiteY237" fmla="*/ 61414 h 4203510"/>
              <a:gd name="connsiteX238" fmla="*/ 1207827 w 3398293"/>
              <a:gd name="connsiteY238" fmla="*/ 75062 h 4203510"/>
              <a:gd name="connsiteX239" fmla="*/ 1132765 w 3398293"/>
              <a:gd name="connsiteY239" fmla="*/ 68238 h 4203510"/>
              <a:gd name="connsiteX240" fmla="*/ 1030406 w 3398293"/>
              <a:gd name="connsiteY24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357953 w 3398293"/>
              <a:gd name="connsiteY70" fmla="*/ 3903259 h 4203510"/>
              <a:gd name="connsiteX71" fmla="*/ 1433015 w 3398293"/>
              <a:gd name="connsiteY71" fmla="*/ 3964674 h 4203510"/>
              <a:gd name="connsiteX72" fmla="*/ 1617260 w 3398293"/>
              <a:gd name="connsiteY72" fmla="*/ 4203510 h 4203510"/>
              <a:gd name="connsiteX73" fmla="*/ 1624084 w 3398293"/>
              <a:gd name="connsiteY73" fmla="*/ 4169391 h 4203510"/>
              <a:gd name="connsiteX74" fmla="*/ 1637732 w 3398293"/>
              <a:gd name="connsiteY74" fmla="*/ 4067032 h 4203510"/>
              <a:gd name="connsiteX75" fmla="*/ 1630908 w 3398293"/>
              <a:gd name="connsiteY75" fmla="*/ 4012441 h 4203510"/>
              <a:gd name="connsiteX76" fmla="*/ 1610436 w 3398293"/>
              <a:gd name="connsiteY76" fmla="*/ 3971498 h 4203510"/>
              <a:gd name="connsiteX77" fmla="*/ 1609258 w 3398293"/>
              <a:gd name="connsiteY77" fmla="*/ 3940047 h 4203510"/>
              <a:gd name="connsiteX78" fmla="*/ 1605412 w 3398293"/>
              <a:gd name="connsiteY78" fmla="*/ 3905926 h 4203510"/>
              <a:gd name="connsiteX79" fmla="*/ 1610436 w 3398293"/>
              <a:gd name="connsiteY79" fmla="*/ 3835020 h 4203510"/>
              <a:gd name="connsiteX80" fmla="*/ 1610436 w 3398293"/>
              <a:gd name="connsiteY80" fmla="*/ 3835020 h 4203510"/>
              <a:gd name="connsiteX81" fmla="*/ 1600635 w 3398293"/>
              <a:gd name="connsiteY81" fmla="*/ 3802080 h 4203510"/>
              <a:gd name="connsiteX82" fmla="*/ 1658203 w 3398293"/>
              <a:gd name="connsiteY82" fmla="*/ 3758159 h 4203510"/>
              <a:gd name="connsiteX83" fmla="*/ 1733266 w 3398293"/>
              <a:gd name="connsiteY83" fmla="*/ 3814549 h 4203510"/>
              <a:gd name="connsiteX84" fmla="*/ 1753738 w 3398293"/>
              <a:gd name="connsiteY84" fmla="*/ 3800901 h 4203510"/>
              <a:gd name="connsiteX85" fmla="*/ 1760562 w 3398293"/>
              <a:gd name="connsiteY85" fmla="*/ 3780429 h 4203510"/>
              <a:gd name="connsiteX86" fmla="*/ 1774209 w 3398293"/>
              <a:gd name="connsiteY86" fmla="*/ 3759958 h 4203510"/>
              <a:gd name="connsiteX87" fmla="*/ 1781033 w 3398293"/>
              <a:gd name="connsiteY87" fmla="*/ 3739486 h 4203510"/>
              <a:gd name="connsiteX88" fmla="*/ 1801505 w 3398293"/>
              <a:gd name="connsiteY88" fmla="*/ 3732662 h 4203510"/>
              <a:gd name="connsiteX89" fmla="*/ 1849272 w 3398293"/>
              <a:gd name="connsiteY89" fmla="*/ 3746310 h 4203510"/>
              <a:gd name="connsiteX90" fmla="*/ 1862920 w 3398293"/>
              <a:gd name="connsiteY90" fmla="*/ 3766782 h 4203510"/>
              <a:gd name="connsiteX91" fmla="*/ 1978926 w 3398293"/>
              <a:gd name="connsiteY91" fmla="*/ 3759958 h 4203510"/>
              <a:gd name="connsiteX92" fmla="*/ 1999397 w 3398293"/>
              <a:gd name="connsiteY92" fmla="*/ 3753134 h 4203510"/>
              <a:gd name="connsiteX93" fmla="*/ 2006221 w 3398293"/>
              <a:gd name="connsiteY93" fmla="*/ 3732662 h 4203510"/>
              <a:gd name="connsiteX94" fmla="*/ 2040341 w 3398293"/>
              <a:gd name="connsiteY94" fmla="*/ 3698543 h 4203510"/>
              <a:gd name="connsiteX95" fmla="*/ 2074460 w 3398293"/>
              <a:gd name="connsiteY95" fmla="*/ 3712191 h 4203510"/>
              <a:gd name="connsiteX96" fmla="*/ 2115403 w 3398293"/>
              <a:gd name="connsiteY96" fmla="*/ 3732662 h 4203510"/>
              <a:gd name="connsiteX97" fmla="*/ 2163171 w 3398293"/>
              <a:gd name="connsiteY97" fmla="*/ 3712191 h 4203510"/>
              <a:gd name="connsiteX98" fmla="*/ 2204114 w 3398293"/>
              <a:gd name="connsiteY98" fmla="*/ 3678071 h 4203510"/>
              <a:gd name="connsiteX99" fmla="*/ 2224586 w 3398293"/>
              <a:gd name="connsiteY99" fmla="*/ 3671247 h 4203510"/>
              <a:gd name="connsiteX100" fmla="*/ 2245057 w 3398293"/>
              <a:gd name="connsiteY100" fmla="*/ 3650776 h 4203510"/>
              <a:gd name="connsiteX101" fmla="*/ 2265529 w 3398293"/>
              <a:gd name="connsiteY101" fmla="*/ 3657600 h 4203510"/>
              <a:gd name="connsiteX102" fmla="*/ 2292824 w 3398293"/>
              <a:gd name="connsiteY102" fmla="*/ 3650776 h 4203510"/>
              <a:gd name="connsiteX103" fmla="*/ 2306472 w 3398293"/>
              <a:gd name="connsiteY103" fmla="*/ 3630304 h 4203510"/>
              <a:gd name="connsiteX104" fmla="*/ 2313296 w 3398293"/>
              <a:gd name="connsiteY104" fmla="*/ 3609832 h 4203510"/>
              <a:gd name="connsiteX105" fmla="*/ 2361063 w 3398293"/>
              <a:gd name="connsiteY105" fmla="*/ 3596185 h 4203510"/>
              <a:gd name="connsiteX106" fmla="*/ 2395183 w 3398293"/>
              <a:gd name="connsiteY106" fmla="*/ 3562065 h 4203510"/>
              <a:gd name="connsiteX107" fmla="*/ 2436126 w 3398293"/>
              <a:gd name="connsiteY107" fmla="*/ 3534770 h 4203510"/>
              <a:gd name="connsiteX108" fmla="*/ 2449774 w 3398293"/>
              <a:gd name="connsiteY108" fmla="*/ 3514298 h 4203510"/>
              <a:gd name="connsiteX109" fmla="*/ 2511189 w 3398293"/>
              <a:gd name="connsiteY109" fmla="*/ 3480179 h 4203510"/>
              <a:gd name="connsiteX110" fmla="*/ 2490717 w 3398293"/>
              <a:gd name="connsiteY110" fmla="*/ 3473355 h 4203510"/>
              <a:gd name="connsiteX111" fmla="*/ 2565780 w 3398293"/>
              <a:gd name="connsiteY111" fmla="*/ 3452883 h 4203510"/>
              <a:gd name="connsiteX112" fmla="*/ 2661314 w 3398293"/>
              <a:gd name="connsiteY112" fmla="*/ 3425588 h 4203510"/>
              <a:gd name="connsiteX113" fmla="*/ 2722729 w 3398293"/>
              <a:gd name="connsiteY113" fmla="*/ 3398292 h 4203510"/>
              <a:gd name="connsiteX114" fmla="*/ 2743200 w 3398293"/>
              <a:gd name="connsiteY114" fmla="*/ 3405116 h 4203510"/>
              <a:gd name="connsiteX115" fmla="*/ 2797791 w 3398293"/>
              <a:gd name="connsiteY115" fmla="*/ 3398292 h 4203510"/>
              <a:gd name="connsiteX116" fmla="*/ 2859206 w 3398293"/>
              <a:gd name="connsiteY116" fmla="*/ 3350525 h 4203510"/>
              <a:gd name="connsiteX117" fmla="*/ 2920621 w 3398293"/>
              <a:gd name="connsiteY117" fmla="*/ 3309582 h 4203510"/>
              <a:gd name="connsiteX118" fmla="*/ 2941093 w 3398293"/>
              <a:gd name="connsiteY118" fmla="*/ 3295934 h 4203510"/>
              <a:gd name="connsiteX119" fmla="*/ 2954741 w 3398293"/>
              <a:gd name="connsiteY119" fmla="*/ 3316405 h 4203510"/>
              <a:gd name="connsiteX120" fmla="*/ 2995684 w 3398293"/>
              <a:gd name="connsiteY120" fmla="*/ 3336877 h 4203510"/>
              <a:gd name="connsiteX121" fmla="*/ 3016156 w 3398293"/>
              <a:gd name="connsiteY121" fmla="*/ 3330053 h 4203510"/>
              <a:gd name="connsiteX122" fmla="*/ 3057099 w 3398293"/>
              <a:gd name="connsiteY122" fmla="*/ 3302758 h 4203510"/>
              <a:gd name="connsiteX123" fmla="*/ 3084394 w 3398293"/>
              <a:gd name="connsiteY123" fmla="*/ 3295934 h 4203510"/>
              <a:gd name="connsiteX124" fmla="*/ 3125338 w 3398293"/>
              <a:gd name="connsiteY124" fmla="*/ 3268638 h 4203510"/>
              <a:gd name="connsiteX125" fmla="*/ 3166281 w 3398293"/>
              <a:gd name="connsiteY125" fmla="*/ 3282286 h 4203510"/>
              <a:gd name="connsiteX126" fmla="*/ 3186753 w 3398293"/>
              <a:gd name="connsiteY126" fmla="*/ 3275462 h 4203510"/>
              <a:gd name="connsiteX127" fmla="*/ 3254991 w 3398293"/>
              <a:gd name="connsiteY127" fmla="*/ 3241343 h 4203510"/>
              <a:gd name="connsiteX128" fmla="*/ 3282287 w 3398293"/>
              <a:gd name="connsiteY128" fmla="*/ 3248167 h 4203510"/>
              <a:gd name="connsiteX129" fmla="*/ 3302759 w 3398293"/>
              <a:gd name="connsiteY129" fmla="*/ 3254991 h 4203510"/>
              <a:gd name="connsiteX130" fmla="*/ 3309583 w 3398293"/>
              <a:gd name="connsiteY130" fmla="*/ 3234519 h 4203510"/>
              <a:gd name="connsiteX131" fmla="*/ 3306295 w 3398293"/>
              <a:gd name="connsiteY131" fmla="*/ 3141962 h 4203510"/>
              <a:gd name="connsiteX132" fmla="*/ 3305674 w 3398293"/>
              <a:gd name="connsiteY132" fmla="*/ 3039356 h 4203510"/>
              <a:gd name="connsiteX133" fmla="*/ 3304185 w 3398293"/>
              <a:gd name="connsiteY133" fmla="*/ 2933089 h 4203510"/>
              <a:gd name="connsiteX134" fmla="*/ 3303876 w 3398293"/>
              <a:gd name="connsiteY134" fmla="*/ 2767269 h 4203510"/>
              <a:gd name="connsiteX135" fmla="*/ 3299470 w 3398293"/>
              <a:gd name="connsiteY135" fmla="*/ 2558645 h 4203510"/>
              <a:gd name="connsiteX136" fmla="*/ 3291158 w 3398293"/>
              <a:gd name="connsiteY136" fmla="*/ 2329672 h 4203510"/>
              <a:gd name="connsiteX137" fmla="*/ 3284645 w 3398293"/>
              <a:gd name="connsiteY137" fmla="*/ 2089595 h 4203510"/>
              <a:gd name="connsiteX138" fmla="*/ 3289111 w 3398293"/>
              <a:gd name="connsiteY138" fmla="*/ 1985749 h 4203510"/>
              <a:gd name="connsiteX139" fmla="*/ 3282287 w 3398293"/>
              <a:gd name="connsiteY139" fmla="*/ 1897038 h 4203510"/>
              <a:gd name="connsiteX140" fmla="*/ 3261815 w 3398293"/>
              <a:gd name="connsiteY140" fmla="*/ 1890214 h 4203510"/>
              <a:gd name="connsiteX141" fmla="*/ 3118514 w 3398293"/>
              <a:gd name="connsiteY141" fmla="*/ 1887236 h 4203510"/>
              <a:gd name="connsiteX142" fmla="*/ 2941093 w 3398293"/>
              <a:gd name="connsiteY142" fmla="*/ 1890214 h 4203510"/>
              <a:gd name="connsiteX143" fmla="*/ 2818263 w 3398293"/>
              <a:gd name="connsiteY143" fmla="*/ 1897038 h 4203510"/>
              <a:gd name="connsiteX144" fmla="*/ 2695433 w 3398293"/>
              <a:gd name="connsiteY144" fmla="*/ 1895860 h 4203510"/>
              <a:gd name="connsiteX145" fmla="*/ 2681786 w 3398293"/>
              <a:gd name="connsiteY145" fmla="*/ 1781032 h 4203510"/>
              <a:gd name="connsiteX146" fmla="*/ 2681786 w 3398293"/>
              <a:gd name="connsiteY146" fmla="*/ 1433014 h 4203510"/>
              <a:gd name="connsiteX147" fmla="*/ 2689788 w 3398293"/>
              <a:gd name="connsiteY147" fmla="*/ 1276065 h 4203510"/>
              <a:gd name="connsiteX148" fmla="*/ 2757158 w 3398293"/>
              <a:gd name="connsiteY148" fmla="*/ 1440149 h 4203510"/>
              <a:gd name="connsiteX149" fmla="*/ 2856291 w 3398293"/>
              <a:gd name="connsiteY149" fmla="*/ 1454106 h 4203510"/>
              <a:gd name="connsiteX150" fmla="*/ 2843822 w 3398293"/>
              <a:gd name="connsiteY150" fmla="*/ 1282889 h 4203510"/>
              <a:gd name="connsiteX151" fmla="*/ 2837866 w 3398293"/>
              <a:gd name="connsiteY151" fmla="*/ 1211983 h 4203510"/>
              <a:gd name="connsiteX152" fmla="*/ 2843201 w 3398293"/>
              <a:gd name="connsiteY152" fmla="*/ 1175196 h 4203510"/>
              <a:gd name="connsiteX153" fmla="*/ 2862494 w 3398293"/>
              <a:gd name="connsiteY153" fmla="*/ 1118806 h 4203510"/>
              <a:gd name="connsiteX154" fmla="*/ 2859206 w 3398293"/>
              <a:gd name="connsiteY154" fmla="*/ 1071349 h 4203510"/>
              <a:gd name="connsiteX155" fmla="*/ 2881166 w 3398293"/>
              <a:gd name="connsiteY155" fmla="*/ 1051187 h 4203510"/>
              <a:gd name="connsiteX156" fmla="*/ 2896303 w 3398293"/>
              <a:gd name="connsiteY156" fmla="*/ 1034872 h 4203510"/>
              <a:gd name="connsiteX157" fmla="*/ 2933401 w 3398293"/>
              <a:gd name="connsiteY157" fmla="*/ 1023892 h 4203510"/>
              <a:gd name="connsiteX158" fmla="*/ 2947048 w 3398293"/>
              <a:gd name="connsiteY158" fmla="*/ 995418 h 4203510"/>
              <a:gd name="connsiteX159" fmla="*/ 2954741 w 3398293"/>
              <a:gd name="connsiteY159" fmla="*/ 934871 h 4203510"/>
              <a:gd name="connsiteX160" fmla="*/ 2995684 w 3398293"/>
              <a:gd name="connsiteY160" fmla="*/ 914400 h 4203510"/>
              <a:gd name="connsiteX161" fmla="*/ 3050275 w 3398293"/>
              <a:gd name="connsiteY161" fmla="*/ 928047 h 4203510"/>
              <a:gd name="connsiteX162" fmla="*/ 3063923 w 3398293"/>
              <a:gd name="connsiteY162" fmla="*/ 948519 h 4203510"/>
              <a:gd name="connsiteX163" fmla="*/ 3101888 w 3398293"/>
              <a:gd name="connsiteY163" fmla="*/ 1013222 h 4203510"/>
              <a:gd name="connsiteX164" fmla="*/ 3157658 w 3398293"/>
              <a:gd name="connsiteY164" fmla="*/ 1087105 h 4203510"/>
              <a:gd name="connsiteX165" fmla="*/ 3205735 w 3398293"/>
              <a:gd name="connsiteY165" fmla="*/ 1131894 h 4203510"/>
              <a:gd name="connsiteX166" fmla="*/ 3275154 w 3398293"/>
              <a:gd name="connsiteY166" fmla="*/ 1202491 h 4203510"/>
              <a:gd name="connsiteX167" fmla="*/ 3350526 w 3398293"/>
              <a:gd name="connsiteY167" fmla="*/ 1262417 h 4203510"/>
              <a:gd name="connsiteX168" fmla="*/ 3370997 w 3398293"/>
              <a:gd name="connsiteY168" fmla="*/ 1276065 h 4203510"/>
              <a:gd name="connsiteX169" fmla="*/ 3391469 w 3398293"/>
              <a:gd name="connsiteY169" fmla="*/ 1269241 h 4203510"/>
              <a:gd name="connsiteX170" fmla="*/ 3398293 w 3398293"/>
              <a:gd name="connsiteY170" fmla="*/ 1248770 h 4203510"/>
              <a:gd name="connsiteX171" fmla="*/ 3364174 w 3398293"/>
              <a:gd name="connsiteY171" fmla="*/ 1187355 h 4203510"/>
              <a:gd name="connsiteX172" fmla="*/ 3336878 w 3398293"/>
              <a:gd name="connsiteY172" fmla="*/ 1146411 h 4203510"/>
              <a:gd name="connsiteX173" fmla="*/ 3330054 w 3398293"/>
              <a:gd name="connsiteY173" fmla="*/ 1125940 h 4203510"/>
              <a:gd name="connsiteX174" fmla="*/ 3309583 w 3398293"/>
              <a:gd name="connsiteY174" fmla="*/ 1112292 h 4203510"/>
              <a:gd name="connsiteX175" fmla="*/ 3289111 w 3398293"/>
              <a:gd name="connsiteY175" fmla="*/ 1091820 h 4203510"/>
              <a:gd name="connsiteX176" fmla="*/ 3261815 w 3398293"/>
              <a:gd name="connsiteY176" fmla="*/ 1050877 h 4203510"/>
              <a:gd name="connsiteX177" fmla="*/ 3234520 w 3398293"/>
              <a:gd name="connsiteY177" fmla="*/ 1009934 h 4203510"/>
              <a:gd name="connsiteX178" fmla="*/ 3207224 w 3398293"/>
              <a:gd name="connsiteY178" fmla="*/ 968991 h 4203510"/>
              <a:gd name="connsiteX179" fmla="*/ 3166281 w 3398293"/>
              <a:gd name="connsiteY179" fmla="*/ 928047 h 4203510"/>
              <a:gd name="connsiteX180" fmla="*/ 3111690 w 3398293"/>
              <a:gd name="connsiteY180" fmla="*/ 880280 h 4203510"/>
              <a:gd name="connsiteX181" fmla="*/ 3116156 w 3398293"/>
              <a:gd name="connsiteY181" fmla="*/ 850006 h 4203510"/>
              <a:gd name="connsiteX182" fmla="*/ 3077571 w 3398293"/>
              <a:gd name="connsiteY182" fmla="*/ 818865 h 4203510"/>
              <a:gd name="connsiteX183" fmla="*/ 3084394 w 3398293"/>
              <a:gd name="connsiteY183" fmla="*/ 743803 h 4203510"/>
              <a:gd name="connsiteX184" fmla="*/ 3077571 w 3398293"/>
              <a:gd name="connsiteY184" fmla="*/ 627797 h 4203510"/>
              <a:gd name="connsiteX185" fmla="*/ 3057099 w 3398293"/>
              <a:gd name="connsiteY185" fmla="*/ 620973 h 4203510"/>
              <a:gd name="connsiteX186" fmla="*/ 2709081 w 3398293"/>
              <a:gd name="connsiteY186" fmla="*/ 614149 h 4203510"/>
              <a:gd name="connsiteX187" fmla="*/ 2715905 w 3398293"/>
              <a:gd name="connsiteY187" fmla="*/ 532262 h 4203510"/>
              <a:gd name="connsiteX188" fmla="*/ 2688609 w 3398293"/>
              <a:gd name="connsiteY188" fmla="*/ 484495 h 4203510"/>
              <a:gd name="connsiteX189" fmla="*/ 2668138 w 3398293"/>
              <a:gd name="connsiteY189" fmla="*/ 477671 h 4203510"/>
              <a:gd name="connsiteX190" fmla="*/ 2538484 w 3398293"/>
              <a:gd name="connsiteY190" fmla="*/ 457200 h 4203510"/>
              <a:gd name="connsiteX191" fmla="*/ 2456597 w 3398293"/>
              <a:gd name="connsiteY191" fmla="*/ 464023 h 4203510"/>
              <a:gd name="connsiteX192" fmla="*/ 2436126 w 3398293"/>
              <a:gd name="connsiteY192" fmla="*/ 470847 h 4203510"/>
              <a:gd name="connsiteX193" fmla="*/ 2374711 w 3398293"/>
              <a:gd name="connsiteY193" fmla="*/ 464023 h 4203510"/>
              <a:gd name="connsiteX194" fmla="*/ 2299648 w 3398293"/>
              <a:gd name="connsiteY194" fmla="*/ 470847 h 4203510"/>
              <a:gd name="connsiteX195" fmla="*/ 2279177 w 3398293"/>
              <a:gd name="connsiteY195" fmla="*/ 477671 h 4203510"/>
              <a:gd name="connsiteX196" fmla="*/ 2238233 w 3398293"/>
              <a:gd name="connsiteY196" fmla="*/ 504967 h 4203510"/>
              <a:gd name="connsiteX197" fmla="*/ 2197290 w 3398293"/>
              <a:gd name="connsiteY197" fmla="*/ 477671 h 4203510"/>
              <a:gd name="connsiteX198" fmla="*/ 2183642 w 3398293"/>
              <a:gd name="connsiteY198" fmla="*/ 457200 h 4203510"/>
              <a:gd name="connsiteX199" fmla="*/ 2163171 w 3398293"/>
              <a:gd name="connsiteY199" fmla="*/ 450376 h 4203510"/>
              <a:gd name="connsiteX200" fmla="*/ 2101756 w 3398293"/>
              <a:gd name="connsiteY200" fmla="*/ 409432 h 4203510"/>
              <a:gd name="connsiteX201" fmla="*/ 2081284 w 3398293"/>
              <a:gd name="connsiteY201" fmla="*/ 395785 h 4203510"/>
              <a:gd name="connsiteX202" fmla="*/ 2060812 w 3398293"/>
              <a:gd name="connsiteY202" fmla="*/ 388961 h 4203510"/>
              <a:gd name="connsiteX203" fmla="*/ 2019869 w 3398293"/>
              <a:gd name="connsiteY203" fmla="*/ 361665 h 4203510"/>
              <a:gd name="connsiteX204" fmla="*/ 1999397 w 3398293"/>
              <a:gd name="connsiteY204" fmla="*/ 348017 h 4203510"/>
              <a:gd name="connsiteX205" fmla="*/ 1978926 w 3398293"/>
              <a:gd name="connsiteY205" fmla="*/ 341194 h 4203510"/>
              <a:gd name="connsiteX206" fmla="*/ 1979236 w 3398293"/>
              <a:gd name="connsiteY206" fmla="*/ 302608 h 4203510"/>
              <a:gd name="connsiteX207" fmla="*/ 1974212 w 3398293"/>
              <a:gd name="connsiteY207" fmla="*/ 272644 h 4203510"/>
              <a:gd name="connsiteX208" fmla="*/ 1963231 w 3398293"/>
              <a:gd name="connsiteY208" fmla="*/ 227235 h 4203510"/>
              <a:gd name="connsiteX209" fmla="*/ 1924644 w 3398293"/>
              <a:gd name="connsiteY209" fmla="*/ 180646 h 4203510"/>
              <a:gd name="connsiteX210" fmla="*/ 1888726 w 3398293"/>
              <a:gd name="connsiteY210" fmla="*/ 139703 h 4203510"/>
              <a:gd name="connsiteX211" fmla="*/ 1876568 w 3398293"/>
              <a:gd name="connsiteY211" fmla="*/ 129653 h 4203510"/>
              <a:gd name="connsiteX212" fmla="*/ 1869744 w 3398293"/>
              <a:gd name="connsiteY212" fmla="*/ 88710 h 4203510"/>
              <a:gd name="connsiteX213" fmla="*/ 1862920 w 3398293"/>
              <a:gd name="connsiteY213" fmla="*/ 68238 h 4203510"/>
              <a:gd name="connsiteX214" fmla="*/ 1842448 w 3398293"/>
              <a:gd name="connsiteY214" fmla="*/ 61414 h 4203510"/>
              <a:gd name="connsiteX215" fmla="*/ 1801505 w 3398293"/>
              <a:gd name="connsiteY215" fmla="*/ 40943 h 4203510"/>
              <a:gd name="connsiteX216" fmla="*/ 1753738 w 3398293"/>
              <a:gd name="connsiteY216" fmla="*/ 47767 h 4203510"/>
              <a:gd name="connsiteX217" fmla="*/ 1726442 w 3398293"/>
              <a:gd name="connsiteY217" fmla="*/ 88710 h 4203510"/>
              <a:gd name="connsiteX218" fmla="*/ 1705971 w 3398293"/>
              <a:gd name="connsiteY218" fmla="*/ 109182 h 4203510"/>
              <a:gd name="connsiteX219" fmla="*/ 1685499 w 3398293"/>
              <a:gd name="connsiteY219" fmla="*/ 116005 h 4203510"/>
              <a:gd name="connsiteX220" fmla="*/ 1624084 w 3398293"/>
              <a:gd name="connsiteY220" fmla="*/ 102358 h 4203510"/>
              <a:gd name="connsiteX221" fmla="*/ 1610436 w 3398293"/>
              <a:gd name="connsiteY221" fmla="*/ 81886 h 4203510"/>
              <a:gd name="connsiteX222" fmla="*/ 1569493 w 3398293"/>
              <a:gd name="connsiteY222" fmla="*/ 68238 h 4203510"/>
              <a:gd name="connsiteX223" fmla="*/ 1549021 w 3398293"/>
              <a:gd name="connsiteY223" fmla="*/ 47767 h 4203510"/>
              <a:gd name="connsiteX224" fmla="*/ 1528550 w 3398293"/>
              <a:gd name="connsiteY224" fmla="*/ 34119 h 4203510"/>
              <a:gd name="connsiteX225" fmla="*/ 1501254 w 3398293"/>
              <a:gd name="connsiteY225" fmla="*/ 0 h 4203510"/>
              <a:gd name="connsiteX226" fmla="*/ 1480783 w 3398293"/>
              <a:gd name="connsiteY226" fmla="*/ 6823 h 4203510"/>
              <a:gd name="connsiteX227" fmla="*/ 1453487 w 3398293"/>
              <a:gd name="connsiteY227" fmla="*/ 13647 h 4203510"/>
              <a:gd name="connsiteX228" fmla="*/ 1433015 w 3398293"/>
              <a:gd name="connsiteY228" fmla="*/ 27295 h 4203510"/>
              <a:gd name="connsiteX229" fmla="*/ 1412544 w 3398293"/>
              <a:gd name="connsiteY229" fmla="*/ 34119 h 4203510"/>
              <a:gd name="connsiteX230" fmla="*/ 1392072 w 3398293"/>
              <a:gd name="connsiteY230" fmla="*/ 47767 h 4203510"/>
              <a:gd name="connsiteX231" fmla="*/ 1371600 w 3398293"/>
              <a:gd name="connsiteY231" fmla="*/ 54591 h 4203510"/>
              <a:gd name="connsiteX232" fmla="*/ 1330657 w 3398293"/>
              <a:gd name="connsiteY232" fmla="*/ 75062 h 4203510"/>
              <a:gd name="connsiteX233" fmla="*/ 1289714 w 3398293"/>
              <a:gd name="connsiteY233" fmla="*/ 68238 h 4203510"/>
              <a:gd name="connsiteX234" fmla="*/ 1276066 w 3398293"/>
              <a:gd name="connsiteY234" fmla="*/ 47767 h 4203510"/>
              <a:gd name="connsiteX235" fmla="*/ 1255594 w 3398293"/>
              <a:gd name="connsiteY235" fmla="*/ 34119 h 4203510"/>
              <a:gd name="connsiteX236" fmla="*/ 1248771 w 3398293"/>
              <a:gd name="connsiteY236" fmla="*/ 54591 h 4203510"/>
              <a:gd name="connsiteX237" fmla="*/ 1228299 w 3398293"/>
              <a:gd name="connsiteY237" fmla="*/ 61414 h 4203510"/>
              <a:gd name="connsiteX238" fmla="*/ 1207827 w 3398293"/>
              <a:gd name="connsiteY238" fmla="*/ 75062 h 4203510"/>
              <a:gd name="connsiteX239" fmla="*/ 1132765 w 3398293"/>
              <a:gd name="connsiteY239" fmla="*/ 68238 h 4203510"/>
              <a:gd name="connsiteX240" fmla="*/ 1030406 w 3398293"/>
              <a:gd name="connsiteY240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433015 w 3398293"/>
              <a:gd name="connsiteY70" fmla="*/ 3964674 h 4203510"/>
              <a:gd name="connsiteX71" fmla="*/ 1617260 w 3398293"/>
              <a:gd name="connsiteY71" fmla="*/ 4203510 h 4203510"/>
              <a:gd name="connsiteX72" fmla="*/ 1624084 w 3398293"/>
              <a:gd name="connsiteY72" fmla="*/ 4169391 h 4203510"/>
              <a:gd name="connsiteX73" fmla="*/ 1637732 w 3398293"/>
              <a:gd name="connsiteY73" fmla="*/ 4067032 h 4203510"/>
              <a:gd name="connsiteX74" fmla="*/ 1630908 w 3398293"/>
              <a:gd name="connsiteY74" fmla="*/ 4012441 h 4203510"/>
              <a:gd name="connsiteX75" fmla="*/ 1610436 w 3398293"/>
              <a:gd name="connsiteY75" fmla="*/ 3971498 h 4203510"/>
              <a:gd name="connsiteX76" fmla="*/ 1609258 w 3398293"/>
              <a:gd name="connsiteY76" fmla="*/ 3940047 h 4203510"/>
              <a:gd name="connsiteX77" fmla="*/ 1605412 w 3398293"/>
              <a:gd name="connsiteY77" fmla="*/ 3905926 h 4203510"/>
              <a:gd name="connsiteX78" fmla="*/ 1610436 w 3398293"/>
              <a:gd name="connsiteY78" fmla="*/ 3835020 h 4203510"/>
              <a:gd name="connsiteX79" fmla="*/ 1610436 w 3398293"/>
              <a:gd name="connsiteY79" fmla="*/ 3835020 h 4203510"/>
              <a:gd name="connsiteX80" fmla="*/ 1600635 w 3398293"/>
              <a:gd name="connsiteY80" fmla="*/ 3802080 h 4203510"/>
              <a:gd name="connsiteX81" fmla="*/ 1658203 w 3398293"/>
              <a:gd name="connsiteY81" fmla="*/ 3758159 h 4203510"/>
              <a:gd name="connsiteX82" fmla="*/ 1733266 w 3398293"/>
              <a:gd name="connsiteY82" fmla="*/ 3814549 h 4203510"/>
              <a:gd name="connsiteX83" fmla="*/ 1753738 w 3398293"/>
              <a:gd name="connsiteY83" fmla="*/ 3800901 h 4203510"/>
              <a:gd name="connsiteX84" fmla="*/ 1760562 w 3398293"/>
              <a:gd name="connsiteY84" fmla="*/ 3780429 h 4203510"/>
              <a:gd name="connsiteX85" fmla="*/ 1774209 w 3398293"/>
              <a:gd name="connsiteY85" fmla="*/ 3759958 h 4203510"/>
              <a:gd name="connsiteX86" fmla="*/ 1781033 w 3398293"/>
              <a:gd name="connsiteY86" fmla="*/ 3739486 h 4203510"/>
              <a:gd name="connsiteX87" fmla="*/ 1801505 w 3398293"/>
              <a:gd name="connsiteY87" fmla="*/ 3732662 h 4203510"/>
              <a:gd name="connsiteX88" fmla="*/ 1849272 w 3398293"/>
              <a:gd name="connsiteY88" fmla="*/ 3746310 h 4203510"/>
              <a:gd name="connsiteX89" fmla="*/ 1862920 w 3398293"/>
              <a:gd name="connsiteY89" fmla="*/ 3766782 h 4203510"/>
              <a:gd name="connsiteX90" fmla="*/ 1978926 w 3398293"/>
              <a:gd name="connsiteY90" fmla="*/ 3759958 h 4203510"/>
              <a:gd name="connsiteX91" fmla="*/ 1999397 w 3398293"/>
              <a:gd name="connsiteY91" fmla="*/ 3753134 h 4203510"/>
              <a:gd name="connsiteX92" fmla="*/ 2006221 w 3398293"/>
              <a:gd name="connsiteY92" fmla="*/ 3732662 h 4203510"/>
              <a:gd name="connsiteX93" fmla="*/ 2040341 w 3398293"/>
              <a:gd name="connsiteY93" fmla="*/ 3698543 h 4203510"/>
              <a:gd name="connsiteX94" fmla="*/ 2074460 w 3398293"/>
              <a:gd name="connsiteY94" fmla="*/ 3712191 h 4203510"/>
              <a:gd name="connsiteX95" fmla="*/ 2115403 w 3398293"/>
              <a:gd name="connsiteY95" fmla="*/ 3732662 h 4203510"/>
              <a:gd name="connsiteX96" fmla="*/ 2163171 w 3398293"/>
              <a:gd name="connsiteY96" fmla="*/ 3712191 h 4203510"/>
              <a:gd name="connsiteX97" fmla="*/ 2204114 w 3398293"/>
              <a:gd name="connsiteY97" fmla="*/ 3678071 h 4203510"/>
              <a:gd name="connsiteX98" fmla="*/ 2224586 w 3398293"/>
              <a:gd name="connsiteY98" fmla="*/ 3671247 h 4203510"/>
              <a:gd name="connsiteX99" fmla="*/ 2245057 w 3398293"/>
              <a:gd name="connsiteY99" fmla="*/ 3650776 h 4203510"/>
              <a:gd name="connsiteX100" fmla="*/ 2265529 w 3398293"/>
              <a:gd name="connsiteY100" fmla="*/ 3657600 h 4203510"/>
              <a:gd name="connsiteX101" fmla="*/ 2292824 w 3398293"/>
              <a:gd name="connsiteY101" fmla="*/ 3650776 h 4203510"/>
              <a:gd name="connsiteX102" fmla="*/ 2306472 w 3398293"/>
              <a:gd name="connsiteY102" fmla="*/ 3630304 h 4203510"/>
              <a:gd name="connsiteX103" fmla="*/ 2313296 w 3398293"/>
              <a:gd name="connsiteY103" fmla="*/ 3609832 h 4203510"/>
              <a:gd name="connsiteX104" fmla="*/ 2361063 w 3398293"/>
              <a:gd name="connsiteY104" fmla="*/ 3596185 h 4203510"/>
              <a:gd name="connsiteX105" fmla="*/ 2395183 w 3398293"/>
              <a:gd name="connsiteY105" fmla="*/ 3562065 h 4203510"/>
              <a:gd name="connsiteX106" fmla="*/ 2436126 w 3398293"/>
              <a:gd name="connsiteY106" fmla="*/ 3534770 h 4203510"/>
              <a:gd name="connsiteX107" fmla="*/ 2449774 w 3398293"/>
              <a:gd name="connsiteY107" fmla="*/ 3514298 h 4203510"/>
              <a:gd name="connsiteX108" fmla="*/ 2511189 w 3398293"/>
              <a:gd name="connsiteY108" fmla="*/ 3480179 h 4203510"/>
              <a:gd name="connsiteX109" fmla="*/ 2490717 w 3398293"/>
              <a:gd name="connsiteY109" fmla="*/ 3473355 h 4203510"/>
              <a:gd name="connsiteX110" fmla="*/ 2565780 w 3398293"/>
              <a:gd name="connsiteY110" fmla="*/ 3452883 h 4203510"/>
              <a:gd name="connsiteX111" fmla="*/ 2661314 w 3398293"/>
              <a:gd name="connsiteY111" fmla="*/ 3425588 h 4203510"/>
              <a:gd name="connsiteX112" fmla="*/ 2722729 w 3398293"/>
              <a:gd name="connsiteY112" fmla="*/ 3398292 h 4203510"/>
              <a:gd name="connsiteX113" fmla="*/ 2743200 w 3398293"/>
              <a:gd name="connsiteY113" fmla="*/ 3405116 h 4203510"/>
              <a:gd name="connsiteX114" fmla="*/ 2797791 w 3398293"/>
              <a:gd name="connsiteY114" fmla="*/ 3398292 h 4203510"/>
              <a:gd name="connsiteX115" fmla="*/ 2859206 w 3398293"/>
              <a:gd name="connsiteY115" fmla="*/ 3350525 h 4203510"/>
              <a:gd name="connsiteX116" fmla="*/ 2920621 w 3398293"/>
              <a:gd name="connsiteY116" fmla="*/ 3309582 h 4203510"/>
              <a:gd name="connsiteX117" fmla="*/ 2941093 w 3398293"/>
              <a:gd name="connsiteY117" fmla="*/ 3295934 h 4203510"/>
              <a:gd name="connsiteX118" fmla="*/ 2954741 w 3398293"/>
              <a:gd name="connsiteY118" fmla="*/ 3316405 h 4203510"/>
              <a:gd name="connsiteX119" fmla="*/ 2995684 w 3398293"/>
              <a:gd name="connsiteY119" fmla="*/ 3336877 h 4203510"/>
              <a:gd name="connsiteX120" fmla="*/ 3016156 w 3398293"/>
              <a:gd name="connsiteY120" fmla="*/ 3330053 h 4203510"/>
              <a:gd name="connsiteX121" fmla="*/ 3057099 w 3398293"/>
              <a:gd name="connsiteY121" fmla="*/ 3302758 h 4203510"/>
              <a:gd name="connsiteX122" fmla="*/ 3084394 w 3398293"/>
              <a:gd name="connsiteY122" fmla="*/ 3295934 h 4203510"/>
              <a:gd name="connsiteX123" fmla="*/ 3125338 w 3398293"/>
              <a:gd name="connsiteY123" fmla="*/ 3268638 h 4203510"/>
              <a:gd name="connsiteX124" fmla="*/ 3166281 w 3398293"/>
              <a:gd name="connsiteY124" fmla="*/ 3282286 h 4203510"/>
              <a:gd name="connsiteX125" fmla="*/ 3186753 w 3398293"/>
              <a:gd name="connsiteY125" fmla="*/ 3275462 h 4203510"/>
              <a:gd name="connsiteX126" fmla="*/ 3254991 w 3398293"/>
              <a:gd name="connsiteY126" fmla="*/ 3241343 h 4203510"/>
              <a:gd name="connsiteX127" fmla="*/ 3282287 w 3398293"/>
              <a:gd name="connsiteY127" fmla="*/ 3248167 h 4203510"/>
              <a:gd name="connsiteX128" fmla="*/ 3302759 w 3398293"/>
              <a:gd name="connsiteY128" fmla="*/ 3254991 h 4203510"/>
              <a:gd name="connsiteX129" fmla="*/ 3309583 w 3398293"/>
              <a:gd name="connsiteY129" fmla="*/ 3234519 h 4203510"/>
              <a:gd name="connsiteX130" fmla="*/ 3306295 w 3398293"/>
              <a:gd name="connsiteY130" fmla="*/ 3141962 h 4203510"/>
              <a:gd name="connsiteX131" fmla="*/ 3305674 w 3398293"/>
              <a:gd name="connsiteY131" fmla="*/ 3039356 h 4203510"/>
              <a:gd name="connsiteX132" fmla="*/ 3304185 w 3398293"/>
              <a:gd name="connsiteY132" fmla="*/ 2933089 h 4203510"/>
              <a:gd name="connsiteX133" fmla="*/ 3303876 w 3398293"/>
              <a:gd name="connsiteY133" fmla="*/ 2767269 h 4203510"/>
              <a:gd name="connsiteX134" fmla="*/ 3299470 w 3398293"/>
              <a:gd name="connsiteY134" fmla="*/ 2558645 h 4203510"/>
              <a:gd name="connsiteX135" fmla="*/ 3291158 w 3398293"/>
              <a:gd name="connsiteY135" fmla="*/ 2329672 h 4203510"/>
              <a:gd name="connsiteX136" fmla="*/ 3284645 w 3398293"/>
              <a:gd name="connsiteY136" fmla="*/ 2089595 h 4203510"/>
              <a:gd name="connsiteX137" fmla="*/ 3289111 w 3398293"/>
              <a:gd name="connsiteY137" fmla="*/ 1985749 h 4203510"/>
              <a:gd name="connsiteX138" fmla="*/ 3282287 w 3398293"/>
              <a:gd name="connsiteY138" fmla="*/ 1897038 h 4203510"/>
              <a:gd name="connsiteX139" fmla="*/ 3261815 w 3398293"/>
              <a:gd name="connsiteY139" fmla="*/ 1890214 h 4203510"/>
              <a:gd name="connsiteX140" fmla="*/ 3118514 w 3398293"/>
              <a:gd name="connsiteY140" fmla="*/ 1887236 h 4203510"/>
              <a:gd name="connsiteX141" fmla="*/ 2941093 w 3398293"/>
              <a:gd name="connsiteY141" fmla="*/ 1890214 h 4203510"/>
              <a:gd name="connsiteX142" fmla="*/ 2818263 w 3398293"/>
              <a:gd name="connsiteY142" fmla="*/ 1897038 h 4203510"/>
              <a:gd name="connsiteX143" fmla="*/ 2695433 w 3398293"/>
              <a:gd name="connsiteY143" fmla="*/ 1895860 h 4203510"/>
              <a:gd name="connsiteX144" fmla="*/ 2681786 w 3398293"/>
              <a:gd name="connsiteY144" fmla="*/ 1781032 h 4203510"/>
              <a:gd name="connsiteX145" fmla="*/ 2681786 w 3398293"/>
              <a:gd name="connsiteY145" fmla="*/ 1433014 h 4203510"/>
              <a:gd name="connsiteX146" fmla="*/ 2689788 w 3398293"/>
              <a:gd name="connsiteY146" fmla="*/ 1276065 h 4203510"/>
              <a:gd name="connsiteX147" fmla="*/ 2757158 w 3398293"/>
              <a:gd name="connsiteY147" fmla="*/ 1440149 h 4203510"/>
              <a:gd name="connsiteX148" fmla="*/ 2856291 w 3398293"/>
              <a:gd name="connsiteY148" fmla="*/ 1454106 h 4203510"/>
              <a:gd name="connsiteX149" fmla="*/ 2843822 w 3398293"/>
              <a:gd name="connsiteY149" fmla="*/ 1282889 h 4203510"/>
              <a:gd name="connsiteX150" fmla="*/ 2837866 w 3398293"/>
              <a:gd name="connsiteY150" fmla="*/ 1211983 h 4203510"/>
              <a:gd name="connsiteX151" fmla="*/ 2843201 w 3398293"/>
              <a:gd name="connsiteY151" fmla="*/ 1175196 h 4203510"/>
              <a:gd name="connsiteX152" fmla="*/ 2862494 w 3398293"/>
              <a:gd name="connsiteY152" fmla="*/ 1118806 h 4203510"/>
              <a:gd name="connsiteX153" fmla="*/ 2859206 w 3398293"/>
              <a:gd name="connsiteY153" fmla="*/ 1071349 h 4203510"/>
              <a:gd name="connsiteX154" fmla="*/ 2881166 w 3398293"/>
              <a:gd name="connsiteY154" fmla="*/ 1051187 h 4203510"/>
              <a:gd name="connsiteX155" fmla="*/ 2896303 w 3398293"/>
              <a:gd name="connsiteY155" fmla="*/ 1034872 h 4203510"/>
              <a:gd name="connsiteX156" fmla="*/ 2933401 w 3398293"/>
              <a:gd name="connsiteY156" fmla="*/ 1023892 h 4203510"/>
              <a:gd name="connsiteX157" fmla="*/ 2947048 w 3398293"/>
              <a:gd name="connsiteY157" fmla="*/ 995418 h 4203510"/>
              <a:gd name="connsiteX158" fmla="*/ 2954741 w 3398293"/>
              <a:gd name="connsiteY158" fmla="*/ 934871 h 4203510"/>
              <a:gd name="connsiteX159" fmla="*/ 2995684 w 3398293"/>
              <a:gd name="connsiteY159" fmla="*/ 914400 h 4203510"/>
              <a:gd name="connsiteX160" fmla="*/ 3050275 w 3398293"/>
              <a:gd name="connsiteY160" fmla="*/ 928047 h 4203510"/>
              <a:gd name="connsiteX161" fmla="*/ 3063923 w 3398293"/>
              <a:gd name="connsiteY161" fmla="*/ 948519 h 4203510"/>
              <a:gd name="connsiteX162" fmla="*/ 3101888 w 3398293"/>
              <a:gd name="connsiteY162" fmla="*/ 1013222 h 4203510"/>
              <a:gd name="connsiteX163" fmla="*/ 3157658 w 3398293"/>
              <a:gd name="connsiteY163" fmla="*/ 1087105 h 4203510"/>
              <a:gd name="connsiteX164" fmla="*/ 3205735 w 3398293"/>
              <a:gd name="connsiteY164" fmla="*/ 1131894 h 4203510"/>
              <a:gd name="connsiteX165" fmla="*/ 3275154 w 3398293"/>
              <a:gd name="connsiteY165" fmla="*/ 1202491 h 4203510"/>
              <a:gd name="connsiteX166" fmla="*/ 3350526 w 3398293"/>
              <a:gd name="connsiteY166" fmla="*/ 1262417 h 4203510"/>
              <a:gd name="connsiteX167" fmla="*/ 3370997 w 3398293"/>
              <a:gd name="connsiteY167" fmla="*/ 1276065 h 4203510"/>
              <a:gd name="connsiteX168" fmla="*/ 3391469 w 3398293"/>
              <a:gd name="connsiteY168" fmla="*/ 1269241 h 4203510"/>
              <a:gd name="connsiteX169" fmla="*/ 3398293 w 3398293"/>
              <a:gd name="connsiteY169" fmla="*/ 1248770 h 4203510"/>
              <a:gd name="connsiteX170" fmla="*/ 3364174 w 3398293"/>
              <a:gd name="connsiteY170" fmla="*/ 1187355 h 4203510"/>
              <a:gd name="connsiteX171" fmla="*/ 3336878 w 3398293"/>
              <a:gd name="connsiteY171" fmla="*/ 1146411 h 4203510"/>
              <a:gd name="connsiteX172" fmla="*/ 3330054 w 3398293"/>
              <a:gd name="connsiteY172" fmla="*/ 1125940 h 4203510"/>
              <a:gd name="connsiteX173" fmla="*/ 3309583 w 3398293"/>
              <a:gd name="connsiteY173" fmla="*/ 1112292 h 4203510"/>
              <a:gd name="connsiteX174" fmla="*/ 3289111 w 3398293"/>
              <a:gd name="connsiteY174" fmla="*/ 1091820 h 4203510"/>
              <a:gd name="connsiteX175" fmla="*/ 3261815 w 3398293"/>
              <a:gd name="connsiteY175" fmla="*/ 1050877 h 4203510"/>
              <a:gd name="connsiteX176" fmla="*/ 3234520 w 3398293"/>
              <a:gd name="connsiteY176" fmla="*/ 1009934 h 4203510"/>
              <a:gd name="connsiteX177" fmla="*/ 3207224 w 3398293"/>
              <a:gd name="connsiteY177" fmla="*/ 968991 h 4203510"/>
              <a:gd name="connsiteX178" fmla="*/ 3166281 w 3398293"/>
              <a:gd name="connsiteY178" fmla="*/ 928047 h 4203510"/>
              <a:gd name="connsiteX179" fmla="*/ 3111690 w 3398293"/>
              <a:gd name="connsiteY179" fmla="*/ 880280 h 4203510"/>
              <a:gd name="connsiteX180" fmla="*/ 3116156 w 3398293"/>
              <a:gd name="connsiteY180" fmla="*/ 850006 h 4203510"/>
              <a:gd name="connsiteX181" fmla="*/ 3077571 w 3398293"/>
              <a:gd name="connsiteY181" fmla="*/ 818865 h 4203510"/>
              <a:gd name="connsiteX182" fmla="*/ 3084394 w 3398293"/>
              <a:gd name="connsiteY182" fmla="*/ 743803 h 4203510"/>
              <a:gd name="connsiteX183" fmla="*/ 3077571 w 3398293"/>
              <a:gd name="connsiteY183" fmla="*/ 627797 h 4203510"/>
              <a:gd name="connsiteX184" fmla="*/ 3057099 w 3398293"/>
              <a:gd name="connsiteY184" fmla="*/ 620973 h 4203510"/>
              <a:gd name="connsiteX185" fmla="*/ 2709081 w 3398293"/>
              <a:gd name="connsiteY185" fmla="*/ 614149 h 4203510"/>
              <a:gd name="connsiteX186" fmla="*/ 2715905 w 3398293"/>
              <a:gd name="connsiteY186" fmla="*/ 532262 h 4203510"/>
              <a:gd name="connsiteX187" fmla="*/ 2688609 w 3398293"/>
              <a:gd name="connsiteY187" fmla="*/ 484495 h 4203510"/>
              <a:gd name="connsiteX188" fmla="*/ 2668138 w 3398293"/>
              <a:gd name="connsiteY188" fmla="*/ 477671 h 4203510"/>
              <a:gd name="connsiteX189" fmla="*/ 2538484 w 3398293"/>
              <a:gd name="connsiteY189" fmla="*/ 457200 h 4203510"/>
              <a:gd name="connsiteX190" fmla="*/ 2456597 w 3398293"/>
              <a:gd name="connsiteY190" fmla="*/ 464023 h 4203510"/>
              <a:gd name="connsiteX191" fmla="*/ 2436126 w 3398293"/>
              <a:gd name="connsiteY191" fmla="*/ 470847 h 4203510"/>
              <a:gd name="connsiteX192" fmla="*/ 2374711 w 3398293"/>
              <a:gd name="connsiteY192" fmla="*/ 464023 h 4203510"/>
              <a:gd name="connsiteX193" fmla="*/ 2299648 w 3398293"/>
              <a:gd name="connsiteY193" fmla="*/ 470847 h 4203510"/>
              <a:gd name="connsiteX194" fmla="*/ 2279177 w 3398293"/>
              <a:gd name="connsiteY194" fmla="*/ 477671 h 4203510"/>
              <a:gd name="connsiteX195" fmla="*/ 2238233 w 3398293"/>
              <a:gd name="connsiteY195" fmla="*/ 504967 h 4203510"/>
              <a:gd name="connsiteX196" fmla="*/ 2197290 w 3398293"/>
              <a:gd name="connsiteY196" fmla="*/ 477671 h 4203510"/>
              <a:gd name="connsiteX197" fmla="*/ 2183642 w 3398293"/>
              <a:gd name="connsiteY197" fmla="*/ 457200 h 4203510"/>
              <a:gd name="connsiteX198" fmla="*/ 2163171 w 3398293"/>
              <a:gd name="connsiteY198" fmla="*/ 450376 h 4203510"/>
              <a:gd name="connsiteX199" fmla="*/ 2101756 w 3398293"/>
              <a:gd name="connsiteY199" fmla="*/ 409432 h 4203510"/>
              <a:gd name="connsiteX200" fmla="*/ 2081284 w 3398293"/>
              <a:gd name="connsiteY200" fmla="*/ 395785 h 4203510"/>
              <a:gd name="connsiteX201" fmla="*/ 2060812 w 3398293"/>
              <a:gd name="connsiteY201" fmla="*/ 388961 h 4203510"/>
              <a:gd name="connsiteX202" fmla="*/ 2019869 w 3398293"/>
              <a:gd name="connsiteY202" fmla="*/ 361665 h 4203510"/>
              <a:gd name="connsiteX203" fmla="*/ 1999397 w 3398293"/>
              <a:gd name="connsiteY203" fmla="*/ 348017 h 4203510"/>
              <a:gd name="connsiteX204" fmla="*/ 1978926 w 3398293"/>
              <a:gd name="connsiteY204" fmla="*/ 341194 h 4203510"/>
              <a:gd name="connsiteX205" fmla="*/ 1979236 w 3398293"/>
              <a:gd name="connsiteY205" fmla="*/ 302608 h 4203510"/>
              <a:gd name="connsiteX206" fmla="*/ 1974212 w 3398293"/>
              <a:gd name="connsiteY206" fmla="*/ 272644 h 4203510"/>
              <a:gd name="connsiteX207" fmla="*/ 1963231 w 3398293"/>
              <a:gd name="connsiteY207" fmla="*/ 227235 h 4203510"/>
              <a:gd name="connsiteX208" fmla="*/ 1924644 w 3398293"/>
              <a:gd name="connsiteY208" fmla="*/ 180646 h 4203510"/>
              <a:gd name="connsiteX209" fmla="*/ 1888726 w 3398293"/>
              <a:gd name="connsiteY209" fmla="*/ 139703 h 4203510"/>
              <a:gd name="connsiteX210" fmla="*/ 1876568 w 3398293"/>
              <a:gd name="connsiteY210" fmla="*/ 129653 h 4203510"/>
              <a:gd name="connsiteX211" fmla="*/ 1869744 w 3398293"/>
              <a:gd name="connsiteY211" fmla="*/ 88710 h 4203510"/>
              <a:gd name="connsiteX212" fmla="*/ 1862920 w 3398293"/>
              <a:gd name="connsiteY212" fmla="*/ 68238 h 4203510"/>
              <a:gd name="connsiteX213" fmla="*/ 1842448 w 3398293"/>
              <a:gd name="connsiteY213" fmla="*/ 61414 h 4203510"/>
              <a:gd name="connsiteX214" fmla="*/ 1801505 w 3398293"/>
              <a:gd name="connsiteY214" fmla="*/ 40943 h 4203510"/>
              <a:gd name="connsiteX215" fmla="*/ 1753738 w 3398293"/>
              <a:gd name="connsiteY215" fmla="*/ 47767 h 4203510"/>
              <a:gd name="connsiteX216" fmla="*/ 1726442 w 3398293"/>
              <a:gd name="connsiteY216" fmla="*/ 88710 h 4203510"/>
              <a:gd name="connsiteX217" fmla="*/ 1705971 w 3398293"/>
              <a:gd name="connsiteY217" fmla="*/ 109182 h 4203510"/>
              <a:gd name="connsiteX218" fmla="*/ 1685499 w 3398293"/>
              <a:gd name="connsiteY218" fmla="*/ 116005 h 4203510"/>
              <a:gd name="connsiteX219" fmla="*/ 1624084 w 3398293"/>
              <a:gd name="connsiteY219" fmla="*/ 102358 h 4203510"/>
              <a:gd name="connsiteX220" fmla="*/ 1610436 w 3398293"/>
              <a:gd name="connsiteY220" fmla="*/ 81886 h 4203510"/>
              <a:gd name="connsiteX221" fmla="*/ 1569493 w 3398293"/>
              <a:gd name="connsiteY221" fmla="*/ 68238 h 4203510"/>
              <a:gd name="connsiteX222" fmla="*/ 1549021 w 3398293"/>
              <a:gd name="connsiteY222" fmla="*/ 47767 h 4203510"/>
              <a:gd name="connsiteX223" fmla="*/ 1528550 w 3398293"/>
              <a:gd name="connsiteY223" fmla="*/ 34119 h 4203510"/>
              <a:gd name="connsiteX224" fmla="*/ 1501254 w 3398293"/>
              <a:gd name="connsiteY224" fmla="*/ 0 h 4203510"/>
              <a:gd name="connsiteX225" fmla="*/ 1480783 w 3398293"/>
              <a:gd name="connsiteY225" fmla="*/ 6823 h 4203510"/>
              <a:gd name="connsiteX226" fmla="*/ 1453487 w 3398293"/>
              <a:gd name="connsiteY226" fmla="*/ 13647 h 4203510"/>
              <a:gd name="connsiteX227" fmla="*/ 1433015 w 3398293"/>
              <a:gd name="connsiteY227" fmla="*/ 27295 h 4203510"/>
              <a:gd name="connsiteX228" fmla="*/ 1412544 w 3398293"/>
              <a:gd name="connsiteY228" fmla="*/ 34119 h 4203510"/>
              <a:gd name="connsiteX229" fmla="*/ 1392072 w 3398293"/>
              <a:gd name="connsiteY229" fmla="*/ 47767 h 4203510"/>
              <a:gd name="connsiteX230" fmla="*/ 1371600 w 3398293"/>
              <a:gd name="connsiteY230" fmla="*/ 54591 h 4203510"/>
              <a:gd name="connsiteX231" fmla="*/ 1330657 w 3398293"/>
              <a:gd name="connsiteY231" fmla="*/ 75062 h 4203510"/>
              <a:gd name="connsiteX232" fmla="*/ 1289714 w 3398293"/>
              <a:gd name="connsiteY232" fmla="*/ 68238 h 4203510"/>
              <a:gd name="connsiteX233" fmla="*/ 1276066 w 3398293"/>
              <a:gd name="connsiteY233" fmla="*/ 47767 h 4203510"/>
              <a:gd name="connsiteX234" fmla="*/ 1255594 w 3398293"/>
              <a:gd name="connsiteY234" fmla="*/ 34119 h 4203510"/>
              <a:gd name="connsiteX235" fmla="*/ 1248771 w 3398293"/>
              <a:gd name="connsiteY235" fmla="*/ 54591 h 4203510"/>
              <a:gd name="connsiteX236" fmla="*/ 1228299 w 3398293"/>
              <a:gd name="connsiteY236" fmla="*/ 61414 h 4203510"/>
              <a:gd name="connsiteX237" fmla="*/ 1207827 w 3398293"/>
              <a:gd name="connsiteY237" fmla="*/ 75062 h 4203510"/>
              <a:gd name="connsiteX238" fmla="*/ 1132765 w 3398293"/>
              <a:gd name="connsiteY238" fmla="*/ 68238 h 4203510"/>
              <a:gd name="connsiteX239" fmla="*/ 1030406 w 3398293"/>
              <a:gd name="connsiteY239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82287 w 3398293"/>
              <a:gd name="connsiteY137" fmla="*/ 1897038 h 4203510"/>
              <a:gd name="connsiteX138" fmla="*/ 3261815 w 3398293"/>
              <a:gd name="connsiteY138" fmla="*/ 1890214 h 4203510"/>
              <a:gd name="connsiteX139" fmla="*/ 3118514 w 3398293"/>
              <a:gd name="connsiteY139" fmla="*/ 1887236 h 4203510"/>
              <a:gd name="connsiteX140" fmla="*/ 2941093 w 3398293"/>
              <a:gd name="connsiteY140" fmla="*/ 1890214 h 4203510"/>
              <a:gd name="connsiteX141" fmla="*/ 2818263 w 3398293"/>
              <a:gd name="connsiteY141" fmla="*/ 1897038 h 4203510"/>
              <a:gd name="connsiteX142" fmla="*/ 2695433 w 3398293"/>
              <a:gd name="connsiteY142" fmla="*/ 1895860 h 4203510"/>
              <a:gd name="connsiteX143" fmla="*/ 2681786 w 3398293"/>
              <a:gd name="connsiteY143" fmla="*/ 1781032 h 4203510"/>
              <a:gd name="connsiteX144" fmla="*/ 2681786 w 3398293"/>
              <a:gd name="connsiteY144" fmla="*/ 1433014 h 4203510"/>
              <a:gd name="connsiteX145" fmla="*/ 2689788 w 3398293"/>
              <a:gd name="connsiteY145" fmla="*/ 1276065 h 4203510"/>
              <a:gd name="connsiteX146" fmla="*/ 2757158 w 3398293"/>
              <a:gd name="connsiteY146" fmla="*/ 1440149 h 4203510"/>
              <a:gd name="connsiteX147" fmla="*/ 2856291 w 3398293"/>
              <a:gd name="connsiteY147" fmla="*/ 1454106 h 4203510"/>
              <a:gd name="connsiteX148" fmla="*/ 2843822 w 3398293"/>
              <a:gd name="connsiteY148" fmla="*/ 1282889 h 4203510"/>
              <a:gd name="connsiteX149" fmla="*/ 2837866 w 3398293"/>
              <a:gd name="connsiteY149" fmla="*/ 1211983 h 4203510"/>
              <a:gd name="connsiteX150" fmla="*/ 2843201 w 3398293"/>
              <a:gd name="connsiteY150" fmla="*/ 1175196 h 4203510"/>
              <a:gd name="connsiteX151" fmla="*/ 2862494 w 3398293"/>
              <a:gd name="connsiteY151" fmla="*/ 1118806 h 4203510"/>
              <a:gd name="connsiteX152" fmla="*/ 2859206 w 3398293"/>
              <a:gd name="connsiteY152" fmla="*/ 1071349 h 4203510"/>
              <a:gd name="connsiteX153" fmla="*/ 2881166 w 3398293"/>
              <a:gd name="connsiteY153" fmla="*/ 1051187 h 4203510"/>
              <a:gd name="connsiteX154" fmla="*/ 2896303 w 3398293"/>
              <a:gd name="connsiteY154" fmla="*/ 1034872 h 4203510"/>
              <a:gd name="connsiteX155" fmla="*/ 2933401 w 3398293"/>
              <a:gd name="connsiteY155" fmla="*/ 1023892 h 4203510"/>
              <a:gd name="connsiteX156" fmla="*/ 2947048 w 3398293"/>
              <a:gd name="connsiteY156" fmla="*/ 995418 h 4203510"/>
              <a:gd name="connsiteX157" fmla="*/ 2954741 w 3398293"/>
              <a:gd name="connsiteY157" fmla="*/ 934871 h 4203510"/>
              <a:gd name="connsiteX158" fmla="*/ 2995684 w 3398293"/>
              <a:gd name="connsiteY158" fmla="*/ 914400 h 4203510"/>
              <a:gd name="connsiteX159" fmla="*/ 3050275 w 3398293"/>
              <a:gd name="connsiteY159" fmla="*/ 928047 h 4203510"/>
              <a:gd name="connsiteX160" fmla="*/ 3063923 w 3398293"/>
              <a:gd name="connsiteY160" fmla="*/ 948519 h 4203510"/>
              <a:gd name="connsiteX161" fmla="*/ 3101888 w 3398293"/>
              <a:gd name="connsiteY161" fmla="*/ 1013222 h 4203510"/>
              <a:gd name="connsiteX162" fmla="*/ 3157658 w 3398293"/>
              <a:gd name="connsiteY162" fmla="*/ 1087105 h 4203510"/>
              <a:gd name="connsiteX163" fmla="*/ 3205735 w 3398293"/>
              <a:gd name="connsiteY163" fmla="*/ 1131894 h 4203510"/>
              <a:gd name="connsiteX164" fmla="*/ 3275154 w 3398293"/>
              <a:gd name="connsiteY164" fmla="*/ 1202491 h 4203510"/>
              <a:gd name="connsiteX165" fmla="*/ 3350526 w 3398293"/>
              <a:gd name="connsiteY165" fmla="*/ 1262417 h 4203510"/>
              <a:gd name="connsiteX166" fmla="*/ 3370997 w 3398293"/>
              <a:gd name="connsiteY166" fmla="*/ 1276065 h 4203510"/>
              <a:gd name="connsiteX167" fmla="*/ 3391469 w 3398293"/>
              <a:gd name="connsiteY167" fmla="*/ 1269241 h 4203510"/>
              <a:gd name="connsiteX168" fmla="*/ 3398293 w 3398293"/>
              <a:gd name="connsiteY168" fmla="*/ 1248770 h 4203510"/>
              <a:gd name="connsiteX169" fmla="*/ 3364174 w 3398293"/>
              <a:gd name="connsiteY169" fmla="*/ 1187355 h 4203510"/>
              <a:gd name="connsiteX170" fmla="*/ 3336878 w 3398293"/>
              <a:gd name="connsiteY170" fmla="*/ 1146411 h 4203510"/>
              <a:gd name="connsiteX171" fmla="*/ 3330054 w 3398293"/>
              <a:gd name="connsiteY171" fmla="*/ 1125940 h 4203510"/>
              <a:gd name="connsiteX172" fmla="*/ 3309583 w 3398293"/>
              <a:gd name="connsiteY172" fmla="*/ 1112292 h 4203510"/>
              <a:gd name="connsiteX173" fmla="*/ 3289111 w 3398293"/>
              <a:gd name="connsiteY173" fmla="*/ 1091820 h 4203510"/>
              <a:gd name="connsiteX174" fmla="*/ 3261815 w 3398293"/>
              <a:gd name="connsiteY174" fmla="*/ 1050877 h 4203510"/>
              <a:gd name="connsiteX175" fmla="*/ 3234520 w 3398293"/>
              <a:gd name="connsiteY175" fmla="*/ 1009934 h 4203510"/>
              <a:gd name="connsiteX176" fmla="*/ 3207224 w 3398293"/>
              <a:gd name="connsiteY176" fmla="*/ 968991 h 4203510"/>
              <a:gd name="connsiteX177" fmla="*/ 3166281 w 3398293"/>
              <a:gd name="connsiteY177" fmla="*/ 928047 h 4203510"/>
              <a:gd name="connsiteX178" fmla="*/ 3111690 w 3398293"/>
              <a:gd name="connsiteY178" fmla="*/ 880280 h 4203510"/>
              <a:gd name="connsiteX179" fmla="*/ 3116156 w 3398293"/>
              <a:gd name="connsiteY179" fmla="*/ 850006 h 4203510"/>
              <a:gd name="connsiteX180" fmla="*/ 3077571 w 3398293"/>
              <a:gd name="connsiteY180" fmla="*/ 818865 h 4203510"/>
              <a:gd name="connsiteX181" fmla="*/ 3084394 w 3398293"/>
              <a:gd name="connsiteY181" fmla="*/ 743803 h 4203510"/>
              <a:gd name="connsiteX182" fmla="*/ 3077571 w 3398293"/>
              <a:gd name="connsiteY182" fmla="*/ 627797 h 4203510"/>
              <a:gd name="connsiteX183" fmla="*/ 3057099 w 3398293"/>
              <a:gd name="connsiteY183" fmla="*/ 620973 h 4203510"/>
              <a:gd name="connsiteX184" fmla="*/ 2709081 w 3398293"/>
              <a:gd name="connsiteY184" fmla="*/ 614149 h 4203510"/>
              <a:gd name="connsiteX185" fmla="*/ 2715905 w 3398293"/>
              <a:gd name="connsiteY185" fmla="*/ 532262 h 4203510"/>
              <a:gd name="connsiteX186" fmla="*/ 2688609 w 3398293"/>
              <a:gd name="connsiteY186" fmla="*/ 484495 h 4203510"/>
              <a:gd name="connsiteX187" fmla="*/ 2668138 w 3398293"/>
              <a:gd name="connsiteY187" fmla="*/ 477671 h 4203510"/>
              <a:gd name="connsiteX188" fmla="*/ 2538484 w 3398293"/>
              <a:gd name="connsiteY188" fmla="*/ 457200 h 4203510"/>
              <a:gd name="connsiteX189" fmla="*/ 2456597 w 3398293"/>
              <a:gd name="connsiteY189" fmla="*/ 464023 h 4203510"/>
              <a:gd name="connsiteX190" fmla="*/ 2436126 w 3398293"/>
              <a:gd name="connsiteY190" fmla="*/ 470847 h 4203510"/>
              <a:gd name="connsiteX191" fmla="*/ 2374711 w 3398293"/>
              <a:gd name="connsiteY191" fmla="*/ 464023 h 4203510"/>
              <a:gd name="connsiteX192" fmla="*/ 2299648 w 3398293"/>
              <a:gd name="connsiteY192" fmla="*/ 470847 h 4203510"/>
              <a:gd name="connsiteX193" fmla="*/ 2279177 w 3398293"/>
              <a:gd name="connsiteY193" fmla="*/ 477671 h 4203510"/>
              <a:gd name="connsiteX194" fmla="*/ 2238233 w 3398293"/>
              <a:gd name="connsiteY194" fmla="*/ 504967 h 4203510"/>
              <a:gd name="connsiteX195" fmla="*/ 2197290 w 3398293"/>
              <a:gd name="connsiteY195" fmla="*/ 477671 h 4203510"/>
              <a:gd name="connsiteX196" fmla="*/ 2183642 w 3398293"/>
              <a:gd name="connsiteY196" fmla="*/ 457200 h 4203510"/>
              <a:gd name="connsiteX197" fmla="*/ 2163171 w 3398293"/>
              <a:gd name="connsiteY197" fmla="*/ 450376 h 4203510"/>
              <a:gd name="connsiteX198" fmla="*/ 2101756 w 3398293"/>
              <a:gd name="connsiteY198" fmla="*/ 409432 h 4203510"/>
              <a:gd name="connsiteX199" fmla="*/ 2081284 w 3398293"/>
              <a:gd name="connsiteY199" fmla="*/ 395785 h 4203510"/>
              <a:gd name="connsiteX200" fmla="*/ 2060812 w 3398293"/>
              <a:gd name="connsiteY200" fmla="*/ 388961 h 4203510"/>
              <a:gd name="connsiteX201" fmla="*/ 2019869 w 3398293"/>
              <a:gd name="connsiteY201" fmla="*/ 361665 h 4203510"/>
              <a:gd name="connsiteX202" fmla="*/ 1999397 w 3398293"/>
              <a:gd name="connsiteY202" fmla="*/ 348017 h 4203510"/>
              <a:gd name="connsiteX203" fmla="*/ 1978926 w 3398293"/>
              <a:gd name="connsiteY203" fmla="*/ 341194 h 4203510"/>
              <a:gd name="connsiteX204" fmla="*/ 1979236 w 3398293"/>
              <a:gd name="connsiteY204" fmla="*/ 302608 h 4203510"/>
              <a:gd name="connsiteX205" fmla="*/ 1974212 w 3398293"/>
              <a:gd name="connsiteY205" fmla="*/ 272644 h 4203510"/>
              <a:gd name="connsiteX206" fmla="*/ 1963231 w 3398293"/>
              <a:gd name="connsiteY206" fmla="*/ 227235 h 4203510"/>
              <a:gd name="connsiteX207" fmla="*/ 1924644 w 3398293"/>
              <a:gd name="connsiteY207" fmla="*/ 180646 h 4203510"/>
              <a:gd name="connsiteX208" fmla="*/ 1888726 w 3398293"/>
              <a:gd name="connsiteY208" fmla="*/ 139703 h 4203510"/>
              <a:gd name="connsiteX209" fmla="*/ 1876568 w 3398293"/>
              <a:gd name="connsiteY209" fmla="*/ 129653 h 4203510"/>
              <a:gd name="connsiteX210" fmla="*/ 1869744 w 3398293"/>
              <a:gd name="connsiteY210" fmla="*/ 88710 h 4203510"/>
              <a:gd name="connsiteX211" fmla="*/ 1862920 w 3398293"/>
              <a:gd name="connsiteY211" fmla="*/ 68238 h 4203510"/>
              <a:gd name="connsiteX212" fmla="*/ 1842448 w 3398293"/>
              <a:gd name="connsiteY212" fmla="*/ 61414 h 4203510"/>
              <a:gd name="connsiteX213" fmla="*/ 1801505 w 3398293"/>
              <a:gd name="connsiteY213" fmla="*/ 40943 h 4203510"/>
              <a:gd name="connsiteX214" fmla="*/ 1753738 w 3398293"/>
              <a:gd name="connsiteY214" fmla="*/ 47767 h 4203510"/>
              <a:gd name="connsiteX215" fmla="*/ 1726442 w 3398293"/>
              <a:gd name="connsiteY215" fmla="*/ 88710 h 4203510"/>
              <a:gd name="connsiteX216" fmla="*/ 1705971 w 3398293"/>
              <a:gd name="connsiteY216" fmla="*/ 109182 h 4203510"/>
              <a:gd name="connsiteX217" fmla="*/ 1685499 w 3398293"/>
              <a:gd name="connsiteY217" fmla="*/ 116005 h 4203510"/>
              <a:gd name="connsiteX218" fmla="*/ 1624084 w 3398293"/>
              <a:gd name="connsiteY218" fmla="*/ 102358 h 4203510"/>
              <a:gd name="connsiteX219" fmla="*/ 1610436 w 3398293"/>
              <a:gd name="connsiteY219" fmla="*/ 81886 h 4203510"/>
              <a:gd name="connsiteX220" fmla="*/ 1569493 w 3398293"/>
              <a:gd name="connsiteY220" fmla="*/ 68238 h 4203510"/>
              <a:gd name="connsiteX221" fmla="*/ 1549021 w 3398293"/>
              <a:gd name="connsiteY221" fmla="*/ 47767 h 4203510"/>
              <a:gd name="connsiteX222" fmla="*/ 1528550 w 3398293"/>
              <a:gd name="connsiteY222" fmla="*/ 34119 h 4203510"/>
              <a:gd name="connsiteX223" fmla="*/ 1501254 w 3398293"/>
              <a:gd name="connsiteY223" fmla="*/ 0 h 4203510"/>
              <a:gd name="connsiteX224" fmla="*/ 1480783 w 3398293"/>
              <a:gd name="connsiteY224" fmla="*/ 6823 h 4203510"/>
              <a:gd name="connsiteX225" fmla="*/ 1453487 w 3398293"/>
              <a:gd name="connsiteY225" fmla="*/ 13647 h 4203510"/>
              <a:gd name="connsiteX226" fmla="*/ 1433015 w 3398293"/>
              <a:gd name="connsiteY226" fmla="*/ 27295 h 4203510"/>
              <a:gd name="connsiteX227" fmla="*/ 1412544 w 3398293"/>
              <a:gd name="connsiteY227" fmla="*/ 34119 h 4203510"/>
              <a:gd name="connsiteX228" fmla="*/ 1392072 w 3398293"/>
              <a:gd name="connsiteY228" fmla="*/ 47767 h 4203510"/>
              <a:gd name="connsiteX229" fmla="*/ 1371600 w 3398293"/>
              <a:gd name="connsiteY229" fmla="*/ 54591 h 4203510"/>
              <a:gd name="connsiteX230" fmla="*/ 1330657 w 3398293"/>
              <a:gd name="connsiteY230" fmla="*/ 75062 h 4203510"/>
              <a:gd name="connsiteX231" fmla="*/ 1289714 w 3398293"/>
              <a:gd name="connsiteY231" fmla="*/ 68238 h 4203510"/>
              <a:gd name="connsiteX232" fmla="*/ 1276066 w 3398293"/>
              <a:gd name="connsiteY232" fmla="*/ 47767 h 4203510"/>
              <a:gd name="connsiteX233" fmla="*/ 1255594 w 3398293"/>
              <a:gd name="connsiteY233" fmla="*/ 34119 h 4203510"/>
              <a:gd name="connsiteX234" fmla="*/ 1248771 w 3398293"/>
              <a:gd name="connsiteY234" fmla="*/ 54591 h 4203510"/>
              <a:gd name="connsiteX235" fmla="*/ 1228299 w 3398293"/>
              <a:gd name="connsiteY235" fmla="*/ 61414 h 4203510"/>
              <a:gd name="connsiteX236" fmla="*/ 1207827 w 3398293"/>
              <a:gd name="connsiteY236" fmla="*/ 75062 h 4203510"/>
              <a:gd name="connsiteX237" fmla="*/ 1132765 w 3398293"/>
              <a:gd name="connsiteY237" fmla="*/ 68238 h 4203510"/>
              <a:gd name="connsiteX238" fmla="*/ 1030406 w 3398293"/>
              <a:gd name="connsiteY23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82287 w 3398293"/>
              <a:gd name="connsiteY137" fmla="*/ 1897038 h 4203510"/>
              <a:gd name="connsiteX138" fmla="*/ 3261815 w 3398293"/>
              <a:gd name="connsiteY138" fmla="*/ 1890214 h 4203510"/>
              <a:gd name="connsiteX139" fmla="*/ 3118514 w 3398293"/>
              <a:gd name="connsiteY139" fmla="*/ 1887236 h 4203510"/>
              <a:gd name="connsiteX140" fmla="*/ 2941093 w 3398293"/>
              <a:gd name="connsiteY140" fmla="*/ 1890214 h 4203510"/>
              <a:gd name="connsiteX141" fmla="*/ 2818263 w 3398293"/>
              <a:gd name="connsiteY141" fmla="*/ 1897038 h 4203510"/>
              <a:gd name="connsiteX142" fmla="*/ 2695433 w 3398293"/>
              <a:gd name="connsiteY142" fmla="*/ 1895860 h 4203510"/>
              <a:gd name="connsiteX143" fmla="*/ 2681786 w 3398293"/>
              <a:gd name="connsiteY143" fmla="*/ 1781032 h 4203510"/>
              <a:gd name="connsiteX144" fmla="*/ 2681786 w 3398293"/>
              <a:gd name="connsiteY144" fmla="*/ 1433014 h 4203510"/>
              <a:gd name="connsiteX145" fmla="*/ 2689788 w 3398293"/>
              <a:gd name="connsiteY145" fmla="*/ 1276065 h 4203510"/>
              <a:gd name="connsiteX146" fmla="*/ 2757158 w 3398293"/>
              <a:gd name="connsiteY146" fmla="*/ 1440149 h 4203510"/>
              <a:gd name="connsiteX147" fmla="*/ 2856291 w 3398293"/>
              <a:gd name="connsiteY147" fmla="*/ 1454106 h 4203510"/>
              <a:gd name="connsiteX148" fmla="*/ 2843822 w 3398293"/>
              <a:gd name="connsiteY148" fmla="*/ 1282889 h 4203510"/>
              <a:gd name="connsiteX149" fmla="*/ 2837866 w 3398293"/>
              <a:gd name="connsiteY149" fmla="*/ 1211983 h 4203510"/>
              <a:gd name="connsiteX150" fmla="*/ 2843201 w 3398293"/>
              <a:gd name="connsiteY150" fmla="*/ 1175196 h 4203510"/>
              <a:gd name="connsiteX151" fmla="*/ 2862494 w 3398293"/>
              <a:gd name="connsiteY151" fmla="*/ 1118806 h 4203510"/>
              <a:gd name="connsiteX152" fmla="*/ 2859206 w 3398293"/>
              <a:gd name="connsiteY152" fmla="*/ 1071349 h 4203510"/>
              <a:gd name="connsiteX153" fmla="*/ 2881166 w 3398293"/>
              <a:gd name="connsiteY153" fmla="*/ 1051187 h 4203510"/>
              <a:gd name="connsiteX154" fmla="*/ 2896303 w 3398293"/>
              <a:gd name="connsiteY154" fmla="*/ 1034872 h 4203510"/>
              <a:gd name="connsiteX155" fmla="*/ 2933401 w 3398293"/>
              <a:gd name="connsiteY155" fmla="*/ 1023892 h 4203510"/>
              <a:gd name="connsiteX156" fmla="*/ 2947048 w 3398293"/>
              <a:gd name="connsiteY156" fmla="*/ 995418 h 4203510"/>
              <a:gd name="connsiteX157" fmla="*/ 2954741 w 3398293"/>
              <a:gd name="connsiteY157" fmla="*/ 934871 h 4203510"/>
              <a:gd name="connsiteX158" fmla="*/ 2995684 w 3398293"/>
              <a:gd name="connsiteY158" fmla="*/ 914400 h 4203510"/>
              <a:gd name="connsiteX159" fmla="*/ 3050275 w 3398293"/>
              <a:gd name="connsiteY159" fmla="*/ 928047 h 4203510"/>
              <a:gd name="connsiteX160" fmla="*/ 3063923 w 3398293"/>
              <a:gd name="connsiteY160" fmla="*/ 948519 h 4203510"/>
              <a:gd name="connsiteX161" fmla="*/ 3101888 w 3398293"/>
              <a:gd name="connsiteY161" fmla="*/ 1013222 h 4203510"/>
              <a:gd name="connsiteX162" fmla="*/ 3157658 w 3398293"/>
              <a:gd name="connsiteY162" fmla="*/ 1087105 h 4203510"/>
              <a:gd name="connsiteX163" fmla="*/ 3205735 w 3398293"/>
              <a:gd name="connsiteY163" fmla="*/ 1131894 h 4203510"/>
              <a:gd name="connsiteX164" fmla="*/ 3275154 w 3398293"/>
              <a:gd name="connsiteY164" fmla="*/ 1202491 h 4203510"/>
              <a:gd name="connsiteX165" fmla="*/ 3350526 w 3398293"/>
              <a:gd name="connsiteY165" fmla="*/ 1262417 h 4203510"/>
              <a:gd name="connsiteX166" fmla="*/ 3370997 w 3398293"/>
              <a:gd name="connsiteY166" fmla="*/ 1276065 h 4203510"/>
              <a:gd name="connsiteX167" fmla="*/ 3391469 w 3398293"/>
              <a:gd name="connsiteY167" fmla="*/ 1269241 h 4203510"/>
              <a:gd name="connsiteX168" fmla="*/ 3398293 w 3398293"/>
              <a:gd name="connsiteY168" fmla="*/ 1248770 h 4203510"/>
              <a:gd name="connsiteX169" fmla="*/ 3364174 w 3398293"/>
              <a:gd name="connsiteY169" fmla="*/ 1187355 h 4203510"/>
              <a:gd name="connsiteX170" fmla="*/ 3336878 w 3398293"/>
              <a:gd name="connsiteY170" fmla="*/ 1146411 h 4203510"/>
              <a:gd name="connsiteX171" fmla="*/ 3330054 w 3398293"/>
              <a:gd name="connsiteY171" fmla="*/ 1125940 h 4203510"/>
              <a:gd name="connsiteX172" fmla="*/ 3309583 w 3398293"/>
              <a:gd name="connsiteY172" fmla="*/ 1112292 h 4203510"/>
              <a:gd name="connsiteX173" fmla="*/ 3289111 w 3398293"/>
              <a:gd name="connsiteY173" fmla="*/ 1091820 h 4203510"/>
              <a:gd name="connsiteX174" fmla="*/ 3261815 w 3398293"/>
              <a:gd name="connsiteY174" fmla="*/ 1050877 h 4203510"/>
              <a:gd name="connsiteX175" fmla="*/ 3234520 w 3398293"/>
              <a:gd name="connsiteY175" fmla="*/ 1009934 h 4203510"/>
              <a:gd name="connsiteX176" fmla="*/ 3207224 w 3398293"/>
              <a:gd name="connsiteY176" fmla="*/ 968991 h 4203510"/>
              <a:gd name="connsiteX177" fmla="*/ 3166281 w 3398293"/>
              <a:gd name="connsiteY177" fmla="*/ 928047 h 4203510"/>
              <a:gd name="connsiteX178" fmla="*/ 3111690 w 3398293"/>
              <a:gd name="connsiteY178" fmla="*/ 880280 h 4203510"/>
              <a:gd name="connsiteX179" fmla="*/ 3116156 w 3398293"/>
              <a:gd name="connsiteY179" fmla="*/ 850006 h 4203510"/>
              <a:gd name="connsiteX180" fmla="*/ 3077571 w 3398293"/>
              <a:gd name="connsiteY180" fmla="*/ 818865 h 4203510"/>
              <a:gd name="connsiteX181" fmla="*/ 3084394 w 3398293"/>
              <a:gd name="connsiteY181" fmla="*/ 743803 h 4203510"/>
              <a:gd name="connsiteX182" fmla="*/ 3077571 w 3398293"/>
              <a:gd name="connsiteY182" fmla="*/ 627797 h 4203510"/>
              <a:gd name="connsiteX183" fmla="*/ 3057099 w 3398293"/>
              <a:gd name="connsiteY183" fmla="*/ 620973 h 4203510"/>
              <a:gd name="connsiteX184" fmla="*/ 2709081 w 3398293"/>
              <a:gd name="connsiteY184" fmla="*/ 614149 h 4203510"/>
              <a:gd name="connsiteX185" fmla="*/ 2715905 w 3398293"/>
              <a:gd name="connsiteY185" fmla="*/ 532262 h 4203510"/>
              <a:gd name="connsiteX186" fmla="*/ 2688609 w 3398293"/>
              <a:gd name="connsiteY186" fmla="*/ 484495 h 4203510"/>
              <a:gd name="connsiteX187" fmla="*/ 2668138 w 3398293"/>
              <a:gd name="connsiteY187" fmla="*/ 477671 h 4203510"/>
              <a:gd name="connsiteX188" fmla="*/ 2538484 w 3398293"/>
              <a:gd name="connsiteY188" fmla="*/ 457200 h 4203510"/>
              <a:gd name="connsiteX189" fmla="*/ 2456597 w 3398293"/>
              <a:gd name="connsiteY189" fmla="*/ 464023 h 4203510"/>
              <a:gd name="connsiteX190" fmla="*/ 2436126 w 3398293"/>
              <a:gd name="connsiteY190" fmla="*/ 470847 h 4203510"/>
              <a:gd name="connsiteX191" fmla="*/ 2374711 w 3398293"/>
              <a:gd name="connsiteY191" fmla="*/ 464023 h 4203510"/>
              <a:gd name="connsiteX192" fmla="*/ 2299648 w 3398293"/>
              <a:gd name="connsiteY192" fmla="*/ 470847 h 4203510"/>
              <a:gd name="connsiteX193" fmla="*/ 2279177 w 3398293"/>
              <a:gd name="connsiteY193" fmla="*/ 477671 h 4203510"/>
              <a:gd name="connsiteX194" fmla="*/ 2238233 w 3398293"/>
              <a:gd name="connsiteY194" fmla="*/ 504967 h 4203510"/>
              <a:gd name="connsiteX195" fmla="*/ 2197290 w 3398293"/>
              <a:gd name="connsiteY195" fmla="*/ 477671 h 4203510"/>
              <a:gd name="connsiteX196" fmla="*/ 2183642 w 3398293"/>
              <a:gd name="connsiteY196" fmla="*/ 457200 h 4203510"/>
              <a:gd name="connsiteX197" fmla="*/ 2163171 w 3398293"/>
              <a:gd name="connsiteY197" fmla="*/ 450376 h 4203510"/>
              <a:gd name="connsiteX198" fmla="*/ 2101756 w 3398293"/>
              <a:gd name="connsiteY198" fmla="*/ 409432 h 4203510"/>
              <a:gd name="connsiteX199" fmla="*/ 2081284 w 3398293"/>
              <a:gd name="connsiteY199" fmla="*/ 395785 h 4203510"/>
              <a:gd name="connsiteX200" fmla="*/ 2060812 w 3398293"/>
              <a:gd name="connsiteY200" fmla="*/ 388961 h 4203510"/>
              <a:gd name="connsiteX201" fmla="*/ 2019869 w 3398293"/>
              <a:gd name="connsiteY201" fmla="*/ 361665 h 4203510"/>
              <a:gd name="connsiteX202" fmla="*/ 1999397 w 3398293"/>
              <a:gd name="connsiteY202" fmla="*/ 348017 h 4203510"/>
              <a:gd name="connsiteX203" fmla="*/ 1978926 w 3398293"/>
              <a:gd name="connsiteY203" fmla="*/ 341194 h 4203510"/>
              <a:gd name="connsiteX204" fmla="*/ 1979236 w 3398293"/>
              <a:gd name="connsiteY204" fmla="*/ 302608 h 4203510"/>
              <a:gd name="connsiteX205" fmla="*/ 1974212 w 3398293"/>
              <a:gd name="connsiteY205" fmla="*/ 272644 h 4203510"/>
              <a:gd name="connsiteX206" fmla="*/ 1963231 w 3398293"/>
              <a:gd name="connsiteY206" fmla="*/ 227235 h 4203510"/>
              <a:gd name="connsiteX207" fmla="*/ 1924644 w 3398293"/>
              <a:gd name="connsiteY207" fmla="*/ 180646 h 4203510"/>
              <a:gd name="connsiteX208" fmla="*/ 1888726 w 3398293"/>
              <a:gd name="connsiteY208" fmla="*/ 139703 h 4203510"/>
              <a:gd name="connsiteX209" fmla="*/ 1876568 w 3398293"/>
              <a:gd name="connsiteY209" fmla="*/ 129653 h 4203510"/>
              <a:gd name="connsiteX210" fmla="*/ 1869744 w 3398293"/>
              <a:gd name="connsiteY210" fmla="*/ 88710 h 4203510"/>
              <a:gd name="connsiteX211" fmla="*/ 1862920 w 3398293"/>
              <a:gd name="connsiteY211" fmla="*/ 68238 h 4203510"/>
              <a:gd name="connsiteX212" fmla="*/ 1842448 w 3398293"/>
              <a:gd name="connsiteY212" fmla="*/ 61414 h 4203510"/>
              <a:gd name="connsiteX213" fmla="*/ 1801505 w 3398293"/>
              <a:gd name="connsiteY213" fmla="*/ 40943 h 4203510"/>
              <a:gd name="connsiteX214" fmla="*/ 1753738 w 3398293"/>
              <a:gd name="connsiteY214" fmla="*/ 47767 h 4203510"/>
              <a:gd name="connsiteX215" fmla="*/ 1726442 w 3398293"/>
              <a:gd name="connsiteY215" fmla="*/ 88710 h 4203510"/>
              <a:gd name="connsiteX216" fmla="*/ 1705971 w 3398293"/>
              <a:gd name="connsiteY216" fmla="*/ 109182 h 4203510"/>
              <a:gd name="connsiteX217" fmla="*/ 1685499 w 3398293"/>
              <a:gd name="connsiteY217" fmla="*/ 116005 h 4203510"/>
              <a:gd name="connsiteX218" fmla="*/ 1624084 w 3398293"/>
              <a:gd name="connsiteY218" fmla="*/ 102358 h 4203510"/>
              <a:gd name="connsiteX219" fmla="*/ 1610436 w 3398293"/>
              <a:gd name="connsiteY219" fmla="*/ 81886 h 4203510"/>
              <a:gd name="connsiteX220" fmla="*/ 1569493 w 3398293"/>
              <a:gd name="connsiteY220" fmla="*/ 68238 h 4203510"/>
              <a:gd name="connsiteX221" fmla="*/ 1549021 w 3398293"/>
              <a:gd name="connsiteY221" fmla="*/ 47767 h 4203510"/>
              <a:gd name="connsiteX222" fmla="*/ 1528550 w 3398293"/>
              <a:gd name="connsiteY222" fmla="*/ 34119 h 4203510"/>
              <a:gd name="connsiteX223" fmla="*/ 1501254 w 3398293"/>
              <a:gd name="connsiteY223" fmla="*/ 0 h 4203510"/>
              <a:gd name="connsiteX224" fmla="*/ 1480783 w 3398293"/>
              <a:gd name="connsiteY224" fmla="*/ 6823 h 4203510"/>
              <a:gd name="connsiteX225" fmla="*/ 1453487 w 3398293"/>
              <a:gd name="connsiteY225" fmla="*/ 13647 h 4203510"/>
              <a:gd name="connsiteX226" fmla="*/ 1433015 w 3398293"/>
              <a:gd name="connsiteY226" fmla="*/ 27295 h 4203510"/>
              <a:gd name="connsiteX227" fmla="*/ 1412544 w 3398293"/>
              <a:gd name="connsiteY227" fmla="*/ 34119 h 4203510"/>
              <a:gd name="connsiteX228" fmla="*/ 1392072 w 3398293"/>
              <a:gd name="connsiteY228" fmla="*/ 47767 h 4203510"/>
              <a:gd name="connsiteX229" fmla="*/ 1371600 w 3398293"/>
              <a:gd name="connsiteY229" fmla="*/ 54591 h 4203510"/>
              <a:gd name="connsiteX230" fmla="*/ 1330657 w 3398293"/>
              <a:gd name="connsiteY230" fmla="*/ 75062 h 4203510"/>
              <a:gd name="connsiteX231" fmla="*/ 1289714 w 3398293"/>
              <a:gd name="connsiteY231" fmla="*/ 68238 h 4203510"/>
              <a:gd name="connsiteX232" fmla="*/ 1276066 w 3398293"/>
              <a:gd name="connsiteY232" fmla="*/ 47767 h 4203510"/>
              <a:gd name="connsiteX233" fmla="*/ 1255594 w 3398293"/>
              <a:gd name="connsiteY233" fmla="*/ 34119 h 4203510"/>
              <a:gd name="connsiteX234" fmla="*/ 1248771 w 3398293"/>
              <a:gd name="connsiteY234" fmla="*/ 54591 h 4203510"/>
              <a:gd name="connsiteX235" fmla="*/ 1228299 w 3398293"/>
              <a:gd name="connsiteY235" fmla="*/ 61414 h 4203510"/>
              <a:gd name="connsiteX236" fmla="*/ 1207827 w 3398293"/>
              <a:gd name="connsiteY236" fmla="*/ 75062 h 4203510"/>
              <a:gd name="connsiteX237" fmla="*/ 1132765 w 3398293"/>
              <a:gd name="connsiteY237" fmla="*/ 68238 h 4203510"/>
              <a:gd name="connsiteX238" fmla="*/ 1030406 w 3398293"/>
              <a:gd name="connsiteY238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82287 w 3398293"/>
              <a:gd name="connsiteY137" fmla="*/ 1897038 h 4203510"/>
              <a:gd name="connsiteX138" fmla="*/ 3118514 w 3398293"/>
              <a:gd name="connsiteY138" fmla="*/ 1887236 h 4203510"/>
              <a:gd name="connsiteX139" fmla="*/ 2941093 w 3398293"/>
              <a:gd name="connsiteY139" fmla="*/ 1890214 h 4203510"/>
              <a:gd name="connsiteX140" fmla="*/ 2818263 w 3398293"/>
              <a:gd name="connsiteY140" fmla="*/ 1897038 h 4203510"/>
              <a:gd name="connsiteX141" fmla="*/ 2695433 w 3398293"/>
              <a:gd name="connsiteY141" fmla="*/ 1895860 h 4203510"/>
              <a:gd name="connsiteX142" fmla="*/ 2681786 w 3398293"/>
              <a:gd name="connsiteY142" fmla="*/ 1781032 h 4203510"/>
              <a:gd name="connsiteX143" fmla="*/ 2681786 w 3398293"/>
              <a:gd name="connsiteY143" fmla="*/ 1433014 h 4203510"/>
              <a:gd name="connsiteX144" fmla="*/ 2689788 w 3398293"/>
              <a:gd name="connsiteY144" fmla="*/ 1276065 h 4203510"/>
              <a:gd name="connsiteX145" fmla="*/ 2757158 w 3398293"/>
              <a:gd name="connsiteY145" fmla="*/ 1440149 h 4203510"/>
              <a:gd name="connsiteX146" fmla="*/ 2856291 w 3398293"/>
              <a:gd name="connsiteY146" fmla="*/ 1454106 h 4203510"/>
              <a:gd name="connsiteX147" fmla="*/ 2843822 w 3398293"/>
              <a:gd name="connsiteY147" fmla="*/ 1282889 h 4203510"/>
              <a:gd name="connsiteX148" fmla="*/ 2837866 w 3398293"/>
              <a:gd name="connsiteY148" fmla="*/ 1211983 h 4203510"/>
              <a:gd name="connsiteX149" fmla="*/ 2843201 w 3398293"/>
              <a:gd name="connsiteY149" fmla="*/ 1175196 h 4203510"/>
              <a:gd name="connsiteX150" fmla="*/ 2862494 w 3398293"/>
              <a:gd name="connsiteY150" fmla="*/ 1118806 h 4203510"/>
              <a:gd name="connsiteX151" fmla="*/ 2859206 w 3398293"/>
              <a:gd name="connsiteY151" fmla="*/ 1071349 h 4203510"/>
              <a:gd name="connsiteX152" fmla="*/ 2881166 w 3398293"/>
              <a:gd name="connsiteY152" fmla="*/ 1051187 h 4203510"/>
              <a:gd name="connsiteX153" fmla="*/ 2896303 w 3398293"/>
              <a:gd name="connsiteY153" fmla="*/ 1034872 h 4203510"/>
              <a:gd name="connsiteX154" fmla="*/ 2933401 w 3398293"/>
              <a:gd name="connsiteY154" fmla="*/ 1023892 h 4203510"/>
              <a:gd name="connsiteX155" fmla="*/ 2947048 w 3398293"/>
              <a:gd name="connsiteY155" fmla="*/ 995418 h 4203510"/>
              <a:gd name="connsiteX156" fmla="*/ 2954741 w 3398293"/>
              <a:gd name="connsiteY156" fmla="*/ 934871 h 4203510"/>
              <a:gd name="connsiteX157" fmla="*/ 2995684 w 3398293"/>
              <a:gd name="connsiteY157" fmla="*/ 914400 h 4203510"/>
              <a:gd name="connsiteX158" fmla="*/ 3050275 w 3398293"/>
              <a:gd name="connsiteY158" fmla="*/ 928047 h 4203510"/>
              <a:gd name="connsiteX159" fmla="*/ 3063923 w 3398293"/>
              <a:gd name="connsiteY159" fmla="*/ 948519 h 4203510"/>
              <a:gd name="connsiteX160" fmla="*/ 3101888 w 3398293"/>
              <a:gd name="connsiteY160" fmla="*/ 1013222 h 4203510"/>
              <a:gd name="connsiteX161" fmla="*/ 3157658 w 3398293"/>
              <a:gd name="connsiteY161" fmla="*/ 1087105 h 4203510"/>
              <a:gd name="connsiteX162" fmla="*/ 3205735 w 3398293"/>
              <a:gd name="connsiteY162" fmla="*/ 1131894 h 4203510"/>
              <a:gd name="connsiteX163" fmla="*/ 3275154 w 3398293"/>
              <a:gd name="connsiteY163" fmla="*/ 1202491 h 4203510"/>
              <a:gd name="connsiteX164" fmla="*/ 3350526 w 3398293"/>
              <a:gd name="connsiteY164" fmla="*/ 1262417 h 4203510"/>
              <a:gd name="connsiteX165" fmla="*/ 3370997 w 3398293"/>
              <a:gd name="connsiteY165" fmla="*/ 1276065 h 4203510"/>
              <a:gd name="connsiteX166" fmla="*/ 3391469 w 3398293"/>
              <a:gd name="connsiteY166" fmla="*/ 1269241 h 4203510"/>
              <a:gd name="connsiteX167" fmla="*/ 3398293 w 3398293"/>
              <a:gd name="connsiteY167" fmla="*/ 1248770 h 4203510"/>
              <a:gd name="connsiteX168" fmla="*/ 3364174 w 3398293"/>
              <a:gd name="connsiteY168" fmla="*/ 1187355 h 4203510"/>
              <a:gd name="connsiteX169" fmla="*/ 3336878 w 3398293"/>
              <a:gd name="connsiteY169" fmla="*/ 1146411 h 4203510"/>
              <a:gd name="connsiteX170" fmla="*/ 3330054 w 3398293"/>
              <a:gd name="connsiteY170" fmla="*/ 1125940 h 4203510"/>
              <a:gd name="connsiteX171" fmla="*/ 3309583 w 3398293"/>
              <a:gd name="connsiteY171" fmla="*/ 1112292 h 4203510"/>
              <a:gd name="connsiteX172" fmla="*/ 3289111 w 3398293"/>
              <a:gd name="connsiteY172" fmla="*/ 1091820 h 4203510"/>
              <a:gd name="connsiteX173" fmla="*/ 3261815 w 3398293"/>
              <a:gd name="connsiteY173" fmla="*/ 1050877 h 4203510"/>
              <a:gd name="connsiteX174" fmla="*/ 3234520 w 3398293"/>
              <a:gd name="connsiteY174" fmla="*/ 1009934 h 4203510"/>
              <a:gd name="connsiteX175" fmla="*/ 3207224 w 3398293"/>
              <a:gd name="connsiteY175" fmla="*/ 968991 h 4203510"/>
              <a:gd name="connsiteX176" fmla="*/ 3166281 w 3398293"/>
              <a:gd name="connsiteY176" fmla="*/ 928047 h 4203510"/>
              <a:gd name="connsiteX177" fmla="*/ 3111690 w 3398293"/>
              <a:gd name="connsiteY177" fmla="*/ 880280 h 4203510"/>
              <a:gd name="connsiteX178" fmla="*/ 3116156 w 3398293"/>
              <a:gd name="connsiteY178" fmla="*/ 850006 h 4203510"/>
              <a:gd name="connsiteX179" fmla="*/ 3077571 w 3398293"/>
              <a:gd name="connsiteY179" fmla="*/ 818865 h 4203510"/>
              <a:gd name="connsiteX180" fmla="*/ 3084394 w 3398293"/>
              <a:gd name="connsiteY180" fmla="*/ 743803 h 4203510"/>
              <a:gd name="connsiteX181" fmla="*/ 3077571 w 3398293"/>
              <a:gd name="connsiteY181" fmla="*/ 627797 h 4203510"/>
              <a:gd name="connsiteX182" fmla="*/ 3057099 w 3398293"/>
              <a:gd name="connsiteY182" fmla="*/ 620973 h 4203510"/>
              <a:gd name="connsiteX183" fmla="*/ 2709081 w 3398293"/>
              <a:gd name="connsiteY183" fmla="*/ 614149 h 4203510"/>
              <a:gd name="connsiteX184" fmla="*/ 2715905 w 3398293"/>
              <a:gd name="connsiteY184" fmla="*/ 532262 h 4203510"/>
              <a:gd name="connsiteX185" fmla="*/ 2688609 w 3398293"/>
              <a:gd name="connsiteY185" fmla="*/ 484495 h 4203510"/>
              <a:gd name="connsiteX186" fmla="*/ 2668138 w 3398293"/>
              <a:gd name="connsiteY186" fmla="*/ 477671 h 4203510"/>
              <a:gd name="connsiteX187" fmla="*/ 2538484 w 3398293"/>
              <a:gd name="connsiteY187" fmla="*/ 457200 h 4203510"/>
              <a:gd name="connsiteX188" fmla="*/ 2456597 w 3398293"/>
              <a:gd name="connsiteY188" fmla="*/ 464023 h 4203510"/>
              <a:gd name="connsiteX189" fmla="*/ 2436126 w 3398293"/>
              <a:gd name="connsiteY189" fmla="*/ 470847 h 4203510"/>
              <a:gd name="connsiteX190" fmla="*/ 2374711 w 3398293"/>
              <a:gd name="connsiteY190" fmla="*/ 464023 h 4203510"/>
              <a:gd name="connsiteX191" fmla="*/ 2299648 w 3398293"/>
              <a:gd name="connsiteY191" fmla="*/ 470847 h 4203510"/>
              <a:gd name="connsiteX192" fmla="*/ 2279177 w 3398293"/>
              <a:gd name="connsiteY192" fmla="*/ 477671 h 4203510"/>
              <a:gd name="connsiteX193" fmla="*/ 2238233 w 3398293"/>
              <a:gd name="connsiteY193" fmla="*/ 504967 h 4203510"/>
              <a:gd name="connsiteX194" fmla="*/ 2197290 w 3398293"/>
              <a:gd name="connsiteY194" fmla="*/ 477671 h 4203510"/>
              <a:gd name="connsiteX195" fmla="*/ 2183642 w 3398293"/>
              <a:gd name="connsiteY195" fmla="*/ 457200 h 4203510"/>
              <a:gd name="connsiteX196" fmla="*/ 2163171 w 3398293"/>
              <a:gd name="connsiteY196" fmla="*/ 450376 h 4203510"/>
              <a:gd name="connsiteX197" fmla="*/ 2101756 w 3398293"/>
              <a:gd name="connsiteY197" fmla="*/ 409432 h 4203510"/>
              <a:gd name="connsiteX198" fmla="*/ 2081284 w 3398293"/>
              <a:gd name="connsiteY198" fmla="*/ 395785 h 4203510"/>
              <a:gd name="connsiteX199" fmla="*/ 2060812 w 3398293"/>
              <a:gd name="connsiteY199" fmla="*/ 388961 h 4203510"/>
              <a:gd name="connsiteX200" fmla="*/ 2019869 w 3398293"/>
              <a:gd name="connsiteY200" fmla="*/ 361665 h 4203510"/>
              <a:gd name="connsiteX201" fmla="*/ 1999397 w 3398293"/>
              <a:gd name="connsiteY201" fmla="*/ 348017 h 4203510"/>
              <a:gd name="connsiteX202" fmla="*/ 1978926 w 3398293"/>
              <a:gd name="connsiteY202" fmla="*/ 341194 h 4203510"/>
              <a:gd name="connsiteX203" fmla="*/ 1979236 w 3398293"/>
              <a:gd name="connsiteY203" fmla="*/ 302608 h 4203510"/>
              <a:gd name="connsiteX204" fmla="*/ 1974212 w 3398293"/>
              <a:gd name="connsiteY204" fmla="*/ 272644 h 4203510"/>
              <a:gd name="connsiteX205" fmla="*/ 1963231 w 3398293"/>
              <a:gd name="connsiteY205" fmla="*/ 227235 h 4203510"/>
              <a:gd name="connsiteX206" fmla="*/ 1924644 w 3398293"/>
              <a:gd name="connsiteY206" fmla="*/ 180646 h 4203510"/>
              <a:gd name="connsiteX207" fmla="*/ 1888726 w 3398293"/>
              <a:gd name="connsiteY207" fmla="*/ 139703 h 4203510"/>
              <a:gd name="connsiteX208" fmla="*/ 1876568 w 3398293"/>
              <a:gd name="connsiteY208" fmla="*/ 129653 h 4203510"/>
              <a:gd name="connsiteX209" fmla="*/ 1869744 w 3398293"/>
              <a:gd name="connsiteY209" fmla="*/ 88710 h 4203510"/>
              <a:gd name="connsiteX210" fmla="*/ 1862920 w 3398293"/>
              <a:gd name="connsiteY210" fmla="*/ 68238 h 4203510"/>
              <a:gd name="connsiteX211" fmla="*/ 1842448 w 3398293"/>
              <a:gd name="connsiteY211" fmla="*/ 61414 h 4203510"/>
              <a:gd name="connsiteX212" fmla="*/ 1801505 w 3398293"/>
              <a:gd name="connsiteY212" fmla="*/ 40943 h 4203510"/>
              <a:gd name="connsiteX213" fmla="*/ 1753738 w 3398293"/>
              <a:gd name="connsiteY213" fmla="*/ 47767 h 4203510"/>
              <a:gd name="connsiteX214" fmla="*/ 1726442 w 3398293"/>
              <a:gd name="connsiteY214" fmla="*/ 88710 h 4203510"/>
              <a:gd name="connsiteX215" fmla="*/ 1705971 w 3398293"/>
              <a:gd name="connsiteY215" fmla="*/ 109182 h 4203510"/>
              <a:gd name="connsiteX216" fmla="*/ 1685499 w 3398293"/>
              <a:gd name="connsiteY216" fmla="*/ 116005 h 4203510"/>
              <a:gd name="connsiteX217" fmla="*/ 1624084 w 3398293"/>
              <a:gd name="connsiteY217" fmla="*/ 102358 h 4203510"/>
              <a:gd name="connsiteX218" fmla="*/ 1610436 w 3398293"/>
              <a:gd name="connsiteY218" fmla="*/ 81886 h 4203510"/>
              <a:gd name="connsiteX219" fmla="*/ 1569493 w 3398293"/>
              <a:gd name="connsiteY219" fmla="*/ 68238 h 4203510"/>
              <a:gd name="connsiteX220" fmla="*/ 1549021 w 3398293"/>
              <a:gd name="connsiteY220" fmla="*/ 47767 h 4203510"/>
              <a:gd name="connsiteX221" fmla="*/ 1528550 w 3398293"/>
              <a:gd name="connsiteY221" fmla="*/ 34119 h 4203510"/>
              <a:gd name="connsiteX222" fmla="*/ 1501254 w 3398293"/>
              <a:gd name="connsiteY222" fmla="*/ 0 h 4203510"/>
              <a:gd name="connsiteX223" fmla="*/ 1480783 w 3398293"/>
              <a:gd name="connsiteY223" fmla="*/ 6823 h 4203510"/>
              <a:gd name="connsiteX224" fmla="*/ 1453487 w 3398293"/>
              <a:gd name="connsiteY224" fmla="*/ 13647 h 4203510"/>
              <a:gd name="connsiteX225" fmla="*/ 1433015 w 3398293"/>
              <a:gd name="connsiteY225" fmla="*/ 27295 h 4203510"/>
              <a:gd name="connsiteX226" fmla="*/ 1412544 w 3398293"/>
              <a:gd name="connsiteY226" fmla="*/ 34119 h 4203510"/>
              <a:gd name="connsiteX227" fmla="*/ 1392072 w 3398293"/>
              <a:gd name="connsiteY227" fmla="*/ 47767 h 4203510"/>
              <a:gd name="connsiteX228" fmla="*/ 1371600 w 3398293"/>
              <a:gd name="connsiteY228" fmla="*/ 54591 h 4203510"/>
              <a:gd name="connsiteX229" fmla="*/ 1330657 w 3398293"/>
              <a:gd name="connsiteY229" fmla="*/ 75062 h 4203510"/>
              <a:gd name="connsiteX230" fmla="*/ 1289714 w 3398293"/>
              <a:gd name="connsiteY230" fmla="*/ 68238 h 4203510"/>
              <a:gd name="connsiteX231" fmla="*/ 1276066 w 3398293"/>
              <a:gd name="connsiteY231" fmla="*/ 47767 h 4203510"/>
              <a:gd name="connsiteX232" fmla="*/ 1255594 w 3398293"/>
              <a:gd name="connsiteY232" fmla="*/ 34119 h 4203510"/>
              <a:gd name="connsiteX233" fmla="*/ 1248771 w 3398293"/>
              <a:gd name="connsiteY233" fmla="*/ 54591 h 4203510"/>
              <a:gd name="connsiteX234" fmla="*/ 1228299 w 3398293"/>
              <a:gd name="connsiteY234" fmla="*/ 61414 h 4203510"/>
              <a:gd name="connsiteX235" fmla="*/ 1207827 w 3398293"/>
              <a:gd name="connsiteY235" fmla="*/ 75062 h 4203510"/>
              <a:gd name="connsiteX236" fmla="*/ 1132765 w 3398293"/>
              <a:gd name="connsiteY236" fmla="*/ 68238 h 4203510"/>
              <a:gd name="connsiteX237" fmla="*/ 1030406 w 3398293"/>
              <a:gd name="connsiteY23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82287 w 3398293"/>
              <a:gd name="connsiteY137" fmla="*/ 1897038 h 4203510"/>
              <a:gd name="connsiteX138" fmla="*/ 3118514 w 3398293"/>
              <a:gd name="connsiteY138" fmla="*/ 1887236 h 4203510"/>
              <a:gd name="connsiteX139" fmla="*/ 2941093 w 3398293"/>
              <a:gd name="connsiteY139" fmla="*/ 1890214 h 4203510"/>
              <a:gd name="connsiteX140" fmla="*/ 2818263 w 3398293"/>
              <a:gd name="connsiteY140" fmla="*/ 1897038 h 4203510"/>
              <a:gd name="connsiteX141" fmla="*/ 2695433 w 3398293"/>
              <a:gd name="connsiteY141" fmla="*/ 1895860 h 4203510"/>
              <a:gd name="connsiteX142" fmla="*/ 2681786 w 3398293"/>
              <a:gd name="connsiteY142" fmla="*/ 1781032 h 4203510"/>
              <a:gd name="connsiteX143" fmla="*/ 2681786 w 3398293"/>
              <a:gd name="connsiteY143" fmla="*/ 1433014 h 4203510"/>
              <a:gd name="connsiteX144" fmla="*/ 2689788 w 3398293"/>
              <a:gd name="connsiteY144" fmla="*/ 1276065 h 4203510"/>
              <a:gd name="connsiteX145" fmla="*/ 2757158 w 3398293"/>
              <a:gd name="connsiteY145" fmla="*/ 1440149 h 4203510"/>
              <a:gd name="connsiteX146" fmla="*/ 2856291 w 3398293"/>
              <a:gd name="connsiteY146" fmla="*/ 1454106 h 4203510"/>
              <a:gd name="connsiteX147" fmla="*/ 2843822 w 3398293"/>
              <a:gd name="connsiteY147" fmla="*/ 1282889 h 4203510"/>
              <a:gd name="connsiteX148" fmla="*/ 2837866 w 3398293"/>
              <a:gd name="connsiteY148" fmla="*/ 1211983 h 4203510"/>
              <a:gd name="connsiteX149" fmla="*/ 2843201 w 3398293"/>
              <a:gd name="connsiteY149" fmla="*/ 1175196 h 4203510"/>
              <a:gd name="connsiteX150" fmla="*/ 2862494 w 3398293"/>
              <a:gd name="connsiteY150" fmla="*/ 1118806 h 4203510"/>
              <a:gd name="connsiteX151" fmla="*/ 2859206 w 3398293"/>
              <a:gd name="connsiteY151" fmla="*/ 1071349 h 4203510"/>
              <a:gd name="connsiteX152" fmla="*/ 2881166 w 3398293"/>
              <a:gd name="connsiteY152" fmla="*/ 1051187 h 4203510"/>
              <a:gd name="connsiteX153" fmla="*/ 2896303 w 3398293"/>
              <a:gd name="connsiteY153" fmla="*/ 1034872 h 4203510"/>
              <a:gd name="connsiteX154" fmla="*/ 2933401 w 3398293"/>
              <a:gd name="connsiteY154" fmla="*/ 1023892 h 4203510"/>
              <a:gd name="connsiteX155" fmla="*/ 2947048 w 3398293"/>
              <a:gd name="connsiteY155" fmla="*/ 995418 h 4203510"/>
              <a:gd name="connsiteX156" fmla="*/ 2954741 w 3398293"/>
              <a:gd name="connsiteY156" fmla="*/ 934871 h 4203510"/>
              <a:gd name="connsiteX157" fmla="*/ 2995684 w 3398293"/>
              <a:gd name="connsiteY157" fmla="*/ 914400 h 4203510"/>
              <a:gd name="connsiteX158" fmla="*/ 3050275 w 3398293"/>
              <a:gd name="connsiteY158" fmla="*/ 928047 h 4203510"/>
              <a:gd name="connsiteX159" fmla="*/ 3063923 w 3398293"/>
              <a:gd name="connsiteY159" fmla="*/ 948519 h 4203510"/>
              <a:gd name="connsiteX160" fmla="*/ 3101888 w 3398293"/>
              <a:gd name="connsiteY160" fmla="*/ 1013222 h 4203510"/>
              <a:gd name="connsiteX161" fmla="*/ 3157658 w 3398293"/>
              <a:gd name="connsiteY161" fmla="*/ 1087105 h 4203510"/>
              <a:gd name="connsiteX162" fmla="*/ 3205735 w 3398293"/>
              <a:gd name="connsiteY162" fmla="*/ 1131894 h 4203510"/>
              <a:gd name="connsiteX163" fmla="*/ 3275154 w 3398293"/>
              <a:gd name="connsiteY163" fmla="*/ 1202491 h 4203510"/>
              <a:gd name="connsiteX164" fmla="*/ 3350526 w 3398293"/>
              <a:gd name="connsiteY164" fmla="*/ 1262417 h 4203510"/>
              <a:gd name="connsiteX165" fmla="*/ 3370997 w 3398293"/>
              <a:gd name="connsiteY165" fmla="*/ 1276065 h 4203510"/>
              <a:gd name="connsiteX166" fmla="*/ 3391469 w 3398293"/>
              <a:gd name="connsiteY166" fmla="*/ 1269241 h 4203510"/>
              <a:gd name="connsiteX167" fmla="*/ 3398293 w 3398293"/>
              <a:gd name="connsiteY167" fmla="*/ 1248770 h 4203510"/>
              <a:gd name="connsiteX168" fmla="*/ 3364174 w 3398293"/>
              <a:gd name="connsiteY168" fmla="*/ 1187355 h 4203510"/>
              <a:gd name="connsiteX169" fmla="*/ 3336878 w 3398293"/>
              <a:gd name="connsiteY169" fmla="*/ 1146411 h 4203510"/>
              <a:gd name="connsiteX170" fmla="*/ 3330054 w 3398293"/>
              <a:gd name="connsiteY170" fmla="*/ 1125940 h 4203510"/>
              <a:gd name="connsiteX171" fmla="*/ 3309583 w 3398293"/>
              <a:gd name="connsiteY171" fmla="*/ 1112292 h 4203510"/>
              <a:gd name="connsiteX172" fmla="*/ 3289111 w 3398293"/>
              <a:gd name="connsiteY172" fmla="*/ 1091820 h 4203510"/>
              <a:gd name="connsiteX173" fmla="*/ 3261815 w 3398293"/>
              <a:gd name="connsiteY173" fmla="*/ 1050877 h 4203510"/>
              <a:gd name="connsiteX174" fmla="*/ 3234520 w 3398293"/>
              <a:gd name="connsiteY174" fmla="*/ 1009934 h 4203510"/>
              <a:gd name="connsiteX175" fmla="*/ 3207224 w 3398293"/>
              <a:gd name="connsiteY175" fmla="*/ 968991 h 4203510"/>
              <a:gd name="connsiteX176" fmla="*/ 3166281 w 3398293"/>
              <a:gd name="connsiteY176" fmla="*/ 928047 h 4203510"/>
              <a:gd name="connsiteX177" fmla="*/ 3111690 w 3398293"/>
              <a:gd name="connsiteY177" fmla="*/ 880280 h 4203510"/>
              <a:gd name="connsiteX178" fmla="*/ 3116156 w 3398293"/>
              <a:gd name="connsiteY178" fmla="*/ 850006 h 4203510"/>
              <a:gd name="connsiteX179" fmla="*/ 3077571 w 3398293"/>
              <a:gd name="connsiteY179" fmla="*/ 818865 h 4203510"/>
              <a:gd name="connsiteX180" fmla="*/ 3084394 w 3398293"/>
              <a:gd name="connsiteY180" fmla="*/ 743803 h 4203510"/>
              <a:gd name="connsiteX181" fmla="*/ 3077571 w 3398293"/>
              <a:gd name="connsiteY181" fmla="*/ 627797 h 4203510"/>
              <a:gd name="connsiteX182" fmla="*/ 3057099 w 3398293"/>
              <a:gd name="connsiteY182" fmla="*/ 620973 h 4203510"/>
              <a:gd name="connsiteX183" fmla="*/ 2709081 w 3398293"/>
              <a:gd name="connsiteY183" fmla="*/ 614149 h 4203510"/>
              <a:gd name="connsiteX184" fmla="*/ 2715905 w 3398293"/>
              <a:gd name="connsiteY184" fmla="*/ 532262 h 4203510"/>
              <a:gd name="connsiteX185" fmla="*/ 2688609 w 3398293"/>
              <a:gd name="connsiteY185" fmla="*/ 484495 h 4203510"/>
              <a:gd name="connsiteX186" fmla="*/ 2668138 w 3398293"/>
              <a:gd name="connsiteY186" fmla="*/ 477671 h 4203510"/>
              <a:gd name="connsiteX187" fmla="*/ 2538484 w 3398293"/>
              <a:gd name="connsiteY187" fmla="*/ 457200 h 4203510"/>
              <a:gd name="connsiteX188" fmla="*/ 2456597 w 3398293"/>
              <a:gd name="connsiteY188" fmla="*/ 464023 h 4203510"/>
              <a:gd name="connsiteX189" fmla="*/ 2436126 w 3398293"/>
              <a:gd name="connsiteY189" fmla="*/ 470847 h 4203510"/>
              <a:gd name="connsiteX190" fmla="*/ 2374711 w 3398293"/>
              <a:gd name="connsiteY190" fmla="*/ 464023 h 4203510"/>
              <a:gd name="connsiteX191" fmla="*/ 2299648 w 3398293"/>
              <a:gd name="connsiteY191" fmla="*/ 470847 h 4203510"/>
              <a:gd name="connsiteX192" fmla="*/ 2279177 w 3398293"/>
              <a:gd name="connsiteY192" fmla="*/ 477671 h 4203510"/>
              <a:gd name="connsiteX193" fmla="*/ 2238233 w 3398293"/>
              <a:gd name="connsiteY193" fmla="*/ 504967 h 4203510"/>
              <a:gd name="connsiteX194" fmla="*/ 2197290 w 3398293"/>
              <a:gd name="connsiteY194" fmla="*/ 477671 h 4203510"/>
              <a:gd name="connsiteX195" fmla="*/ 2183642 w 3398293"/>
              <a:gd name="connsiteY195" fmla="*/ 457200 h 4203510"/>
              <a:gd name="connsiteX196" fmla="*/ 2163171 w 3398293"/>
              <a:gd name="connsiteY196" fmla="*/ 450376 h 4203510"/>
              <a:gd name="connsiteX197" fmla="*/ 2101756 w 3398293"/>
              <a:gd name="connsiteY197" fmla="*/ 409432 h 4203510"/>
              <a:gd name="connsiteX198" fmla="*/ 2081284 w 3398293"/>
              <a:gd name="connsiteY198" fmla="*/ 395785 h 4203510"/>
              <a:gd name="connsiteX199" fmla="*/ 2060812 w 3398293"/>
              <a:gd name="connsiteY199" fmla="*/ 388961 h 4203510"/>
              <a:gd name="connsiteX200" fmla="*/ 2019869 w 3398293"/>
              <a:gd name="connsiteY200" fmla="*/ 361665 h 4203510"/>
              <a:gd name="connsiteX201" fmla="*/ 1999397 w 3398293"/>
              <a:gd name="connsiteY201" fmla="*/ 348017 h 4203510"/>
              <a:gd name="connsiteX202" fmla="*/ 1978926 w 3398293"/>
              <a:gd name="connsiteY202" fmla="*/ 341194 h 4203510"/>
              <a:gd name="connsiteX203" fmla="*/ 1979236 w 3398293"/>
              <a:gd name="connsiteY203" fmla="*/ 302608 h 4203510"/>
              <a:gd name="connsiteX204" fmla="*/ 1974212 w 3398293"/>
              <a:gd name="connsiteY204" fmla="*/ 272644 h 4203510"/>
              <a:gd name="connsiteX205" fmla="*/ 1963231 w 3398293"/>
              <a:gd name="connsiteY205" fmla="*/ 227235 h 4203510"/>
              <a:gd name="connsiteX206" fmla="*/ 1924644 w 3398293"/>
              <a:gd name="connsiteY206" fmla="*/ 180646 h 4203510"/>
              <a:gd name="connsiteX207" fmla="*/ 1888726 w 3398293"/>
              <a:gd name="connsiteY207" fmla="*/ 139703 h 4203510"/>
              <a:gd name="connsiteX208" fmla="*/ 1876568 w 3398293"/>
              <a:gd name="connsiteY208" fmla="*/ 129653 h 4203510"/>
              <a:gd name="connsiteX209" fmla="*/ 1869744 w 3398293"/>
              <a:gd name="connsiteY209" fmla="*/ 88710 h 4203510"/>
              <a:gd name="connsiteX210" fmla="*/ 1862920 w 3398293"/>
              <a:gd name="connsiteY210" fmla="*/ 68238 h 4203510"/>
              <a:gd name="connsiteX211" fmla="*/ 1842448 w 3398293"/>
              <a:gd name="connsiteY211" fmla="*/ 61414 h 4203510"/>
              <a:gd name="connsiteX212" fmla="*/ 1801505 w 3398293"/>
              <a:gd name="connsiteY212" fmla="*/ 40943 h 4203510"/>
              <a:gd name="connsiteX213" fmla="*/ 1753738 w 3398293"/>
              <a:gd name="connsiteY213" fmla="*/ 47767 h 4203510"/>
              <a:gd name="connsiteX214" fmla="*/ 1726442 w 3398293"/>
              <a:gd name="connsiteY214" fmla="*/ 88710 h 4203510"/>
              <a:gd name="connsiteX215" fmla="*/ 1705971 w 3398293"/>
              <a:gd name="connsiteY215" fmla="*/ 109182 h 4203510"/>
              <a:gd name="connsiteX216" fmla="*/ 1685499 w 3398293"/>
              <a:gd name="connsiteY216" fmla="*/ 116005 h 4203510"/>
              <a:gd name="connsiteX217" fmla="*/ 1624084 w 3398293"/>
              <a:gd name="connsiteY217" fmla="*/ 102358 h 4203510"/>
              <a:gd name="connsiteX218" fmla="*/ 1610436 w 3398293"/>
              <a:gd name="connsiteY218" fmla="*/ 81886 h 4203510"/>
              <a:gd name="connsiteX219" fmla="*/ 1569493 w 3398293"/>
              <a:gd name="connsiteY219" fmla="*/ 68238 h 4203510"/>
              <a:gd name="connsiteX220" fmla="*/ 1549021 w 3398293"/>
              <a:gd name="connsiteY220" fmla="*/ 47767 h 4203510"/>
              <a:gd name="connsiteX221" fmla="*/ 1528550 w 3398293"/>
              <a:gd name="connsiteY221" fmla="*/ 34119 h 4203510"/>
              <a:gd name="connsiteX222" fmla="*/ 1501254 w 3398293"/>
              <a:gd name="connsiteY222" fmla="*/ 0 h 4203510"/>
              <a:gd name="connsiteX223" fmla="*/ 1480783 w 3398293"/>
              <a:gd name="connsiteY223" fmla="*/ 6823 h 4203510"/>
              <a:gd name="connsiteX224" fmla="*/ 1453487 w 3398293"/>
              <a:gd name="connsiteY224" fmla="*/ 13647 h 4203510"/>
              <a:gd name="connsiteX225" fmla="*/ 1433015 w 3398293"/>
              <a:gd name="connsiteY225" fmla="*/ 27295 h 4203510"/>
              <a:gd name="connsiteX226" fmla="*/ 1412544 w 3398293"/>
              <a:gd name="connsiteY226" fmla="*/ 34119 h 4203510"/>
              <a:gd name="connsiteX227" fmla="*/ 1392072 w 3398293"/>
              <a:gd name="connsiteY227" fmla="*/ 47767 h 4203510"/>
              <a:gd name="connsiteX228" fmla="*/ 1371600 w 3398293"/>
              <a:gd name="connsiteY228" fmla="*/ 54591 h 4203510"/>
              <a:gd name="connsiteX229" fmla="*/ 1330657 w 3398293"/>
              <a:gd name="connsiteY229" fmla="*/ 75062 h 4203510"/>
              <a:gd name="connsiteX230" fmla="*/ 1289714 w 3398293"/>
              <a:gd name="connsiteY230" fmla="*/ 68238 h 4203510"/>
              <a:gd name="connsiteX231" fmla="*/ 1276066 w 3398293"/>
              <a:gd name="connsiteY231" fmla="*/ 47767 h 4203510"/>
              <a:gd name="connsiteX232" fmla="*/ 1255594 w 3398293"/>
              <a:gd name="connsiteY232" fmla="*/ 34119 h 4203510"/>
              <a:gd name="connsiteX233" fmla="*/ 1248771 w 3398293"/>
              <a:gd name="connsiteY233" fmla="*/ 54591 h 4203510"/>
              <a:gd name="connsiteX234" fmla="*/ 1228299 w 3398293"/>
              <a:gd name="connsiteY234" fmla="*/ 61414 h 4203510"/>
              <a:gd name="connsiteX235" fmla="*/ 1207827 w 3398293"/>
              <a:gd name="connsiteY235" fmla="*/ 75062 h 4203510"/>
              <a:gd name="connsiteX236" fmla="*/ 1132765 w 3398293"/>
              <a:gd name="connsiteY236" fmla="*/ 68238 h 4203510"/>
              <a:gd name="connsiteX237" fmla="*/ 1030406 w 3398293"/>
              <a:gd name="connsiteY23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77263 w 3398293"/>
              <a:gd name="connsiteY137" fmla="*/ 1881965 h 4203510"/>
              <a:gd name="connsiteX138" fmla="*/ 3118514 w 3398293"/>
              <a:gd name="connsiteY138" fmla="*/ 1887236 h 4203510"/>
              <a:gd name="connsiteX139" fmla="*/ 2941093 w 3398293"/>
              <a:gd name="connsiteY139" fmla="*/ 1890214 h 4203510"/>
              <a:gd name="connsiteX140" fmla="*/ 2818263 w 3398293"/>
              <a:gd name="connsiteY140" fmla="*/ 1897038 h 4203510"/>
              <a:gd name="connsiteX141" fmla="*/ 2695433 w 3398293"/>
              <a:gd name="connsiteY141" fmla="*/ 1895860 h 4203510"/>
              <a:gd name="connsiteX142" fmla="*/ 2681786 w 3398293"/>
              <a:gd name="connsiteY142" fmla="*/ 1781032 h 4203510"/>
              <a:gd name="connsiteX143" fmla="*/ 2681786 w 3398293"/>
              <a:gd name="connsiteY143" fmla="*/ 1433014 h 4203510"/>
              <a:gd name="connsiteX144" fmla="*/ 2689788 w 3398293"/>
              <a:gd name="connsiteY144" fmla="*/ 1276065 h 4203510"/>
              <a:gd name="connsiteX145" fmla="*/ 2757158 w 3398293"/>
              <a:gd name="connsiteY145" fmla="*/ 1440149 h 4203510"/>
              <a:gd name="connsiteX146" fmla="*/ 2856291 w 3398293"/>
              <a:gd name="connsiteY146" fmla="*/ 1454106 h 4203510"/>
              <a:gd name="connsiteX147" fmla="*/ 2843822 w 3398293"/>
              <a:gd name="connsiteY147" fmla="*/ 1282889 h 4203510"/>
              <a:gd name="connsiteX148" fmla="*/ 2837866 w 3398293"/>
              <a:gd name="connsiteY148" fmla="*/ 1211983 h 4203510"/>
              <a:gd name="connsiteX149" fmla="*/ 2843201 w 3398293"/>
              <a:gd name="connsiteY149" fmla="*/ 1175196 h 4203510"/>
              <a:gd name="connsiteX150" fmla="*/ 2862494 w 3398293"/>
              <a:gd name="connsiteY150" fmla="*/ 1118806 h 4203510"/>
              <a:gd name="connsiteX151" fmla="*/ 2859206 w 3398293"/>
              <a:gd name="connsiteY151" fmla="*/ 1071349 h 4203510"/>
              <a:gd name="connsiteX152" fmla="*/ 2881166 w 3398293"/>
              <a:gd name="connsiteY152" fmla="*/ 1051187 h 4203510"/>
              <a:gd name="connsiteX153" fmla="*/ 2896303 w 3398293"/>
              <a:gd name="connsiteY153" fmla="*/ 1034872 h 4203510"/>
              <a:gd name="connsiteX154" fmla="*/ 2933401 w 3398293"/>
              <a:gd name="connsiteY154" fmla="*/ 1023892 h 4203510"/>
              <a:gd name="connsiteX155" fmla="*/ 2947048 w 3398293"/>
              <a:gd name="connsiteY155" fmla="*/ 995418 h 4203510"/>
              <a:gd name="connsiteX156" fmla="*/ 2954741 w 3398293"/>
              <a:gd name="connsiteY156" fmla="*/ 934871 h 4203510"/>
              <a:gd name="connsiteX157" fmla="*/ 2995684 w 3398293"/>
              <a:gd name="connsiteY157" fmla="*/ 914400 h 4203510"/>
              <a:gd name="connsiteX158" fmla="*/ 3050275 w 3398293"/>
              <a:gd name="connsiteY158" fmla="*/ 928047 h 4203510"/>
              <a:gd name="connsiteX159" fmla="*/ 3063923 w 3398293"/>
              <a:gd name="connsiteY159" fmla="*/ 948519 h 4203510"/>
              <a:gd name="connsiteX160" fmla="*/ 3101888 w 3398293"/>
              <a:gd name="connsiteY160" fmla="*/ 1013222 h 4203510"/>
              <a:gd name="connsiteX161" fmla="*/ 3157658 w 3398293"/>
              <a:gd name="connsiteY161" fmla="*/ 1087105 h 4203510"/>
              <a:gd name="connsiteX162" fmla="*/ 3205735 w 3398293"/>
              <a:gd name="connsiteY162" fmla="*/ 1131894 h 4203510"/>
              <a:gd name="connsiteX163" fmla="*/ 3275154 w 3398293"/>
              <a:gd name="connsiteY163" fmla="*/ 1202491 h 4203510"/>
              <a:gd name="connsiteX164" fmla="*/ 3350526 w 3398293"/>
              <a:gd name="connsiteY164" fmla="*/ 1262417 h 4203510"/>
              <a:gd name="connsiteX165" fmla="*/ 3370997 w 3398293"/>
              <a:gd name="connsiteY165" fmla="*/ 1276065 h 4203510"/>
              <a:gd name="connsiteX166" fmla="*/ 3391469 w 3398293"/>
              <a:gd name="connsiteY166" fmla="*/ 1269241 h 4203510"/>
              <a:gd name="connsiteX167" fmla="*/ 3398293 w 3398293"/>
              <a:gd name="connsiteY167" fmla="*/ 1248770 h 4203510"/>
              <a:gd name="connsiteX168" fmla="*/ 3364174 w 3398293"/>
              <a:gd name="connsiteY168" fmla="*/ 1187355 h 4203510"/>
              <a:gd name="connsiteX169" fmla="*/ 3336878 w 3398293"/>
              <a:gd name="connsiteY169" fmla="*/ 1146411 h 4203510"/>
              <a:gd name="connsiteX170" fmla="*/ 3330054 w 3398293"/>
              <a:gd name="connsiteY170" fmla="*/ 1125940 h 4203510"/>
              <a:gd name="connsiteX171" fmla="*/ 3309583 w 3398293"/>
              <a:gd name="connsiteY171" fmla="*/ 1112292 h 4203510"/>
              <a:gd name="connsiteX172" fmla="*/ 3289111 w 3398293"/>
              <a:gd name="connsiteY172" fmla="*/ 1091820 h 4203510"/>
              <a:gd name="connsiteX173" fmla="*/ 3261815 w 3398293"/>
              <a:gd name="connsiteY173" fmla="*/ 1050877 h 4203510"/>
              <a:gd name="connsiteX174" fmla="*/ 3234520 w 3398293"/>
              <a:gd name="connsiteY174" fmla="*/ 1009934 h 4203510"/>
              <a:gd name="connsiteX175" fmla="*/ 3207224 w 3398293"/>
              <a:gd name="connsiteY175" fmla="*/ 968991 h 4203510"/>
              <a:gd name="connsiteX176" fmla="*/ 3166281 w 3398293"/>
              <a:gd name="connsiteY176" fmla="*/ 928047 h 4203510"/>
              <a:gd name="connsiteX177" fmla="*/ 3111690 w 3398293"/>
              <a:gd name="connsiteY177" fmla="*/ 880280 h 4203510"/>
              <a:gd name="connsiteX178" fmla="*/ 3116156 w 3398293"/>
              <a:gd name="connsiteY178" fmla="*/ 850006 h 4203510"/>
              <a:gd name="connsiteX179" fmla="*/ 3077571 w 3398293"/>
              <a:gd name="connsiteY179" fmla="*/ 818865 h 4203510"/>
              <a:gd name="connsiteX180" fmla="*/ 3084394 w 3398293"/>
              <a:gd name="connsiteY180" fmla="*/ 743803 h 4203510"/>
              <a:gd name="connsiteX181" fmla="*/ 3077571 w 3398293"/>
              <a:gd name="connsiteY181" fmla="*/ 627797 h 4203510"/>
              <a:gd name="connsiteX182" fmla="*/ 3057099 w 3398293"/>
              <a:gd name="connsiteY182" fmla="*/ 620973 h 4203510"/>
              <a:gd name="connsiteX183" fmla="*/ 2709081 w 3398293"/>
              <a:gd name="connsiteY183" fmla="*/ 614149 h 4203510"/>
              <a:gd name="connsiteX184" fmla="*/ 2715905 w 3398293"/>
              <a:gd name="connsiteY184" fmla="*/ 532262 h 4203510"/>
              <a:gd name="connsiteX185" fmla="*/ 2688609 w 3398293"/>
              <a:gd name="connsiteY185" fmla="*/ 484495 h 4203510"/>
              <a:gd name="connsiteX186" fmla="*/ 2668138 w 3398293"/>
              <a:gd name="connsiteY186" fmla="*/ 477671 h 4203510"/>
              <a:gd name="connsiteX187" fmla="*/ 2538484 w 3398293"/>
              <a:gd name="connsiteY187" fmla="*/ 457200 h 4203510"/>
              <a:gd name="connsiteX188" fmla="*/ 2456597 w 3398293"/>
              <a:gd name="connsiteY188" fmla="*/ 464023 h 4203510"/>
              <a:gd name="connsiteX189" fmla="*/ 2436126 w 3398293"/>
              <a:gd name="connsiteY189" fmla="*/ 470847 h 4203510"/>
              <a:gd name="connsiteX190" fmla="*/ 2374711 w 3398293"/>
              <a:gd name="connsiteY190" fmla="*/ 464023 h 4203510"/>
              <a:gd name="connsiteX191" fmla="*/ 2299648 w 3398293"/>
              <a:gd name="connsiteY191" fmla="*/ 470847 h 4203510"/>
              <a:gd name="connsiteX192" fmla="*/ 2279177 w 3398293"/>
              <a:gd name="connsiteY192" fmla="*/ 477671 h 4203510"/>
              <a:gd name="connsiteX193" fmla="*/ 2238233 w 3398293"/>
              <a:gd name="connsiteY193" fmla="*/ 504967 h 4203510"/>
              <a:gd name="connsiteX194" fmla="*/ 2197290 w 3398293"/>
              <a:gd name="connsiteY194" fmla="*/ 477671 h 4203510"/>
              <a:gd name="connsiteX195" fmla="*/ 2183642 w 3398293"/>
              <a:gd name="connsiteY195" fmla="*/ 457200 h 4203510"/>
              <a:gd name="connsiteX196" fmla="*/ 2163171 w 3398293"/>
              <a:gd name="connsiteY196" fmla="*/ 450376 h 4203510"/>
              <a:gd name="connsiteX197" fmla="*/ 2101756 w 3398293"/>
              <a:gd name="connsiteY197" fmla="*/ 409432 h 4203510"/>
              <a:gd name="connsiteX198" fmla="*/ 2081284 w 3398293"/>
              <a:gd name="connsiteY198" fmla="*/ 395785 h 4203510"/>
              <a:gd name="connsiteX199" fmla="*/ 2060812 w 3398293"/>
              <a:gd name="connsiteY199" fmla="*/ 388961 h 4203510"/>
              <a:gd name="connsiteX200" fmla="*/ 2019869 w 3398293"/>
              <a:gd name="connsiteY200" fmla="*/ 361665 h 4203510"/>
              <a:gd name="connsiteX201" fmla="*/ 1999397 w 3398293"/>
              <a:gd name="connsiteY201" fmla="*/ 348017 h 4203510"/>
              <a:gd name="connsiteX202" fmla="*/ 1978926 w 3398293"/>
              <a:gd name="connsiteY202" fmla="*/ 341194 h 4203510"/>
              <a:gd name="connsiteX203" fmla="*/ 1979236 w 3398293"/>
              <a:gd name="connsiteY203" fmla="*/ 302608 h 4203510"/>
              <a:gd name="connsiteX204" fmla="*/ 1974212 w 3398293"/>
              <a:gd name="connsiteY204" fmla="*/ 272644 h 4203510"/>
              <a:gd name="connsiteX205" fmla="*/ 1963231 w 3398293"/>
              <a:gd name="connsiteY205" fmla="*/ 227235 h 4203510"/>
              <a:gd name="connsiteX206" fmla="*/ 1924644 w 3398293"/>
              <a:gd name="connsiteY206" fmla="*/ 180646 h 4203510"/>
              <a:gd name="connsiteX207" fmla="*/ 1888726 w 3398293"/>
              <a:gd name="connsiteY207" fmla="*/ 139703 h 4203510"/>
              <a:gd name="connsiteX208" fmla="*/ 1876568 w 3398293"/>
              <a:gd name="connsiteY208" fmla="*/ 129653 h 4203510"/>
              <a:gd name="connsiteX209" fmla="*/ 1869744 w 3398293"/>
              <a:gd name="connsiteY209" fmla="*/ 88710 h 4203510"/>
              <a:gd name="connsiteX210" fmla="*/ 1862920 w 3398293"/>
              <a:gd name="connsiteY210" fmla="*/ 68238 h 4203510"/>
              <a:gd name="connsiteX211" fmla="*/ 1842448 w 3398293"/>
              <a:gd name="connsiteY211" fmla="*/ 61414 h 4203510"/>
              <a:gd name="connsiteX212" fmla="*/ 1801505 w 3398293"/>
              <a:gd name="connsiteY212" fmla="*/ 40943 h 4203510"/>
              <a:gd name="connsiteX213" fmla="*/ 1753738 w 3398293"/>
              <a:gd name="connsiteY213" fmla="*/ 47767 h 4203510"/>
              <a:gd name="connsiteX214" fmla="*/ 1726442 w 3398293"/>
              <a:gd name="connsiteY214" fmla="*/ 88710 h 4203510"/>
              <a:gd name="connsiteX215" fmla="*/ 1705971 w 3398293"/>
              <a:gd name="connsiteY215" fmla="*/ 109182 h 4203510"/>
              <a:gd name="connsiteX216" fmla="*/ 1685499 w 3398293"/>
              <a:gd name="connsiteY216" fmla="*/ 116005 h 4203510"/>
              <a:gd name="connsiteX217" fmla="*/ 1624084 w 3398293"/>
              <a:gd name="connsiteY217" fmla="*/ 102358 h 4203510"/>
              <a:gd name="connsiteX218" fmla="*/ 1610436 w 3398293"/>
              <a:gd name="connsiteY218" fmla="*/ 81886 h 4203510"/>
              <a:gd name="connsiteX219" fmla="*/ 1569493 w 3398293"/>
              <a:gd name="connsiteY219" fmla="*/ 68238 h 4203510"/>
              <a:gd name="connsiteX220" fmla="*/ 1549021 w 3398293"/>
              <a:gd name="connsiteY220" fmla="*/ 47767 h 4203510"/>
              <a:gd name="connsiteX221" fmla="*/ 1528550 w 3398293"/>
              <a:gd name="connsiteY221" fmla="*/ 34119 h 4203510"/>
              <a:gd name="connsiteX222" fmla="*/ 1501254 w 3398293"/>
              <a:gd name="connsiteY222" fmla="*/ 0 h 4203510"/>
              <a:gd name="connsiteX223" fmla="*/ 1480783 w 3398293"/>
              <a:gd name="connsiteY223" fmla="*/ 6823 h 4203510"/>
              <a:gd name="connsiteX224" fmla="*/ 1453487 w 3398293"/>
              <a:gd name="connsiteY224" fmla="*/ 13647 h 4203510"/>
              <a:gd name="connsiteX225" fmla="*/ 1433015 w 3398293"/>
              <a:gd name="connsiteY225" fmla="*/ 27295 h 4203510"/>
              <a:gd name="connsiteX226" fmla="*/ 1412544 w 3398293"/>
              <a:gd name="connsiteY226" fmla="*/ 34119 h 4203510"/>
              <a:gd name="connsiteX227" fmla="*/ 1392072 w 3398293"/>
              <a:gd name="connsiteY227" fmla="*/ 47767 h 4203510"/>
              <a:gd name="connsiteX228" fmla="*/ 1371600 w 3398293"/>
              <a:gd name="connsiteY228" fmla="*/ 54591 h 4203510"/>
              <a:gd name="connsiteX229" fmla="*/ 1330657 w 3398293"/>
              <a:gd name="connsiteY229" fmla="*/ 75062 h 4203510"/>
              <a:gd name="connsiteX230" fmla="*/ 1289714 w 3398293"/>
              <a:gd name="connsiteY230" fmla="*/ 68238 h 4203510"/>
              <a:gd name="connsiteX231" fmla="*/ 1276066 w 3398293"/>
              <a:gd name="connsiteY231" fmla="*/ 47767 h 4203510"/>
              <a:gd name="connsiteX232" fmla="*/ 1255594 w 3398293"/>
              <a:gd name="connsiteY232" fmla="*/ 34119 h 4203510"/>
              <a:gd name="connsiteX233" fmla="*/ 1248771 w 3398293"/>
              <a:gd name="connsiteY233" fmla="*/ 54591 h 4203510"/>
              <a:gd name="connsiteX234" fmla="*/ 1228299 w 3398293"/>
              <a:gd name="connsiteY234" fmla="*/ 61414 h 4203510"/>
              <a:gd name="connsiteX235" fmla="*/ 1207827 w 3398293"/>
              <a:gd name="connsiteY235" fmla="*/ 75062 h 4203510"/>
              <a:gd name="connsiteX236" fmla="*/ 1132765 w 3398293"/>
              <a:gd name="connsiteY236" fmla="*/ 68238 h 4203510"/>
              <a:gd name="connsiteX237" fmla="*/ 1030406 w 3398293"/>
              <a:gd name="connsiteY23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7577 w 3398293"/>
              <a:gd name="connsiteY17" fmla="*/ 1323832 h 4203510"/>
              <a:gd name="connsiteX18" fmla="*/ 903911 w 3398293"/>
              <a:gd name="connsiteY18" fmla="*/ 1493302 h 4203510"/>
              <a:gd name="connsiteX19" fmla="*/ 770789 w 3398293"/>
              <a:gd name="connsiteY19" fmla="*/ 1487915 h 4203510"/>
              <a:gd name="connsiteX20" fmla="*/ 511791 w 3398293"/>
              <a:gd name="connsiteY20" fmla="*/ 1486427 h 4203510"/>
              <a:gd name="connsiteX21" fmla="*/ 436729 w 3398293"/>
              <a:gd name="connsiteY21" fmla="*/ 1494429 h 4203510"/>
              <a:gd name="connsiteX22" fmla="*/ 395786 w 3398293"/>
              <a:gd name="connsiteY22" fmla="*/ 1501253 h 4203510"/>
              <a:gd name="connsiteX23" fmla="*/ 375314 w 3398293"/>
              <a:gd name="connsiteY23" fmla="*/ 1542197 h 4203510"/>
              <a:gd name="connsiteX24" fmla="*/ 388962 w 3398293"/>
              <a:gd name="connsiteY24" fmla="*/ 1596788 h 4203510"/>
              <a:gd name="connsiteX25" fmla="*/ 382138 w 3398293"/>
              <a:gd name="connsiteY25" fmla="*/ 1617259 h 4203510"/>
              <a:gd name="connsiteX26" fmla="*/ 361666 w 3398293"/>
              <a:gd name="connsiteY26" fmla="*/ 1624083 h 4203510"/>
              <a:gd name="connsiteX27" fmla="*/ 341194 w 3398293"/>
              <a:gd name="connsiteY27" fmla="*/ 1637731 h 4203510"/>
              <a:gd name="connsiteX28" fmla="*/ 266132 w 3398293"/>
              <a:gd name="connsiteY28" fmla="*/ 1658203 h 4203510"/>
              <a:gd name="connsiteX29" fmla="*/ 286603 w 3398293"/>
              <a:gd name="connsiteY29" fmla="*/ 1733265 h 4203510"/>
              <a:gd name="connsiteX30" fmla="*/ 211541 w 3398293"/>
              <a:gd name="connsiteY30" fmla="*/ 1733265 h 4203510"/>
              <a:gd name="connsiteX31" fmla="*/ 204717 w 3398293"/>
              <a:gd name="connsiteY31" fmla="*/ 1787856 h 4203510"/>
              <a:gd name="connsiteX32" fmla="*/ 184245 w 3398293"/>
              <a:gd name="connsiteY32" fmla="*/ 1794680 h 4203510"/>
              <a:gd name="connsiteX33" fmla="*/ 136478 w 3398293"/>
              <a:gd name="connsiteY33" fmla="*/ 1808328 h 4203510"/>
              <a:gd name="connsiteX34" fmla="*/ 95535 w 3398293"/>
              <a:gd name="connsiteY34" fmla="*/ 1835623 h 4203510"/>
              <a:gd name="connsiteX35" fmla="*/ 102359 w 3398293"/>
              <a:gd name="connsiteY35" fmla="*/ 1897038 h 4203510"/>
              <a:gd name="connsiteX36" fmla="*/ 95535 w 3398293"/>
              <a:gd name="connsiteY36" fmla="*/ 2108579 h 4203510"/>
              <a:gd name="connsiteX37" fmla="*/ 81887 w 3398293"/>
              <a:gd name="connsiteY37" fmla="*/ 2129050 h 4203510"/>
              <a:gd name="connsiteX38" fmla="*/ 61415 w 3398293"/>
              <a:gd name="connsiteY38" fmla="*/ 2142698 h 4203510"/>
              <a:gd name="connsiteX39" fmla="*/ 34120 w 3398293"/>
              <a:gd name="connsiteY39" fmla="*/ 2183641 h 4203510"/>
              <a:gd name="connsiteX40" fmla="*/ 13648 w 3398293"/>
              <a:gd name="connsiteY40" fmla="*/ 2245056 h 4203510"/>
              <a:gd name="connsiteX41" fmla="*/ 6824 w 3398293"/>
              <a:gd name="connsiteY41" fmla="*/ 2265528 h 4203510"/>
              <a:gd name="connsiteX42" fmla="*/ 0 w 3398293"/>
              <a:gd name="connsiteY42" fmla="*/ 2292823 h 4203510"/>
              <a:gd name="connsiteX43" fmla="*/ 6824 w 3398293"/>
              <a:gd name="connsiteY43" fmla="*/ 2477068 h 4203510"/>
              <a:gd name="connsiteX44" fmla="*/ 13648 w 3398293"/>
              <a:gd name="connsiteY44" fmla="*/ 2531659 h 4203510"/>
              <a:gd name="connsiteX45" fmla="*/ 34120 w 3398293"/>
              <a:gd name="connsiteY45" fmla="*/ 2647665 h 4203510"/>
              <a:gd name="connsiteX46" fmla="*/ 40944 w 3398293"/>
              <a:gd name="connsiteY46" fmla="*/ 2668137 h 4203510"/>
              <a:gd name="connsiteX47" fmla="*/ 47768 w 3398293"/>
              <a:gd name="connsiteY47" fmla="*/ 2688608 h 4203510"/>
              <a:gd name="connsiteX48" fmla="*/ 88711 w 3398293"/>
              <a:gd name="connsiteY48" fmla="*/ 2722728 h 4203510"/>
              <a:gd name="connsiteX49" fmla="*/ 102359 w 3398293"/>
              <a:gd name="connsiteY49" fmla="*/ 2743200 h 4203510"/>
              <a:gd name="connsiteX50" fmla="*/ 122830 w 3398293"/>
              <a:gd name="connsiteY50" fmla="*/ 2756847 h 4203510"/>
              <a:gd name="connsiteX51" fmla="*/ 150126 w 3398293"/>
              <a:gd name="connsiteY51" fmla="*/ 2790967 h 4203510"/>
              <a:gd name="connsiteX52" fmla="*/ 170597 w 3398293"/>
              <a:gd name="connsiteY52" fmla="*/ 2804614 h 4203510"/>
              <a:gd name="connsiteX53" fmla="*/ 191069 w 3398293"/>
              <a:gd name="connsiteY53" fmla="*/ 2825086 h 4203510"/>
              <a:gd name="connsiteX54" fmla="*/ 211541 w 3398293"/>
              <a:gd name="connsiteY54" fmla="*/ 2838734 h 4203510"/>
              <a:gd name="connsiteX55" fmla="*/ 245660 w 3398293"/>
              <a:gd name="connsiteY55" fmla="*/ 2879677 h 4203510"/>
              <a:gd name="connsiteX56" fmla="*/ 266132 w 3398293"/>
              <a:gd name="connsiteY56" fmla="*/ 2900149 h 4203510"/>
              <a:gd name="connsiteX57" fmla="*/ 286603 w 3398293"/>
              <a:gd name="connsiteY57" fmla="*/ 2913797 h 4203510"/>
              <a:gd name="connsiteX58" fmla="*/ 327547 w 3398293"/>
              <a:gd name="connsiteY58" fmla="*/ 2920620 h 4203510"/>
              <a:gd name="connsiteX59" fmla="*/ 375314 w 3398293"/>
              <a:gd name="connsiteY59" fmla="*/ 2968388 h 4203510"/>
              <a:gd name="connsiteX60" fmla="*/ 395786 w 3398293"/>
              <a:gd name="connsiteY60" fmla="*/ 2988859 h 4203510"/>
              <a:gd name="connsiteX61" fmla="*/ 416257 w 3398293"/>
              <a:gd name="connsiteY61" fmla="*/ 3002507 h 4203510"/>
              <a:gd name="connsiteX62" fmla="*/ 457200 w 3398293"/>
              <a:gd name="connsiteY62" fmla="*/ 3043450 h 4203510"/>
              <a:gd name="connsiteX63" fmla="*/ 477672 w 3398293"/>
              <a:gd name="connsiteY63" fmla="*/ 3063922 h 4203510"/>
              <a:gd name="connsiteX64" fmla="*/ 498144 w 3398293"/>
              <a:gd name="connsiteY64" fmla="*/ 3084394 h 4203510"/>
              <a:gd name="connsiteX65" fmla="*/ 532263 w 3398293"/>
              <a:gd name="connsiteY65" fmla="*/ 3118513 h 4203510"/>
              <a:gd name="connsiteX66" fmla="*/ 583009 w 3398293"/>
              <a:gd name="connsiteY66" fmla="*/ 3179928 h 4203510"/>
              <a:gd name="connsiteX67" fmla="*/ 958011 w 3398293"/>
              <a:gd name="connsiteY67" fmla="*/ 3543021 h 4203510"/>
              <a:gd name="connsiteX68" fmla="*/ 1041697 w 3398293"/>
              <a:gd name="connsiteY68" fmla="*/ 3615726 h 4203510"/>
              <a:gd name="connsiteX69" fmla="*/ 1169861 w 3398293"/>
              <a:gd name="connsiteY69" fmla="*/ 3724908 h 4203510"/>
              <a:gd name="connsiteX70" fmla="*/ 1617260 w 3398293"/>
              <a:gd name="connsiteY70" fmla="*/ 4203510 h 4203510"/>
              <a:gd name="connsiteX71" fmla="*/ 1624084 w 3398293"/>
              <a:gd name="connsiteY71" fmla="*/ 4169391 h 4203510"/>
              <a:gd name="connsiteX72" fmla="*/ 1637732 w 3398293"/>
              <a:gd name="connsiteY72" fmla="*/ 4067032 h 4203510"/>
              <a:gd name="connsiteX73" fmla="*/ 1630908 w 3398293"/>
              <a:gd name="connsiteY73" fmla="*/ 4012441 h 4203510"/>
              <a:gd name="connsiteX74" fmla="*/ 1610436 w 3398293"/>
              <a:gd name="connsiteY74" fmla="*/ 3971498 h 4203510"/>
              <a:gd name="connsiteX75" fmla="*/ 1609258 w 3398293"/>
              <a:gd name="connsiteY75" fmla="*/ 3940047 h 4203510"/>
              <a:gd name="connsiteX76" fmla="*/ 1605412 w 3398293"/>
              <a:gd name="connsiteY76" fmla="*/ 3905926 h 4203510"/>
              <a:gd name="connsiteX77" fmla="*/ 1610436 w 3398293"/>
              <a:gd name="connsiteY77" fmla="*/ 3835020 h 4203510"/>
              <a:gd name="connsiteX78" fmla="*/ 1610436 w 3398293"/>
              <a:gd name="connsiteY78" fmla="*/ 3835020 h 4203510"/>
              <a:gd name="connsiteX79" fmla="*/ 1600635 w 3398293"/>
              <a:gd name="connsiteY79" fmla="*/ 3802080 h 4203510"/>
              <a:gd name="connsiteX80" fmla="*/ 1658203 w 3398293"/>
              <a:gd name="connsiteY80" fmla="*/ 3758159 h 4203510"/>
              <a:gd name="connsiteX81" fmla="*/ 1733266 w 3398293"/>
              <a:gd name="connsiteY81" fmla="*/ 3814549 h 4203510"/>
              <a:gd name="connsiteX82" fmla="*/ 1753738 w 3398293"/>
              <a:gd name="connsiteY82" fmla="*/ 3800901 h 4203510"/>
              <a:gd name="connsiteX83" fmla="*/ 1760562 w 3398293"/>
              <a:gd name="connsiteY83" fmla="*/ 3780429 h 4203510"/>
              <a:gd name="connsiteX84" fmla="*/ 1774209 w 3398293"/>
              <a:gd name="connsiteY84" fmla="*/ 3759958 h 4203510"/>
              <a:gd name="connsiteX85" fmla="*/ 1781033 w 3398293"/>
              <a:gd name="connsiteY85" fmla="*/ 3739486 h 4203510"/>
              <a:gd name="connsiteX86" fmla="*/ 1801505 w 3398293"/>
              <a:gd name="connsiteY86" fmla="*/ 3732662 h 4203510"/>
              <a:gd name="connsiteX87" fmla="*/ 1849272 w 3398293"/>
              <a:gd name="connsiteY87" fmla="*/ 3746310 h 4203510"/>
              <a:gd name="connsiteX88" fmla="*/ 1862920 w 3398293"/>
              <a:gd name="connsiteY88" fmla="*/ 3766782 h 4203510"/>
              <a:gd name="connsiteX89" fmla="*/ 1978926 w 3398293"/>
              <a:gd name="connsiteY89" fmla="*/ 3759958 h 4203510"/>
              <a:gd name="connsiteX90" fmla="*/ 1999397 w 3398293"/>
              <a:gd name="connsiteY90" fmla="*/ 3753134 h 4203510"/>
              <a:gd name="connsiteX91" fmla="*/ 2006221 w 3398293"/>
              <a:gd name="connsiteY91" fmla="*/ 3732662 h 4203510"/>
              <a:gd name="connsiteX92" fmla="*/ 2040341 w 3398293"/>
              <a:gd name="connsiteY92" fmla="*/ 3698543 h 4203510"/>
              <a:gd name="connsiteX93" fmla="*/ 2074460 w 3398293"/>
              <a:gd name="connsiteY93" fmla="*/ 3712191 h 4203510"/>
              <a:gd name="connsiteX94" fmla="*/ 2115403 w 3398293"/>
              <a:gd name="connsiteY94" fmla="*/ 3732662 h 4203510"/>
              <a:gd name="connsiteX95" fmla="*/ 2163171 w 3398293"/>
              <a:gd name="connsiteY95" fmla="*/ 3712191 h 4203510"/>
              <a:gd name="connsiteX96" fmla="*/ 2204114 w 3398293"/>
              <a:gd name="connsiteY96" fmla="*/ 3678071 h 4203510"/>
              <a:gd name="connsiteX97" fmla="*/ 2224586 w 3398293"/>
              <a:gd name="connsiteY97" fmla="*/ 3671247 h 4203510"/>
              <a:gd name="connsiteX98" fmla="*/ 2245057 w 3398293"/>
              <a:gd name="connsiteY98" fmla="*/ 3650776 h 4203510"/>
              <a:gd name="connsiteX99" fmla="*/ 2265529 w 3398293"/>
              <a:gd name="connsiteY99" fmla="*/ 3657600 h 4203510"/>
              <a:gd name="connsiteX100" fmla="*/ 2292824 w 3398293"/>
              <a:gd name="connsiteY100" fmla="*/ 3650776 h 4203510"/>
              <a:gd name="connsiteX101" fmla="*/ 2306472 w 3398293"/>
              <a:gd name="connsiteY101" fmla="*/ 3630304 h 4203510"/>
              <a:gd name="connsiteX102" fmla="*/ 2313296 w 3398293"/>
              <a:gd name="connsiteY102" fmla="*/ 3609832 h 4203510"/>
              <a:gd name="connsiteX103" fmla="*/ 2361063 w 3398293"/>
              <a:gd name="connsiteY103" fmla="*/ 3596185 h 4203510"/>
              <a:gd name="connsiteX104" fmla="*/ 2395183 w 3398293"/>
              <a:gd name="connsiteY104" fmla="*/ 3562065 h 4203510"/>
              <a:gd name="connsiteX105" fmla="*/ 2436126 w 3398293"/>
              <a:gd name="connsiteY105" fmla="*/ 3534770 h 4203510"/>
              <a:gd name="connsiteX106" fmla="*/ 2449774 w 3398293"/>
              <a:gd name="connsiteY106" fmla="*/ 3514298 h 4203510"/>
              <a:gd name="connsiteX107" fmla="*/ 2511189 w 3398293"/>
              <a:gd name="connsiteY107" fmla="*/ 3480179 h 4203510"/>
              <a:gd name="connsiteX108" fmla="*/ 2490717 w 3398293"/>
              <a:gd name="connsiteY108" fmla="*/ 3473355 h 4203510"/>
              <a:gd name="connsiteX109" fmla="*/ 2565780 w 3398293"/>
              <a:gd name="connsiteY109" fmla="*/ 3452883 h 4203510"/>
              <a:gd name="connsiteX110" fmla="*/ 2661314 w 3398293"/>
              <a:gd name="connsiteY110" fmla="*/ 3425588 h 4203510"/>
              <a:gd name="connsiteX111" fmla="*/ 2722729 w 3398293"/>
              <a:gd name="connsiteY111" fmla="*/ 3398292 h 4203510"/>
              <a:gd name="connsiteX112" fmla="*/ 2743200 w 3398293"/>
              <a:gd name="connsiteY112" fmla="*/ 3405116 h 4203510"/>
              <a:gd name="connsiteX113" fmla="*/ 2797791 w 3398293"/>
              <a:gd name="connsiteY113" fmla="*/ 3398292 h 4203510"/>
              <a:gd name="connsiteX114" fmla="*/ 2859206 w 3398293"/>
              <a:gd name="connsiteY114" fmla="*/ 3350525 h 4203510"/>
              <a:gd name="connsiteX115" fmla="*/ 2920621 w 3398293"/>
              <a:gd name="connsiteY115" fmla="*/ 3309582 h 4203510"/>
              <a:gd name="connsiteX116" fmla="*/ 2941093 w 3398293"/>
              <a:gd name="connsiteY116" fmla="*/ 3295934 h 4203510"/>
              <a:gd name="connsiteX117" fmla="*/ 2954741 w 3398293"/>
              <a:gd name="connsiteY117" fmla="*/ 3316405 h 4203510"/>
              <a:gd name="connsiteX118" fmla="*/ 2995684 w 3398293"/>
              <a:gd name="connsiteY118" fmla="*/ 3336877 h 4203510"/>
              <a:gd name="connsiteX119" fmla="*/ 3016156 w 3398293"/>
              <a:gd name="connsiteY119" fmla="*/ 3330053 h 4203510"/>
              <a:gd name="connsiteX120" fmla="*/ 3057099 w 3398293"/>
              <a:gd name="connsiteY120" fmla="*/ 3302758 h 4203510"/>
              <a:gd name="connsiteX121" fmla="*/ 3084394 w 3398293"/>
              <a:gd name="connsiteY121" fmla="*/ 3295934 h 4203510"/>
              <a:gd name="connsiteX122" fmla="*/ 3125338 w 3398293"/>
              <a:gd name="connsiteY122" fmla="*/ 3268638 h 4203510"/>
              <a:gd name="connsiteX123" fmla="*/ 3166281 w 3398293"/>
              <a:gd name="connsiteY123" fmla="*/ 3282286 h 4203510"/>
              <a:gd name="connsiteX124" fmla="*/ 3186753 w 3398293"/>
              <a:gd name="connsiteY124" fmla="*/ 3275462 h 4203510"/>
              <a:gd name="connsiteX125" fmla="*/ 3254991 w 3398293"/>
              <a:gd name="connsiteY125" fmla="*/ 3241343 h 4203510"/>
              <a:gd name="connsiteX126" fmla="*/ 3282287 w 3398293"/>
              <a:gd name="connsiteY126" fmla="*/ 3248167 h 4203510"/>
              <a:gd name="connsiteX127" fmla="*/ 3302759 w 3398293"/>
              <a:gd name="connsiteY127" fmla="*/ 3254991 h 4203510"/>
              <a:gd name="connsiteX128" fmla="*/ 3309583 w 3398293"/>
              <a:gd name="connsiteY128" fmla="*/ 3234519 h 4203510"/>
              <a:gd name="connsiteX129" fmla="*/ 3306295 w 3398293"/>
              <a:gd name="connsiteY129" fmla="*/ 3141962 h 4203510"/>
              <a:gd name="connsiteX130" fmla="*/ 3305674 w 3398293"/>
              <a:gd name="connsiteY130" fmla="*/ 3039356 h 4203510"/>
              <a:gd name="connsiteX131" fmla="*/ 3304185 w 3398293"/>
              <a:gd name="connsiteY131" fmla="*/ 2933089 h 4203510"/>
              <a:gd name="connsiteX132" fmla="*/ 3303876 w 3398293"/>
              <a:gd name="connsiteY132" fmla="*/ 2767269 h 4203510"/>
              <a:gd name="connsiteX133" fmla="*/ 3299470 w 3398293"/>
              <a:gd name="connsiteY133" fmla="*/ 2558645 h 4203510"/>
              <a:gd name="connsiteX134" fmla="*/ 3291158 w 3398293"/>
              <a:gd name="connsiteY134" fmla="*/ 2329672 h 4203510"/>
              <a:gd name="connsiteX135" fmla="*/ 3284645 w 3398293"/>
              <a:gd name="connsiteY135" fmla="*/ 2089595 h 4203510"/>
              <a:gd name="connsiteX136" fmla="*/ 3289111 w 3398293"/>
              <a:gd name="connsiteY136" fmla="*/ 1985749 h 4203510"/>
              <a:gd name="connsiteX137" fmla="*/ 3277263 w 3398293"/>
              <a:gd name="connsiteY137" fmla="*/ 1897037 h 4203510"/>
              <a:gd name="connsiteX138" fmla="*/ 3118514 w 3398293"/>
              <a:gd name="connsiteY138" fmla="*/ 1887236 h 4203510"/>
              <a:gd name="connsiteX139" fmla="*/ 2941093 w 3398293"/>
              <a:gd name="connsiteY139" fmla="*/ 1890214 h 4203510"/>
              <a:gd name="connsiteX140" fmla="*/ 2818263 w 3398293"/>
              <a:gd name="connsiteY140" fmla="*/ 1897038 h 4203510"/>
              <a:gd name="connsiteX141" fmla="*/ 2695433 w 3398293"/>
              <a:gd name="connsiteY141" fmla="*/ 1895860 h 4203510"/>
              <a:gd name="connsiteX142" fmla="*/ 2681786 w 3398293"/>
              <a:gd name="connsiteY142" fmla="*/ 1781032 h 4203510"/>
              <a:gd name="connsiteX143" fmla="*/ 2681786 w 3398293"/>
              <a:gd name="connsiteY143" fmla="*/ 1433014 h 4203510"/>
              <a:gd name="connsiteX144" fmla="*/ 2689788 w 3398293"/>
              <a:gd name="connsiteY144" fmla="*/ 1276065 h 4203510"/>
              <a:gd name="connsiteX145" fmla="*/ 2757158 w 3398293"/>
              <a:gd name="connsiteY145" fmla="*/ 1440149 h 4203510"/>
              <a:gd name="connsiteX146" fmla="*/ 2856291 w 3398293"/>
              <a:gd name="connsiteY146" fmla="*/ 1454106 h 4203510"/>
              <a:gd name="connsiteX147" fmla="*/ 2843822 w 3398293"/>
              <a:gd name="connsiteY147" fmla="*/ 1282889 h 4203510"/>
              <a:gd name="connsiteX148" fmla="*/ 2837866 w 3398293"/>
              <a:gd name="connsiteY148" fmla="*/ 1211983 h 4203510"/>
              <a:gd name="connsiteX149" fmla="*/ 2843201 w 3398293"/>
              <a:gd name="connsiteY149" fmla="*/ 1175196 h 4203510"/>
              <a:gd name="connsiteX150" fmla="*/ 2862494 w 3398293"/>
              <a:gd name="connsiteY150" fmla="*/ 1118806 h 4203510"/>
              <a:gd name="connsiteX151" fmla="*/ 2859206 w 3398293"/>
              <a:gd name="connsiteY151" fmla="*/ 1071349 h 4203510"/>
              <a:gd name="connsiteX152" fmla="*/ 2881166 w 3398293"/>
              <a:gd name="connsiteY152" fmla="*/ 1051187 h 4203510"/>
              <a:gd name="connsiteX153" fmla="*/ 2896303 w 3398293"/>
              <a:gd name="connsiteY153" fmla="*/ 1034872 h 4203510"/>
              <a:gd name="connsiteX154" fmla="*/ 2933401 w 3398293"/>
              <a:gd name="connsiteY154" fmla="*/ 1023892 h 4203510"/>
              <a:gd name="connsiteX155" fmla="*/ 2947048 w 3398293"/>
              <a:gd name="connsiteY155" fmla="*/ 995418 h 4203510"/>
              <a:gd name="connsiteX156" fmla="*/ 2954741 w 3398293"/>
              <a:gd name="connsiteY156" fmla="*/ 934871 h 4203510"/>
              <a:gd name="connsiteX157" fmla="*/ 2995684 w 3398293"/>
              <a:gd name="connsiteY157" fmla="*/ 914400 h 4203510"/>
              <a:gd name="connsiteX158" fmla="*/ 3050275 w 3398293"/>
              <a:gd name="connsiteY158" fmla="*/ 928047 h 4203510"/>
              <a:gd name="connsiteX159" fmla="*/ 3063923 w 3398293"/>
              <a:gd name="connsiteY159" fmla="*/ 948519 h 4203510"/>
              <a:gd name="connsiteX160" fmla="*/ 3101888 w 3398293"/>
              <a:gd name="connsiteY160" fmla="*/ 1013222 h 4203510"/>
              <a:gd name="connsiteX161" fmla="*/ 3157658 w 3398293"/>
              <a:gd name="connsiteY161" fmla="*/ 1087105 h 4203510"/>
              <a:gd name="connsiteX162" fmla="*/ 3205735 w 3398293"/>
              <a:gd name="connsiteY162" fmla="*/ 1131894 h 4203510"/>
              <a:gd name="connsiteX163" fmla="*/ 3275154 w 3398293"/>
              <a:gd name="connsiteY163" fmla="*/ 1202491 h 4203510"/>
              <a:gd name="connsiteX164" fmla="*/ 3350526 w 3398293"/>
              <a:gd name="connsiteY164" fmla="*/ 1262417 h 4203510"/>
              <a:gd name="connsiteX165" fmla="*/ 3370997 w 3398293"/>
              <a:gd name="connsiteY165" fmla="*/ 1276065 h 4203510"/>
              <a:gd name="connsiteX166" fmla="*/ 3391469 w 3398293"/>
              <a:gd name="connsiteY166" fmla="*/ 1269241 h 4203510"/>
              <a:gd name="connsiteX167" fmla="*/ 3398293 w 3398293"/>
              <a:gd name="connsiteY167" fmla="*/ 1248770 h 4203510"/>
              <a:gd name="connsiteX168" fmla="*/ 3364174 w 3398293"/>
              <a:gd name="connsiteY168" fmla="*/ 1187355 h 4203510"/>
              <a:gd name="connsiteX169" fmla="*/ 3336878 w 3398293"/>
              <a:gd name="connsiteY169" fmla="*/ 1146411 h 4203510"/>
              <a:gd name="connsiteX170" fmla="*/ 3330054 w 3398293"/>
              <a:gd name="connsiteY170" fmla="*/ 1125940 h 4203510"/>
              <a:gd name="connsiteX171" fmla="*/ 3309583 w 3398293"/>
              <a:gd name="connsiteY171" fmla="*/ 1112292 h 4203510"/>
              <a:gd name="connsiteX172" fmla="*/ 3289111 w 3398293"/>
              <a:gd name="connsiteY172" fmla="*/ 1091820 h 4203510"/>
              <a:gd name="connsiteX173" fmla="*/ 3261815 w 3398293"/>
              <a:gd name="connsiteY173" fmla="*/ 1050877 h 4203510"/>
              <a:gd name="connsiteX174" fmla="*/ 3234520 w 3398293"/>
              <a:gd name="connsiteY174" fmla="*/ 1009934 h 4203510"/>
              <a:gd name="connsiteX175" fmla="*/ 3207224 w 3398293"/>
              <a:gd name="connsiteY175" fmla="*/ 968991 h 4203510"/>
              <a:gd name="connsiteX176" fmla="*/ 3166281 w 3398293"/>
              <a:gd name="connsiteY176" fmla="*/ 928047 h 4203510"/>
              <a:gd name="connsiteX177" fmla="*/ 3111690 w 3398293"/>
              <a:gd name="connsiteY177" fmla="*/ 880280 h 4203510"/>
              <a:gd name="connsiteX178" fmla="*/ 3116156 w 3398293"/>
              <a:gd name="connsiteY178" fmla="*/ 850006 h 4203510"/>
              <a:gd name="connsiteX179" fmla="*/ 3077571 w 3398293"/>
              <a:gd name="connsiteY179" fmla="*/ 818865 h 4203510"/>
              <a:gd name="connsiteX180" fmla="*/ 3084394 w 3398293"/>
              <a:gd name="connsiteY180" fmla="*/ 743803 h 4203510"/>
              <a:gd name="connsiteX181" fmla="*/ 3077571 w 3398293"/>
              <a:gd name="connsiteY181" fmla="*/ 627797 h 4203510"/>
              <a:gd name="connsiteX182" fmla="*/ 3057099 w 3398293"/>
              <a:gd name="connsiteY182" fmla="*/ 620973 h 4203510"/>
              <a:gd name="connsiteX183" fmla="*/ 2709081 w 3398293"/>
              <a:gd name="connsiteY183" fmla="*/ 614149 h 4203510"/>
              <a:gd name="connsiteX184" fmla="*/ 2715905 w 3398293"/>
              <a:gd name="connsiteY184" fmla="*/ 532262 h 4203510"/>
              <a:gd name="connsiteX185" fmla="*/ 2688609 w 3398293"/>
              <a:gd name="connsiteY185" fmla="*/ 484495 h 4203510"/>
              <a:gd name="connsiteX186" fmla="*/ 2668138 w 3398293"/>
              <a:gd name="connsiteY186" fmla="*/ 477671 h 4203510"/>
              <a:gd name="connsiteX187" fmla="*/ 2538484 w 3398293"/>
              <a:gd name="connsiteY187" fmla="*/ 457200 h 4203510"/>
              <a:gd name="connsiteX188" fmla="*/ 2456597 w 3398293"/>
              <a:gd name="connsiteY188" fmla="*/ 464023 h 4203510"/>
              <a:gd name="connsiteX189" fmla="*/ 2436126 w 3398293"/>
              <a:gd name="connsiteY189" fmla="*/ 470847 h 4203510"/>
              <a:gd name="connsiteX190" fmla="*/ 2374711 w 3398293"/>
              <a:gd name="connsiteY190" fmla="*/ 464023 h 4203510"/>
              <a:gd name="connsiteX191" fmla="*/ 2299648 w 3398293"/>
              <a:gd name="connsiteY191" fmla="*/ 470847 h 4203510"/>
              <a:gd name="connsiteX192" fmla="*/ 2279177 w 3398293"/>
              <a:gd name="connsiteY192" fmla="*/ 477671 h 4203510"/>
              <a:gd name="connsiteX193" fmla="*/ 2238233 w 3398293"/>
              <a:gd name="connsiteY193" fmla="*/ 504967 h 4203510"/>
              <a:gd name="connsiteX194" fmla="*/ 2197290 w 3398293"/>
              <a:gd name="connsiteY194" fmla="*/ 477671 h 4203510"/>
              <a:gd name="connsiteX195" fmla="*/ 2183642 w 3398293"/>
              <a:gd name="connsiteY195" fmla="*/ 457200 h 4203510"/>
              <a:gd name="connsiteX196" fmla="*/ 2163171 w 3398293"/>
              <a:gd name="connsiteY196" fmla="*/ 450376 h 4203510"/>
              <a:gd name="connsiteX197" fmla="*/ 2101756 w 3398293"/>
              <a:gd name="connsiteY197" fmla="*/ 409432 h 4203510"/>
              <a:gd name="connsiteX198" fmla="*/ 2081284 w 3398293"/>
              <a:gd name="connsiteY198" fmla="*/ 395785 h 4203510"/>
              <a:gd name="connsiteX199" fmla="*/ 2060812 w 3398293"/>
              <a:gd name="connsiteY199" fmla="*/ 388961 h 4203510"/>
              <a:gd name="connsiteX200" fmla="*/ 2019869 w 3398293"/>
              <a:gd name="connsiteY200" fmla="*/ 361665 h 4203510"/>
              <a:gd name="connsiteX201" fmla="*/ 1999397 w 3398293"/>
              <a:gd name="connsiteY201" fmla="*/ 348017 h 4203510"/>
              <a:gd name="connsiteX202" fmla="*/ 1978926 w 3398293"/>
              <a:gd name="connsiteY202" fmla="*/ 341194 h 4203510"/>
              <a:gd name="connsiteX203" fmla="*/ 1979236 w 3398293"/>
              <a:gd name="connsiteY203" fmla="*/ 302608 h 4203510"/>
              <a:gd name="connsiteX204" fmla="*/ 1974212 w 3398293"/>
              <a:gd name="connsiteY204" fmla="*/ 272644 h 4203510"/>
              <a:gd name="connsiteX205" fmla="*/ 1963231 w 3398293"/>
              <a:gd name="connsiteY205" fmla="*/ 227235 h 4203510"/>
              <a:gd name="connsiteX206" fmla="*/ 1924644 w 3398293"/>
              <a:gd name="connsiteY206" fmla="*/ 180646 h 4203510"/>
              <a:gd name="connsiteX207" fmla="*/ 1888726 w 3398293"/>
              <a:gd name="connsiteY207" fmla="*/ 139703 h 4203510"/>
              <a:gd name="connsiteX208" fmla="*/ 1876568 w 3398293"/>
              <a:gd name="connsiteY208" fmla="*/ 129653 h 4203510"/>
              <a:gd name="connsiteX209" fmla="*/ 1869744 w 3398293"/>
              <a:gd name="connsiteY209" fmla="*/ 88710 h 4203510"/>
              <a:gd name="connsiteX210" fmla="*/ 1862920 w 3398293"/>
              <a:gd name="connsiteY210" fmla="*/ 68238 h 4203510"/>
              <a:gd name="connsiteX211" fmla="*/ 1842448 w 3398293"/>
              <a:gd name="connsiteY211" fmla="*/ 61414 h 4203510"/>
              <a:gd name="connsiteX212" fmla="*/ 1801505 w 3398293"/>
              <a:gd name="connsiteY212" fmla="*/ 40943 h 4203510"/>
              <a:gd name="connsiteX213" fmla="*/ 1753738 w 3398293"/>
              <a:gd name="connsiteY213" fmla="*/ 47767 h 4203510"/>
              <a:gd name="connsiteX214" fmla="*/ 1726442 w 3398293"/>
              <a:gd name="connsiteY214" fmla="*/ 88710 h 4203510"/>
              <a:gd name="connsiteX215" fmla="*/ 1705971 w 3398293"/>
              <a:gd name="connsiteY215" fmla="*/ 109182 h 4203510"/>
              <a:gd name="connsiteX216" fmla="*/ 1685499 w 3398293"/>
              <a:gd name="connsiteY216" fmla="*/ 116005 h 4203510"/>
              <a:gd name="connsiteX217" fmla="*/ 1624084 w 3398293"/>
              <a:gd name="connsiteY217" fmla="*/ 102358 h 4203510"/>
              <a:gd name="connsiteX218" fmla="*/ 1610436 w 3398293"/>
              <a:gd name="connsiteY218" fmla="*/ 81886 h 4203510"/>
              <a:gd name="connsiteX219" fmla="*/ 1569493 w 3398293"/>
              <a:gd name="connsiteY219" fmla="*/ 68238 h 4203510"/>
              <a:gd name="connsiteX220" fmla="*/ 1549021 w 3398293"/>
              <a:gd name="connsiteY220" fmla="*/ 47767 h 4203510"/>
              <a:gd name="connsiteX221" fmla="*/ 1528550 w 3398293"/>
              <a:gd name="connsiteY221" fmla="*/ 34119 h 4203510"/>
              <a:gd name="connsiteX222" fmla="*/ 1501254 w 3398293"/>
              <a:gd name="connsiteY222" fmla="*/ 0 h 4203510"/>
              <a:gd name="connsiteX223" fmla="*/ 1480783 w 3398293"/>
              <a:gd name="connsiteY223" fmla="*/ 6823 h 4203510"/>
              <a:gd name="connsiteX224" fmla="*/ 1453487 w 3398293"/>
              <a:gd name="connsiteY224" fmla="*/ 13647 h 4203510"/>
              <a:gd name="connsiteX225" fmla="*/ 1433015 w 3398293"/>
              <a:gd name="connsiteY225" fmla="*/ 27295 h 4203510"/>
              <a:gd name="connsiteX226" fmla="*/ 1412544 w 3398293"/>
              <a:gd name="connsiteY226" fmla="*/ 34119 h 4203510"/>
              <a:gd name="connsiteX227" fmla="*/ 1392072 w 3398293"/>
              <a:gd name="connsiteY227" fmla="*/ 47767 h 4203510"/>
              <a:gd name="connsiteX228" fmla="*/ 1371600 w 3398293"/>
              <a:gd name="connsiteY228" fmla="*/ 54591 h 4203510"/>
              <a:gd name="connsiteX229" fmla="*/ 1330657 w 3398293"/>
              <a:gd name="connsiteY229" fmla="*/ 75062 h 4203510"/>
              <a:gd name="connsiteX230" fmla="*/ 1289714 w 3398293"/>
              <a:gd name="connsiteY230" fmla="*/ 68238 h 4203510"/>
              <a:gd name="connsiteX231" fmla="*/ 1276066 w 3398293"/>
              <a:gd name="connsiteY231" fmla="*/ 47767 h 4203510"/>
              <a:gd name="connsiteX232" fmla="*/ 1255594 w 3398293"/>
              <a:gd name="connsiteY232" fmla="*/ 34119 h 4203510"/>
              <a:gd name="connsiteX233" fmla="*/ 1248771 w 3398293"/>
              <a:gd name="connsiteY233" fmla="*/ 54591 h 4203510"/>
              <a:gd name="connsiteX234" fmla="*/ 1228299 w 3398293"/>
              <a:gd name="connsiteY234" fmla="*/ 61414 h 4203510"/>
              <a:gd name="connsiteX235" fmla="*/ 1207827 w 3398293"/>
              <a:gd name="connsiteY235" fmla="*/ 75062 h 4203510"/>
              <a:gd name="connsiteX236" fmla="*/ 1132765 w 3398293"/>
              <a:gd name="connsiteY236" fmla="*/ 68238 h 4203510"/>
              <a:gd name="connsiteX237" fmla="*/ 1030406 w 3398293"/>
              <a:gd name="connsiteY237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49774 w 3398293"/>
              <a:gd name="connsiteY105" fmla="*/ 3514298 h 4203510"/>
              <a:gd name="connsiteX106" fmla="*/ 2511189 w 3398293"/>
              <a:gd name="connsiteY106" fmla="*/ 3480179 h 4203510"/>
              <a:gd name="connsiteX107" fmla="*/ 2490717 w 3398293"/>
              <a:gd name="connsiteY107" fmla="*/ 3473355 h 4203510"/>
              <a:gd name="connsiteX108" fmla="*/ 2565780 w 3398293"/>
              <a:gd name="connsiteY108" fmla="*/ 3452883 h 4203510"/>
              <a:gd name="connsiteX109" fmla="*/ 2661314 w 3398293"/>
              <a:gd name="connsiteY109" fmla="*/ 3425588 h 4203510"/>
              <a:gd name="connsiteX110" fmla="*/ 2722729 w 3398293"/>
              <a:gd name="connsiteY110" fmla="*/ 3398292 h 4203510"/>
              <a:gd name="connsiteX111" fmla="*/ 2743200 w 3398293"/>
              <a:gd name="connsiteY111" fmla="*/ 3405116 h 4203510"/>
              <a:gd name="connsiteX112" fmla="*/ 2797791 w 3398293"/>
              <a:gd name="connsiteY112" fmla="*/ 3398292 h 4203510"/>
              <a:gd name="connsiteX113" fmla="*/ 2859206 w 3398293"/>
              <a:gd name="connsiteY113" fmla="*/ 3350525 h 4203510"/>
              <a:gd name="connsiteX114" fmla="*/ 2920621 w 3398293"/>
              <a:gd name="connsiteY114" fmla="*/ 3309582 h 4203510"/>
              <a:gd name="connsiteX115" fmla="*/ 2941093 w 3398293"/>
              <a:gd name="connsiteY115" fmla="*/ 3295934 h 4203510"/>
              <a:gd name="connsiteX116" fmla="*/ 2954741 w 3398293"/>
              <a:gd name="connsiteY116" fmla="*/ 3316405 h 4203510"/>
              <a:gd name="connsiteX117" fmla="*/ 2995684 w 3398293"/>
              <a:gd name="connsiteY117" fmla="*/ 3336877 h 4203510"/>
              <a:gd name="connsiteX118" fmla="*/ 3016156 w 3398293"/>
              <a:gd name="connsiteY118" fmla="*/ 3330053 h 4203510"/>
              <a:gd name="connsiteX119" fmla="*/ 3057099 w 3398293"/>
              <a:gd name="connsiteY119" fmla="*/ 3302758 h 4203510"/>
              <a:gd name="connsiteX120" fmla="*/ 3084394 w 3398293"/>
              <a:gd name="connsiteY120" fmla="*/ 3295934 h 4203510"/>
              <a:gd name="connsiteX121" fmla="*/ 3125338 w 3398293"/>
              <a:gd name="connsiteY121" fmla="*/ 3268638 h 4203510"/>
              <a:gd name="connsiteX122" fmla="*/ 3166281 w 3398293"/>
              <a:gd name="connsiteY122" fmla="*/ 3282286 h 4203510"/>
              <a:gd name="connsiteX123" fmla="*/ 3186753 w 3398293"/>
              <a:gd name="connsiteY123" fmla="*/ 3275462 h 4203510"/>
              <a:gd name="connsiteX124" fmla="*/ 3254991 w 3398293"/>
              <a:gd name="connsiteY124" fmla="*/ 3241343 h 4203510"/>
              <a:gd name="connsiteX125" fmla="*/ 3282287 w 3398293"/>
              <a:gd name="connsiteY125" fmla="*/ 3248167 h 4203510"/>
              <a:gd name="connsiteX126" fmla="*/ 3302759 w 3398293"/>
              <a:gd name="connsiteY126" fmla="*/ 3254991 h 4203510"/>
              <a:gd name="connsiteX127" fmla="*/ 3309583 w 3398293"/>
              <a:gd name="connsiteY127" fmla="*/ 3234519 h 4203510"/>
              <a:gd name="connsiteX128" fmla="*/ 3306295 w 3398293"/>
              <a:gd name="connsiteY128" fmla="*/ 3141962 h 4203510"/>
              <a:gd name="connsiteX129" fmla="*/ 3305674 w 3398293"/>
              <a:gd name="connsiteY129" fmla="*/ 3039356 h 4203510"/>
              <a:gd name="connsiteX130" fmla="*/ 3304185 w 3398293"/>
              <a:gd name="connsiteY130" fmla="*/ 2933089 h 4203510"/>
              <a:gd name="connsiteX131" fmla="*/ 3303876 w 3398293"/>
              <a:gd name="connsiteY131" fmla="*/ 2767269 h 4203510"/>
              <a:gd name="connsiteX132" fmla="*/ 3299470 w 3398293"/>
              <a:gd name="connsiteY132" fmla="*/ 2558645 h 4203510"/>
              <a:gd name="connsiteX133" fmla="*/ 3291158 w 3398293"/>
              <a:gd name="connsiteY133" fmla="*/ 2329672 h 4203510"/>
              <a:gd name="connsiteX134" fmla="*/ 3284645 w 3398293"/>
              <a:gd name="connsiteY134" fmla="*/ 2089595 h 4203510"/>
              <a:gd name="connsiteX135" fmla="*/ 3289111 w 3398293"/>
              <a:gd name="connsiteY135" fmla="*/ 1985749 h 4203510"/>
              <a:gd name="connsiteX136" fmla="*/ 3277263 w 3398293"/>
              <a:gd name="connsiteY136" fmla="*/ 1897037 h 4203510"/>
              <a:gd name="connsiteX137" fmla="*/ 3118514 w 3398293"/>
              <a:gd name="connsiteY137" fmla="*/ 1887236 h 4203510"/>
              <a:gd name="connsiteX138" fmla="*/ 2941093 w 3398293"/>
              <a:gd name="connsiteY138" fmla="*/ 1890214 h 4203510"/>
              <a:gd name="connsiteX139" fmla="*/ 2818263 w 3398293"/>
              <a:gd name="connsiteY139" fmla="*/ 1897038 h 4203510"/>
              <a:gd name="connsiteX140" fmla="*/ 2695433 w 3398293"/>
              <a:gd name="connsiteY140" fmla="*/ 1895860 h 4203510"/>
              <a:gd name="connsiteX141" fmla="*/ 2681786 w 3398293"/>
              <a:gd name="connsiteY141" fmla="*/ 1781032 h 4203510"/>
              <a:gd name="connsiteX142" fmla="*/ 2681786 w 3398293"/>
              <a:gd name="connsiteY142" fmla="*/ 1433014 h 4203510"/>
              <a:gd name="connsiteX143" fmla="*/ 2689788 w 3398293"/>
              <a:gd name="connsiteY143" fmla="*/ 1276065 h 4203510"/>
              <a:gd name="connsiteX144" fmla="*/ 2757158 w 3398293"/>
              <a:gd name="connsiteY144" fmla="*/ 1440149 h 4203510"/>
              <a:gd name="connsiteX145" fmla="*/ 2856291 w 3398293"/>
              <a:gd name="connsiteY145" fmla="*/ 1454106 h 4203510"/>
              <a:gd name="connsiteX146" fmla="*/ 2843822 w 3398293"/>
              <a:gd name="connsiteY146" fmla="*/ 1282889 h 4203510"/>
              <a:gd name="connsiteX147" fmla="*/ 2837866 w 3398293"/>
              <a:gd name="connsiteY147" fmla="*/ 1211983 h 4203510"/>
              <a:gd name="connsiteX148" fmla="*/ 2843201 w 3398293"/>
              <a:gd name="connsiteY148" fmla="*/ 1175196 h 4203510"/>
              <a:gd name="connsiteX149" fmla="*/ 2862494 w 3398293"/>
              <a:gd name="connsiteY149" fmla="*/ 1118806 h 4203510"/>
              <a:gd name="connsiteX150" fmla="*/ 2859206 w 3398293"/>
              <a:gd name="connsiteY150" fmla="*/ 1071349 h 4203510"/>
              <a:gd name="connsiteX151" fmla="*/ 2881166 w 3398293"/>
              <a:gd name="connsiteY151" fmla="*/ 1051187 h 4203510"/>
              <a:gd name="connsiteX152" fmla="*/ 2896303 w 3398293"/>
              <a:gd name="connsiteY152" fmla="*/ 1034872 h 4203510"/>
              <a:gd name="connsiteX153" fmla="*/ 2933401 w 3398293"/>
              <a:gd name="connsiteY153" fmla="*/ 1023892 h 4203510"/>
              <a:gd name="connsiteX154" fmla="*/ 2947048 w 3398293"/>
              <a:gd name="connsiteY154" fmla="*/ 995418 h 4203510"/>
              <a:gd name="connsiteX155" fmla="*/ 2954741 w 3398293"/>
              <a:gd name="connsiteY155" fmla="*/ 934871 h 4203510"/>
              <a:gd name="connsiteX156" fmla="*/ 2995684 w 3398293"/>
              <a:gd name="connsiteY156" fmla="*/ 914400 h 4203510"/>
              <a:gd name="connsiteX157" fmla="*/ 3050275 w 3398293"/>
              <a:gd name="connsiteY157" fmla="*/ 928047 h 4203510"/>
              <a:gd name="connsiteX158" fmla="*/ 3063923 w 3398293"/>
              <a:gd name="connsiteY158" fmla="*/ 948519 h 4203510"/>
              <a:gd name="connsiteX159" fmla="*/ 3101888 w 3398293"/>
              <a:gd name="connsiteY159" fmla="*/ 1013222 h 4203510"/>
              <a:gd name="connsiteX160" fmla="*/ 3157658 w 3398293"/>
              <a:gd name="connsiteY160" fmla="*/ 1087105 h 4203510"/>
              <a:gd name="connsiteX161" fmla="*/ 3205735 w 3398293"/>
              <a:gd name="connsiteY161" fmla="*/ 1131894 h 4203510"/>
              <a:gd name="connsiteX162" fmla="*/ 3275154 w 3398293"/>
              <a:gd name="connsiteY162" fmla="*/ 1202491 h 4203510"/>
              <a:gd name="connsiteX163" fmla="*/ 3350526 w 3398293"/>
              <a:gd name="connsiteY163" fmla="*/ 1262417 h 4203510"/>
              <a:gd name="connsiteX164" fmla="*/ 3370997 w 3398293"/>
              <a:gd name="connsiteY164" fmla="*/ 1276065 h 4203510"/>
              <a:gd name="connsiteX165" fmla="*/ 3391469 w 3398293"/>
              <a:gd name="connsiteY165" fmla="*/ 1269241 h 4203510"/>
              <a:gd name="connsiteX166" fmla="*/ 3398293 w 3398293"/>
              <a:gd name="connsiteY166" fmla="*/ 1248770 h 4203510"/>
              <a:gd name="connsiteX167" fmla="*/ 3364174 w 3398293"/>
              <a:gd name="connsiteY167" fmla="*/ 1187355 h 4203510"/>
              <a:gd name="connsiteX168" fmla="*/ 3336878 w 3398293"/>
              <a:gd name="connsiteY168" fmla="*/ 1146411 h 4203510"/>
              <a:gd name="connsiteX169" fmla="*/ 3330054 w 3398293"/>
              <a:gd name="connsiteY169" fmla="*/ 1125940 h 4203510"/>
              <a:gd name="connsiteX170" fmla="*/ 3309583 w 3398293"/>
              <a:gd name="connsiteY170" fmla="*/ 1112292 h 4203510"/>
              <a:gd name="connsiteX171" fmla="*/ 3289111 w 3398293"/>
              <a:gd name="connsiteY171" fmla="*/ 1091820 h 4203510"/>
              <a:gd name="connsiteX172" fmla="*/ 3261815 w 3398293"/>
              <a:gd name="connsiteY172" fmla="*/ 1050877 h 4203510"/>
              <a:gd name="connsiteX173" fmla="*/ 3234520 w 3398293"/>
              <a:gd name="connsiteY173" fmla="*/ 1009934 h 4203510"/>
              <a:gd name="connsiteX174" fmla="*/ 3207224 w 3398293"/>
              <a:gd name="connsiteY174" fmla="*/ 968991 h 4203510"/>
              <a:gd name="connsiteX175" fmla="*/ 3166281 w 3398293"/>
              <a:gd name="connsiteY175" fmla="*/ 928047 h 4203510"/>
              <a:gd name="connsiteX176" fmla="*/ 3111690 w 3398293"/>
              <a:gd name="connsiteY176" fmla="*/ 880280 h 4203510"/>
              <a:gd name="connsiteX177" fmla="*/ 3116156 w 3398293"/>
              <a:gd name="connsiteY177" fmla="*/ 850006 h 4203510"/>
              <a:gd name="connsiteX178" fmla="*/ 3077571 w 3398293"/>
              <a:gd name="connsiteY178" fmla="*/ 818865 h 4203510"/>
              <a:gd name="connsiteX179" fmla="*/ 3084394 w 3398293"/>
              <a:gd name="connsiteY179" fmla="*/ 743803 h 4203510"/>
              <a:gd name="connsiteX180" fmla="*/ 3077571 w 3398293"/>
              <a:gd name="connsiteY180" fmla="*/ 627797 h 4203510"/>
              <a:gd name="connsiteX181" fmla="*/ 3057099 w 3398293"/>
              <a:gd name="connsiteY181" fmla="*/ 620973 h 4203510"/>
              <a:gd name="connsiteX182" fmla="*/ 2709081 w 3398293"/>
              <a:gd name="connsiteY182" fmla="*/ 614149 h 4203510"/>
              <a:gd name="connsiteX183" fmla="*/ 2715905 w 3398293"/>
              <a:gd name="connsiteY183" fmla="*/ 532262 h 4203510"/>
              <a:gd name="connsiteX184" fmla="*/ 2688609 w 3398293"/>
              <a:gd name="connsiteY184" fmla="*/ 484495 h 4203510"/>
              <a:gd name="connsiteX185" fmla="*/ 2668138 w 3398293"/>
              <a:gd name="connsiteY185" fmla="*/ 477671 h 4203510"/>
              <a:gd name="connsiteX186" fmla="*/ 2538484 w 3398293"/>
              <a:gd name="connsiteY186" fmla="*/ 457200 h 4203510"/>
              <a:gd name="connsiteX187" fmla="*/ 2456597 w 3398293"/>
              <a:gd name="connsiteY187" fmla="*/ 464023 h 4203510"/>
              <a:gd name="connsiteX188" fmla="*/ 2436126 w 3398293"/>
              <a:gd name="connsiteY188" fmla="*/ 470847 h 4203510"/>
              <a:gd name="connsiteX189" fmla="*/ 2374711 w 3398293"/>
              <a:gd name="connsiteY189" fmla="*/ 464023 h 4203510"/>
              <a:gd name="connsiteX190" fmla="*/ 2299648 w 3398293"/>
              <a:gd name="connsiteY190" fmla="*/ 470847 h 4203510"/>
              <a:gd name="connsiteX191" fmla="*/ 2279177 w 3398293"/>
              <a:gd name="connsiteY191" fmla="*/ 477671 h 4203510"/>
              <a:gd name="connsiteX192" fmla="*/ 2238233 w 3398293"/>
              <a:gd name="connsiteY192" fmla="*/ 504967 h 4203510"/>
              <a:gd name="connsiteX193" fmla="*/ 2197290 w 3398293"/>
              <a:gd name="connsiteY193" fmla="*/ 477671 h 4203510"/>
              <a:gd name="connsiteX194" fmla="*/ 2183642 w 3398293"/>
              <a:gd name="connsiteY194" fmla="*/ 457200 h 4203510"/>
              <a:gd name="connsiteX195" fmla="*/ 2163171 w 3398293"/>
              <a:gd name="connsiteY195" fmla="*/ 450376 h 4203510"/>
              <a:gd name="connsiteX196" fmla="*/ 2101756 w 3398293"/>
              <a:gd name="connsiteY196" fmla="*/ 409432 h 4203510"/>
              <a:gd name="connsiteX197" fmla="*/ 2081284 w 3398293"/>
              <a:gd name="connsiteY197" fmla="*/ 395785 h 4203510"/>
              <a:gd name="connsiteX198" fmla="*/ 2060812 w 3398293"/>
              <a:gd name="connsiteY198" fmla="*/ 388961 h 4203510"/>
              <a:gd name="connsiteX199" fmla="*/ 2019869 w 3398293"/>
              <a:gd name="connsiteY199" fmla="*/ 361665 h 4203510"/>
              <a:gd name="connsiteX200" fmla="*/ 1999397 w 3398293"/>
              <a:gd name="connsiteY200" fmla="*/ 348017 h 4203510"/>
              <a:gd name="connsiteX201" fmla="*/ 1978926 w 3398293"/>
              <a:gd name="connsiteY201" fmla="*/ 341194 h 4203510"/>
              <a:gd name="connsiteX202" fmla="*/ 1979236 w 3398293"/>
              <a:gd name="connsiteY202" fmla="*/ 302608 h 4203510"/>
              <a:gd name="connsiteX203" fmla="*/ 1974212 w 3398293"/>
              <a:gd name="connsiteY203" fmla="*/ 272644 h 4203510"/>
              <a:gd name="connsiteX204" fmla="*/ 1963231 w 3398293"/>
              <a:gd name="connsiteY204" fmla="*/ 227235 h 4203510"/>
              <a:gd name="connsiteX205" fmla="*/ 1924644 w 3398293"/>
              <a:gd name="connsiteY205" fmla="*/ 180646 h 4203510"/>
              <a:gd name="connsiteX206" fmla="*/ 1888726 w 3398293"/>
              <a:gd name="connsiteY206" fmla="*/ 139703 h 4203510"/>
              <a:gd name="connsiteX207" fmla="*/ 1876568 w 3398293"/>
              <a:gd name="connsiteY207" fmla="*/ 129653 h 4203510"/>
              <a:gd name="connsiteX208" fmla="*/ 1869744 w 3398293"/>
              <a:gd name="connsiteY208" fmla="*/ 88710 h 4203510"/>
              <a:gd name="connsiteX209" fmla="*/ 1862920 w 3398293"/>
              <a:gd name="connsiteY209" fmla="*/ 68238 h 4203510"/>
              <a:gd name="connsiteX210" fmla="*/ 1842448 w 3398293"/>
              <a:gd name="connsiteY210" fmla="*/ 61414 h 4203510"/>
              <a:gd name="connsiteX211" fmla="*/ 1801505 w 3398293"/>
              <a:gd name="connsiteY211" fmla="*/ 40943 h 4203510"/>
              <a:gd name="connsiteX212" fmla="*/ 1753738 w 3398293"/>
              <a:gd name="connsiteY212" fmla="*/ 47767 h 4203510"/>
              <a:gd name="connsiteX213" fmla="*/ 1726442 w 3398293"/>
              <a:gd name="connsiteY213" fmla="*/ 88710 h 4203510"/>
              <a:gd name="connsiteX214" fmla="*/ 1705971 w 3398293"/>
              <a:gd name="connsiteY214" fmla="*/ 109182 h 4203510"/>
              <a:gd name="connsiteX215" fmla="*/ 1685499 w 3398293"/>
              <a:gd name="connsiteY215" fmla="*/ 116005 h 4203510"/>
              <a:gd name="connsiteX216" fmla="*/ 1624084 w 3398293"/>
              <a:gd name="connsiteY216" fmla="*/ 102358 h 4203510"/>
              <a:gd name="connsiteX217" fmla="*/ 1610436 w 3398293"/>
              <a:gd name="connsiteY217" fmla="*/ 81886 h 4203510"/>
              <a:gd name="connsiteX218" fmla="*/ 1569493 w 3398293"/>
              <a:gd name="connsiteY218" fmla="*/ 68238 h 4203510"/>
              <a:gd name="connsiteX219" fmla="*/ 1549021 w 3398293"/>
              <a:gd name="connsiteY219" fmla="*/ 47767 h 4203510"/>
              <a:gd name="connsiteX220" fmla="*/ 1528550 w 3398293"/>
              <a:gd name="connsiteY220" fmla="*/ 34119 h 4203510"/>
              <a:gd name="connsiteX221" fmla="*/ 1501254 w 3398293"/>
              <a:gd name="connsiteY221" fmla="*/ 0 h 4203510"/>
              <a:gd name="connsiteX222" fmla="*/ 1480783 w 3398293"/>
              <a:gd name="connsiteY222" fmla="*/ 6823 h 4203510"/>
              <a:gd name="connsiteX223" fmla="*/ 1453487 w 3398293"/>
              <a:gd name="connsiteY223" fmla="*/ 13647 h 4203510"/>
              <a:gd name="connsiteX224" fmla="*/ 1433015 w 3398293"/>
              <a:gd name="connsiteY224" fmla="*/ 27295 h 4203510"/>
              <a:gd name="connsiteX225" fmla="*/ 1412544 w 3398293"/>
              <a:gd name="connsiteY225" fmla="*/ 34119 h 4203510"/>
              <a:gd name="connsiteX226" fmla="*/ 1392072 w 3398293"/>
              <a:gd name="connsiteY226" fmla="*/ 47767 h 4203510"/>
              <a:gd name="connsiteX227" fmla="*/ 1371600 w 3398293"/>
              <a:gd name="connsiteY227" fmla="*/ 54591 h 4203510"/>
              <a:gd name="connsiteX228" fmla="*/ 1330657 w 3398293"/>
              <a:gd name="connsiteY228" fmla="*/ 75062 h 4203510"/>
              <a:gd name="connsiteX229" fmla="*/ 1289714 w 3398293"/>
              <a:gd name="connsiteY229" fmla="*/ 68238 h 4203510"/>
              <a:gd name="connsiteX230" fmla="*/ 1276066 w 3398293"/>
              <a:gd name="connsiteY230" fmla="*/ 47767 h 4203510"/>
              <a:gd name="connsiteX231" fmla="*/ 1255594 w 3398293"/>
              <a:gd name="connsiteY231" fmla="*/ 34119 h 4203510"/>
              <a:gd name="connsiteX232" fmla="*/ 1248771 w 3398293"/>
              <a:gd name="connsiteY232" fmla="*/ 54591 h 4203510"/>
              <a:gd name="connsiteX233" fmla="*/ 1228299 w 3398293"/>
              <a:gd name="connsiteY233" fmla="*/ 61414 h 4203510"/>
              <a:gd name="connsiteX234" fmla="*/ 1207827 w 3398293"/>
              <a:gd name="connsiteY234" fmla="*/ 75062 h 4203510"/>
              <a:gd name="connsiteX235" fmla="*/ 1132765 w 3398293"/>
              <a:gd name="connsiteY235" fmla="*/ 68238 h 4203510"/>
              <a:gd name="connsiteX236" fmla="*/ 1030406 w 3398293"/>
              <a:gd name="connsiteY23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49774 w 3398293"/>
              <a:gd name="connsiteY105" fmla="*/ 3514298 h 4203510"/>
              <a:gd name="connsiteX106" fmla="*/ 2511189 w 3398293"/>
              <a:gd name="connsiteY106" fmla="*/ 3480179 h 4203510"/>
              <a:gd name="connsiteX107" fmla="*/ 2490717 w 3398293"/>
              <a:gd name="connsiteY107" fmla="*/ 3473355 h 4203510"/>
              <a:gd name="connsiteX108" fmla="*/ 2565780 w 3398293"/>
              <a:gd name="connsiteY108" fmla="*/ 3452883 h 4203510"/>
              <a:gd name="connsiteX109" fmla="*/ 2661314 w 3398293"/>
              <a:gd name="connsiteY109" fmla="*/ 3425588 h 4203510"/>
              <a:gd name="connsiteX110" fmla="*/ 2722729 w 3398293"/>
              <a:gd name="connsiteY110" fmla="*/ 3398292 h 4203510"/>
              <a:gd name="connsiteX111" fmla="*/ 2743200 w 3398293"/>
              <a:gd name="connsiteY111" fmla="*/ 3405116 h 4203510"/>
              <a:gd name="connsiteX112" fmla="*/ 2797791 w 3398293"/>
              <a:gd name="connsiteY112" fmla="*/ 3398292 h 4203510"/>
              <a:gd name="connsiteX113" fmla="*/ 2859206 w 3398293"/>
              <a:gd name="connsiteY113" fmla="*/ 3350525 h 4203510"/>
              <a:gd name="connsiteX114" fmla="*/ 2920621 w 3398293"/>
              <a:gd name="connsiteY114" fmla="*/ 3309582 h 4203510"/>
              <a:gd name="connsiteX115" fmla="*/ 2941093 w 3398293"/>
              <a:gd name="connsiteY115" fmla="*/ 3295934 h 4203510"/>
              <a:gd name="connsiteX116" fmla="*/ 2954741 w 3398293"/>
              <a:gd name="connsiteY116" fmla="*/ 3316405 h 4203510"/>
              <a:gd name="connsiteX117" fmla="*/ 2995684 w 3398293"/>
              <a:gd name="connsiteY117" fmla="*/ 3336877 h 4203510"/>
              <a:gd name="connsiteX118" fmla="*/ 3016156 w 3398293"/>
              <a:gd name="connsiteY118" fmla="*/ 3330053 h 4203510"/>
              <a:gd name="connsiteX119" fmla="*/ 3057099 w 3398293"/>
              <a:gd name="connsiteY119" fmla="*/ 3302758 h 4203510"/>
              <a:gd name="connsiteX120" fmla="*/ 3084394 w 3398293"/>
              <a:gd name="connsiteY120" fmla="*/ 3295934 h 4203510"/>
              <a:gd name="connsiteX121" fmla="*/ 3125338 w 3398293"/>
              <a:gd name="connsiteY121" fmla="*/ 3268638 h 4203510"/>
              <a:gd name="connsiteX122" fmla="*/ 3166281 w 3398293"/>
              <a:gd name="connsiteY122" fmla="*/ 3282286 h 4203510"/>
              <a:gd name="connsiteX123" fmla="*/ 3186753 w 3398293"/>
              <a:gd name="connsiteY123" fmla="*/ 3275462 h 4203510"/>
              <a:gd name="connsiteX124" fmla="*/ 3254991 w 3398293"/>
              <a:gd name="connsiteY124" fmla="*/ 3241343 h 4203510"/>
              <a:gd name="connsiteX125" fmla="*/ 3282287 w 3398293"/>
              <a:gd name="connsiteY125" fmla="*/ 3248167 h 4203510"/>
              <a:gd name="connsiteX126" fmla="*/ 3302759 w 3398293"/>
              <a:gd name="connsiteY126" fmla="*/ 3254991 h 4203510"/>
              <a:gd name="connsiteX127" fmla="*/ 3309583 w 3398293"/>
              <a:gd name="connsiteY127" fmla="*/ 3234519 h 4203510"/>
              <a:gd name="connsiteX128" fmla="*/ 3306295 w 3398293"/>
              <a:gd name="connsiteY128" fmla="*/ 3141962 h 4203510"/>
              <a:gd name="connsiteX129" fmla="*/ 3305674 w 3398293"/>
              <a:gd name="connsiteY129" fmla="*/ 3039356 h 4203510"/>
              <a:gd name="connsiteX130" fmla="*/ 3304185 w 3398293"/>
              <a:gd name="connsiteY130" fmla="*/ 2933089 h 4203510"/>
              <a:gd name="connsiteX131" fmla="*/ 3303876 w 3398293"/>
              <a:gd name="connsiteY131" fmla="*/ 2767269 h 4203510"/>
              <a:gd name="connsiteX132" fmla="*/ 3299470 w 3398293"/>
              <a:gd name="connsiteY132" fmla="*/ 2558645 h 4203510"/>
              <a:gd name="connsiteX133" fmla="*/ 3291158 w 3398293"/>
              <a:gd name="connsiteY133" fmla="*/ 2329672 h 4203510"/>
              <a:gd name="connsiteX134" fmla="*/ 3284645 w 3398293"/>
              <a:gd name="connsiteY134" fmla="*/ 2089595 h 4203510"/>
              <a:gd name="connsiteX135" fmla="*/ 3289111 w 3398293"/>
              <a:gd name="connsiteY135" fmla="*/ 1985749 h 4203510"/>
              <a:gd name="connsiteX136" fmla="*/ 3277263 w 3398293"/>
              <a:gd name="connsiteY136" fmla="*/ 1897037 h 4203510"/>
              <a:gd name="connsiteX137" fmla="*/ 3118514 w 3398293"/>
              <a:gd name="connsiteY137" fmla="*/ 1887236 h 4203510"/>
              <a:gd name="connsiteX138" fmla="*/ 2941093 w 3398293"/>
              <a:gd name="connsiteY138" fmla="*/ 1890214 h 4203510"/>
              <a:gd name="connsiteX139" fmla="*/ 2818263 w 3398293"/>
              <a:gd name="connsiteY139" fmla="*/ 1897038 h 4203510"/>
              <a:gd name="connsiteX140" fmla="*/ 2695433 w 3398293"/>
              <a:gd name="connsiteY140" fmla="*/ 1895860 h 4203510"/>
              <a:gd name="connsiteX141" fmla="*/ 2681786 w 3398293"/>
              <a:gd name="connsiteY141" fmla="*/ 1781032 h 4203510"/>
              <a:gd name="connsiteX142" fmla="*/ 2681786 w 3398293"/>
              <a:gd name="connsiteY142" fmla="*/ 1433014 h 4203510"/>
              <a:gd name="connsiteX143" fmla="*/ 2689788 w 3398293"/>
              <a:gd name="connsiteY143" fmla="*/ 1276065 h 4203510"/>
              <a:gd name="connsiteX144" fmla="*/ 2757158 w 3398293"/>
              <a:gd name="connsiteY144" fmla="*/ 1440149 h 4203510"/>
              <a:gd name="connsiteX145" fmla="*/ 2856291 w 3398293"/>
              <a:gd name="connsiteY145" fmla="*/ 1454106 h 4203510"/>
              <a:gd name="connsiteX146" fmla="*/ 2843822 w 3398293"/>
              <a:gd name="connsiteY146" fmla="*/ 1282889 h 4203510"/>
              <a:gd name="connsiteX147" fmla="*/ 2837866 w 3398293"/>
              <a:gd name="connsiteY147" fmla="*/ 1211983 h 4203510"/>
              <a:gd name="connsiteX148" fmla="*/ 2843201 w 3398293"/>
              <a:gd name="connsiteY148" fmla="*/ 1175196 h 4203510"/>
              <a:gd name="connsiteX149" fmla="*/ 2862494 w 3398293"/>
              <a:gd name="connsiteY149" fmla="*/ 1118806 h 4203510"/>
              <a:gd name="connsiteX150" fmla="*/ 2859206 w 3398293"/>
              <a:gd name="connsiteY150" fmla="*/ 1071349 h 4203510"/>
              <a:gd name="connsiteX151" fmla="*/ 2881166 w 3398293"/>
              <a:gd name="connsiteY151" fmla="*/ 1051187 h 4203510"/>
              <a:gd name="connsiteX152" fmla="*/ 2896303 w 3398293"/>
              <a:gd name="connsiteY152" fmla="*/ 1034872 h 4203510"/>
              <a:gd name="connsiteX153" fmla="*/ 2933401 w 3398293"/>
              <a:gd name="connsiteY153" fmla="*/ 1023892 h 4203510"/>
              <a:gd name="connsiteX154" fmla="*/ 2947048 w 3398293"/>
              <a:gd name="connsiteY154" fmla="*/ 995418 h 4203510"/>
              <a:gd name="connsiteX155" fmla="*/ 2954741 w 3398293"/>
              <a:gd name="connsiteY155" fmla="*/ 934871 h 4203510"/>
              <a:gd name="connsiteX156" fmla="*/ 2995684 w 3398293"/>
              <a:gd name="connsiteY156" fmla="*/ 914400 h 4203510"/>
              <a:gd name="connsiteX157" fmla="*/ 3050275 w 3398293"/>
              <a:gd name="connsiteY157" fmla="*/ 928047 h 4203510"/>
              <a:gd name="connsiteX158" fmla="*/ 3063923 w 3398293"/>
              <a:gd name="connsiteY158" fmla="*/ 948519 h 4203510"/>
              <a:gd name="connsiteX159" fmla="*/ 3101888 w 3398293"/>
              <a:gd name="connsiteY159" fmla="*/ 1013222 h 4203510"/>
              <a:gd name="connsiteX160" fmla="*/ 3157658 w 3398293"/>
              <a:gd name="connsiteY160" fmla="*/ 1087105 h 4203510"/>
              <a:gd name="connsiteX161" fmla="*/ 3205735 w 3398293"/>
              <a:gd name="connsiteY161" fmla="*/ 1131894 h 4203510"/>
              <a:gd name="connsiteX162" fmla="*/ 3275154 w 3398293"/>
              <a:gd name="connsiteY162" fmla="*/ 1202491 h 4203510"/>
              <a:gd name="connsiteX163" fmla="*/ 3350526 w 3398293"/>
              <a:gd name="connsiteY163" fmla="*/ 1262417 h 4203510"/>
              <a:gd name="connsiteX164" fmla="*/ 3370997 w 3398293"/>
              <a:gd name="connsiteY164" fmla="*/ 1276065 h 4203510"/>
              <a:gd name="connsiteX165" fmla="*/ 3391469 w 3398293"/>
              <a:gd name="connsiteY165" fmla="*/ 1269241 h 4203510"/>
              <a:gd name="connsiteX166" fmla="*/ 3398293 w 3398293"/>
              <a:gd name="connsiteY166" fmla="*/ 1248770 h 4203510"/>
              <a:gd name="connsiteX167" fmla="*/ 3364174 w 3398293"/>
              <a:gd name="connsiteY167" fmla="*/ 1187355 h 4203510"/>
              <a:gd name="connsiteX168" fmla="*/ 3336878 w 3398293"/>
              <a:gd name="connsiteY168" fmla="*/ 1146411 h 4203510"/>
              <a:gd name="connsiteX169" fmla="*/ 3330054 w 3398293"/>
              <a:gd name="connsiteY169" fmla="*/ 1125940 h 4203510"/>
              <a:gd name="connsiteX170" fmla="*/ 3309583 w 3398293"/>
              <a:gd name="connsiteY170" fmla="*/ 1112292 h 4203510"/>
              <a:gd name="connsiteX171" fmla="*/ 3289111 w 3398293"/>
              <a:gd name="connsiteY171" fmla="*/ 1091820 h 4203510"/>
              <a:gd name="connsiteX172" fmla="*/ 3261815 w 3398293"/>
              <a:gd name="connsiteY172" fmla="*/ 1050877 h 4203510"/>
              <a:gd name="connsiteX173" fmla="*/ 3234520 w 3398293"/>
              <a:gd name="connsiteY173" fmla="*/ 1009934 h 4203510"/>
              <a:gd name="connsiteX174" fmla="*/ 3207224 w 3398293"/>
              <a:gd name="connsiteY174" fmla="*/ 968991 h 4203510"/>
              <a:gd name="connsiteX175" fmla="*/ 3166281 w 3398293"/>
              <a:gd name="connsiteY175" fmla="*/ 928047 h 4203510"/>
              <a:gd name="connsiteX176" fmla="*/ 3111690 w 3398293"/>
              <a:gd name="connsiteY176" fmla="*/ 880280 h 4203510"/>
              <a:gd name="connsiteX177" fmla="*/ 3116156 w 3398293"/>
              <a:gd name="connsiteY177" fmla="*/ 850006 h 4203510"/>
              <a:gd name="connsiteX178" fmla="*/ 3077571 w 3398293"/>
              <a:gd name="connsiteY178" fmla="*/ 818865 h 4203510"/>
              <a:gd name="connsiteX179" fmla="*/ 3084394 w 3398293"/>
              <a:gd name="connsiteY179" fmla="*/ 743803 h 4203510"/>
              <a:gd name="connsiteX180" fmla="*/ 3077571 w 3398293"/>
              <a:gd name="connsiteY180" fmla="*/ 627797 h 4203510"/>
              <a:gd name="connsiteX181" fmla="*/ 3057099 w 3398293"/>
              <a:gd name="connsiteY181" fmla="*/ 620973 h 4203510"/>
              <a:gd name="connsiteX182" fmla="*/ 2709081 w 3398293"/>
              <a:gd name="connsiteY182" fmla="*/ 614149 h 4203510"/>
              <a:gd name="connsiteX183" fmla="*/ 2715905 w 3398293"/>
              <a:gd name="connsiteY183" fmla="*/ 532262 h 4203510"/>
              <a:gd name="connsiteX184" fmla="*/ 2688609 w 3398293"/>
              <a:gd name="connsiteY184" fmla="*/ 484495 h 4203510"/>
              <a:gd name="connsiteX185" fmla="*/ 2668138 w 3398293"/>
              <a:gd name="connsiteY185" fmla="*/ 477671 h 4203510"/>
              <a:gd name="connsiteX186" fmla="*/ 2538484 w 3398293"/>
              <a:gd name="connsiteY186" fmla="*/ 457200 h 4203510"/>
              <a:gd name="connsiteX187" fmla="*/ 2456597 w 3398293"/>
              <a:gd name="connsiteY187" fmla="*/ 464023 h 4203510"/>
              <a:gd name="connsiteX188" fmla="*/ 2436126 w 3398293"/>
              <a:gd name="connsiteY188" fmla="*/ 470847 h 4203510"/>
              <a:gd name="connsiteX189" fmla="*/ 2374711 w 3398293"/>
              <a:gd name="connsiteY189" fmla="*/ 464023 h 4203510"/>
              <a:gd name="connsiteX190" fmla="*/ 2299648 w 3398293"/>
              <a:gd name="connsiteY190" fmla="*/ 470847 h 4203510"/>
              <a:gd name="connsiteX191" fmla="*/ 2279177 w 3398293"/>
              <a:gd name="connsiteY191" fmla="*/ 477671 h 4203510"/>
              <a:gd name="connsiteX192" fmla="*/ 2238233 w 3398293"/>
              <a:gd name="connsiteY192" fmla="*/ 504967 h 4203510"/>
              <a:gd name="connsiteX193" fmla="*/ 2197290 w 3398293"/>
              <a:gd name="connsiteY193" fmla="*/ 477671 h 4203510"/>
              <a:gd name="connsiteX194" fmla="*/ 2183642 w 3398293"/>
              <a:gd name="connsiteY194" fmla="*/ 457200 h 4203510"/>
              <a:gd name="connsiteX195" fmla="*/ 2163171 w 3398293"/>
              <a:gd name="connsiteY195" fmla="*/ 450376 h 4203510"/>
              <a:gd name="connsiteX196" fmla="*/ 2101756 w 3398293"/>
              <a:gd name="connsiteY196" fmla="*/ 409432 h 4203510"/>
              <a:gd name="connsiteX197" fmla="*/ 2081284 w 3398293"/>
              <a:gd name="connsiteY197" fmla="*/ 395785 h 4203510"/>
              <a:gd name="connsiteX198" fmla="*/ 2060812 w 3398293"/>
              <a:gd name="connsiteY198" fmla="*/ 388961 h 4203510"/>
              <a:gd name="connsiteX199" fmla="*/ 2019869 w 3398293"/>
              <a:gd name="connsiteY199" fmla="*/ 361665 h 4203510"/>
              <a:gd name="connsiteX200" fmla="*/ 1999397 w 3398293"/>
              <a:gd name="connsiteY200" fmla="*/ 348017 h 4203510"/>
              <a:gd name="connsiteX201" fmla="*/ 1978926 w 3398293"/>
              <a:gd name="connsiteY201" fmla="*/ 341194 h 4203510"/>
              <a:gd name="connsiteX202" fmla="*/ 1979236 w 3398293"/>
              <a:gd name="connsiteY202" fmla="*/ 302608 h 4203510"/>
              <a:gd name="connsiteX203" fmla="*/ 1974212 w 3398293"/>
              <a:gd name="connsiteY203" fmla="*/ 272644 h 4203510"/>
              <a:gd name="connsiteX204" fmla="*/ 1963231 w 3398293"/>
              <a:gd name="connsiteY204" fmla="*/ 227235 h 4203510"/>
              <a:gd name="connsiteX205" fmla="*/ 1924644 w 3398293"/>
              <a:gd name="connsiteY205" fmla="*/ 180646 h 4203510"/>
              <a:gd name="connsiteX206" fmla="*/ 1888726 w 3398293"/>
              <a:gd name="connsiteY206" fmla="*/ 139703 h 4203510"/>
              <a:gd name="connsiteX207" fmla="*/ 1876568 w 3398293"/>
              <a:gd name="connsiteY207" fmla="*/ 129653 h 4203510"/>
              <a:gd name="connsiteX208" fmla="*/ 1869744 w 3398293"/>
              <a:gd name="connsiteY208" fmla="*/ 88710 h 4203510"/>
              <a:gd name="connsiteX209" fmla="*/ 1862920 w 3398293"/>
              <a:gd name="connsiteY209" fmla="*/ 68238 h 4203510"/>
              <a:gd name="connsiteX210" fmla="*/ 1842448 w 3398293"/>
              <a:gd name="connsiteY210" fmla="*/ 61414 h 4203510"/>
              <a:gd name="connsiteX211" fmla="*/ 1801505 w 3398293"/>
              <a:gd name="connsiteY211" fmla="*/ 40943 h 4203510"/>
              <a:gd name="connsiteX212" fmla="*/ 1753738 w 3398293"/>
              <a:gd name="connsiteY212" fmla="*/ 47767 h 4203510"/>
              <a:gd name="connsiteX213" fmla="*/ 1726442 w 3398293"/>
              <a:gd name="connsiteY213" fmla="*/ 88710 h 4203510"/>
              <a:gd name="connsiteX214" fmla="*/ 1705971 w 3398293"/>
              <a:gd name="connsiteY214" fmla="*/ 109182 h 4203510"/>
              <a:gd name="connsiteX215" fmla="*/ 1685499 w 3398293"/>
              <a:gd name="connsiteY215" fmla="*/ 116005 h 4203510"/>
              <a:gd name="connsiteX216" fmla="*/ 1624084 w 3398293"/>
              <a:gd name="connsiteY216" fmla="*/ 102358 h 4203510"/>
              <a:gd name="connsiteX217" fmla="*/ 1610436 w 3398293"/>
              <a:gd name="connsiteY217" fmla="*/ 81886 h 4203510"/>
              <a:gd name="connsiteX218" fmla="*/ 1569493 w 3398293"/>
              <a:gd name="connsiteY218" fmla="*/ 68238 h 4203510"/>
              <a:gd name="connsiteX219" fmla="*/ 1549021 w 3398293"/>
              <a:gd name="connsiteY219" fmla="*/ 47767 h 4203510"/>
              <a:gd name="connsiteX220" fmla="*/ 1528550 w 3398293"/>
              <a:gd name="connsiteY220" fmla="*/ 34119 h 4203510"/>
              <a:gd name="connsiteX221" fmla="*/ 1501254 w 3398293"/>
              <a:gd name="connsiteY221" fmla="*/ 0 h 4203510"/>
              <a:gd name="connsiteX222" fmla="*/ 1480783 w 3398293"/>
              <a:gd name="connsiteY222" fmla="*/ 6823 h 4203510"/>
              <a:gd name="connsiteX223" fmla="*/ 1453487 w 3398293"/>
              <a:gd name="connsiteY223" fmla="*/ 13647 h 4203510"/>
              <a:gd name="connsiteX224" fmla="*/ 1433015 w 3398293"/>
              <a:gd name="connsiteY224" fmla="*/ 27295 h 4203510"/>
              <a:gd name="connsiteX225" fmla="*/ 1412544 w 3398293"/>
              <a:gd name="connsiteY225" fmla="*/ 34119 h 4203510"/>
              <a:gd name="connsiteX226" fmla="*/ 1392072 w 3398293"/>
              <a:gd name="connsiteY226" fmla="*/ 47767 h 4203510"/>
              <a:gd name="connsiteX227" fmla="*/ 1371600 w 3398293"/>
              <a:gd name="connsiteY227" fmla="*/ 54591 h 4203510"/>
              <a:gd name="connsiteX228" fmla="*/ 1330657 w 3398293"/>
              <a:gd name="connsiteY228" fmla="*/ 75062 h 4203510"/>
              <a:gd name="connsiteX229" fmla="*/ 1289714 w 3398293"/>
              <a:gd name="connsiteY229" fmla="*/ 68238 h 4203510"/>
              <a:gd name="connsiteX230" fmla="*/ 1276066 w 3398293"/>
              <a:gd name="connsiteY230" fmla="*/ 47767 h 4203510"/>
              <a:gd name="connsiteX231" fmla="*/ 1255594 w 3398293"/>
              <a:gd name="connsiteY231" fmla="*/ 34119 h 4203510"/>
              <a:gd name="connsiteX232" fmla="*/ 1248771 w 3398293"/>
              <a:gd name="connsiteY232" fmla="*/ 54591 h 4203510"/>
              <a:gd name="connsiteX233" fmla="*/ 1228299 w 3398293"/>
              <a:gd name="connsiteY233" fmla="*/ 61414 h 4203510"/>
              <a:gd name="connsiteX234" fmla="*/ 1207827 w 3398293"/>
              <a:gd name="connsiteY234" fmla="*/ 75062 h 4203510"/>
              <a:gd name="connsiteX235" fmla="*/ 1132765 w 3398293"/>
              <a:gd name="connsiteY235" fmla="*/ 68238 h 4203510"/>
              <a:gd name="connsiteX236" fmla="*/ 1030406 w 3398293"/>
              <a:gd name="connsiteY23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49774 w 3398293"/>
              <a:gd name="connsiteY105" fmla="*/ 3514298 h 4203510"/>
              <a:gd name="connsiteX106" fmla="*/ 2511189 w 3398293"/>
              <a:gd name="connsiteY106" fmla="*/ 3480179 h 4203510"/>
              <a:gd name="connsiteX107" fmla="*/ 2490717 w 3398293"/>
              <a:gd name="connsiteY107" fmla="*/ 3473355 h 4203510"/>
              <a:gd name="connsiteX108" fmla="*/ 2565780 w 3398293"/>
              <a:gd name="connsiteY108" fmla="*/ 3452883 h 4203510"/>
              <a:gd name="connsiteX109" fmla="*/ 2661314 w 3398293"/>
              <a:gd name="connsiteY109" fmla="*/ 3425588 h 4203510"/>
              <a:gd name="connsiteX110" fmla="*/ 2722729 w 3398293"/>
              <a:gd name="connsiteY110" fmla="*/ 3398292 h 4203510"/>
              <a:gd name="connsiteX111" fmla="*/ 2743200 w 3398293"/>
              <a:gd name="connsiteY111" fmla="*/ 3405116 h 4203510"/>
              <a:gd name="connsiteX112" fmla="*/ 2797791 w 3398293"/>
              <a:gd name="connsiteY112" fmla="*/ 3398292 h 4203510"/>
              <a:gd name="connsiteX113" fmla="*/ 2859206 w 3398293"/>
              <a:gd name="connsiteY113" fmla="*/ 3350525 h 4203510"/>
              <a:gd name="connsiteX114" fmla="*/ 2920621 w 3398293"/>
              <a:gd name="connsiteY114" fmla="*/ 3309582 h 4203510"/>
              <a:gd name="connsiteX115" fmla="*/ 2941093 w 3398293"/>
              <a:gd name="connsiteY115" fmla="*/ 3295934 h 4203510"/>
              <a:gd name="connsiteX116" fmla="*/ 2954741 w 3398293"/>
              <a:gd name="connsiteY116" fmla="*/ 3316405 h 4203510"/>
              <a:gd name="connsiteX117" fmla="*/ 2995684 w 3398293"/>
              <a:gd name="connsiteY117" fmla="*/ 3336877 h 4203510"/>
              <a:gd name="connsiteX118" fmla="*/ 3016156 w 3398293"/>
              <a:gd name="connsiteY118" fmla="*/ 3330053 h 4203510"/>
              <a:gd name="connsiteX119" fmla="*/ 3057099 w 3398293"/>
              <a:gd name="connsiteY119" fmla="*/ 3302758 h 4203510"/>
              <a:gd name="connsiteX120" fmla="*/ 3084394 w 3398293"/>
              <a:gd name="connsiteY120" fmla="*/ 3295934 h 4203510"/>
              <a:gd name="connsiteX121" fmla="*/ 3125338 w 3398293"/>
              <a:gd name="connsiteY121" fmla="*/ 3268638 h 4203510"/>
              <a:gd name="connsiteX122" fmla="*/ 3166281 w 3398293"/>
              <a:gd name="connsiteY122" fmla="*/ 3282286 h 4203510"/>
              <a:gd name="connsiteX123" fmla="*/ 3186753 w 3398293"/>
              <a:gd name="connsiteY123" fmla="*/ 3275462 h 4203510"/>
              <a:gd name="connsiteX124" fmla="*/ 3254991 w 3398293"/>
              <a:gd name="connsiteY124" fmla="*/ 3241343 h 4203510"/>
              <a:gd name="connsiteX125" fmla="*/ 3282287 w 3398293"/>
              <a:gd name="connsiteY125" fmla="*/ 3248167 h 4203510"/>
              <a:gd name="connsiteX126" fmla="*/ 3302759 w 3398293"/>
              <a:gd name="connsiteY126" fmla="*/ 3254991 h 4203510"/>
              <a:gd name="connsiteX127" fmla="*/ 3309583 w 3398293"/>
              <a:gd name="connsiteY127" fmla="*/ 3234519 h 4203510"/>
              <a:gd name="connsiteX128" fmla="*/ 3306295 w 3398293"/>
              <a:gd name="connsiteY128" fmla="*/ 3141962 h 4203510"/>
              <a:gd name="connsiteX129" fmla="*/ 3305674 w 3398293"/>
              <a:gd name="connsiteY129" fmla="*/ 3039356 h 4203510"/>
              <a:gd name="connsiteX130" fmla="*/ 3304185 w 3398293"/>
              <a:gd name="connsiteY130" fmla="*/ 2933089 h 4203510"/>
              <a:gd name="connsiteX131" fmla="*/ 3303876 w 3398293"/>
              <a:gd name="connsiteY131" fmla="*/ 2767269 h 4203510"/>
              <a:gd name="connsiteX132" fmla="*/ 3299470 w 3398293"/>
              <a:gd name="connsiteY132" fmla="*/ 2558645 h 4203510"/>
              <a:gd name="connsiteX133" fmla="*/ 3291158 w 3398293"/>
              <a:gd name="connsiteY133" fmla="*/ 2329672 h 4203510"/>
              <a:gd name="connsiteX134" fmla="*/ 3284645 w 3398293"/>
              <a:gd name="connsiteY134" fmla="*/ 2089595 h 4203510"/>
              <a:gd name="connsiteX135" fmla="*/ 3289111 w 3398293"/>
              <a:gd name="connsiteY135" fmla="*/ 1985749 h 4203510"/>
              <a:gd name="connsiteX136" fmla="*/ 3277263 w 3398293"/>
              <a:gd name="connsiteY136" fmla="*/ 1897037 h 4203510"/>
              <a:gd name="connsiteX137" fmla="*/ 3118514 w 3398293"/>
              <a:gd name="connsiteY137" fmla="*/ 1887236 h 4203510"/>
              <a:gd name="connsiteX138" fmla="*/ 2941093 w 3398293"/>
              <a:gd name="connsiteY138" fmla="*/ 1890214 h 4203510"/>
              <a:gd name="connsiteX139" fmla="*/ 2818263 w 3398293"/>
              <a:gd name="connsiteY139" fmla="*/ 1897038 h 4203510"/>
              <a:gd name="connsiteX140" fmla="*/ 2695433 w 3398293"/>
              <a:gd name="connsiteY140" fmla="*/ 1895860 h 4203510"/>
              <a:gd name="connsiteX141" fmla="*/ 2681786 w 3398293"/>
              <a:gd name="connsiteY141" fmla="*/ 1781032 h 4203510"/>
              <a:gd name="connsiteX142" fmla="*/ 2681786 w 3398293"/>
              <a:gd name="connsiteY142" fmla="*/ 1433014 h 4203510"/>
              <a:gd name="connsiteX143" fmla="*/ 2689788 w 3398293"/>
              <a:gd name="connsiteY143" fmla="*/ 1276065 h 4203510"/>
              <a:gd name="connsiteX144" fmla="*/ 2757158 w 3398293"/>
              <a:gd name="connsiteY144" fmla="*/ 1440149 h 4203510"/>
              <a:gd name="connsiteX145" fmla="*/ 2856291 w 3398293"/>
              <a:gd name="connsiteY145" fmla="*/ 1454106 h 4203510"/>
              <a:gd name="connsiteX146" fmla="*/ 2843822 w 3398293"/>
              <a:gd name="connsiteY146" fmla="*/ 1282889 h 4203510"/>
              <a:gd name="connsiteX147" fmla="*/ 2837866 w 3398293"/>
              <a:gd name="connsiteY147" fmla="*/ 1211983 h 4203510"/>
              <a:gd name="connsiteX148" fmla="*/ 2843201 w 3398293"/>
              <a:gd name="connsiteY148" fmla="*/ 1175196 h 4203510"/>
              <a:gd name="connsiteX149" fmla="*/ 2862494 w 3398293"/>
              <a:gd name="connsiteY149" fmla="*/ 1118806 h 4203510"/>
              <a:gd name="connsiteX150" fmla="*/ 2859206 w 3398293"/>
              <a:gd name="connsiteY150" fmla="*/ 1071349 h 4203510"/>
              <a:gd name="connsiteX151" fmla="*/ 2881166 w 3398293"/>
              <a:gd name="connsiteY151" fmla="*/ 1051187 h 4203510"/>
              <a:gd name="connsiteX152" fmla="*/ 2896303 w 3398293"/>
              <a:gd name="connsiteY152" fmla="*/ 1034872 h 4203510"/>
              <a:gd name="connsiteX153" fmla="*/ 2933401 w 3398293"/>
              <a:gd name="connsiteY153" fmla="*/ 1023892 h 4203510"/>
              <a:gd name="connsiteX154" fmla="*/ 2947048 w 3398293"/>
              <a:gd name="connsiteY154" fmla="*/ 995418 h 4203510"/>
              <a:gd name="connsiteX155" fmla="*/ 2954741 w 3398293"/>
              <a:gd name="connsiteY155" fmla="*/ 934871 h 4203510"/>
              <a:gd name="connsiteX156" fmla="*/ 2995684 w 3398293"/>
              <a:gd name="connsiteY156" fmla="*/ 914400 h 4203510"/>
              <a:gd name="connsiteX157" fmla="*/ 3050275 w 3398293"/>
              <a:gd name="connsiteY157" fmla="*/ 928047 h 4203510"/>
              <a:gd name="connsiteX158" fmla="*/ 3063923 w 3398293"/>
              <a:gd name="connsiteY158" fmla="*/ 948519 h 4203510"/>
              <a:gd name="connsiteX159" fmla="*/ 3101888 w 3398293"/>
              <a:gd name="connsiteY159" fmla="*/ 1013222 h 4203510"/>
              <a:gd name="connsiteX160" fmla="*/ 3157658 w 3398293"/>
              <a:gd name="connsiteY160" fmla="*/ 1087105 h 4203510"/>
              <a:gd name="connsiteX161" fmla="*/ 3205735 w 3398293"/>
              <a:gd name="connsiteY161" fmla="*/ 1131894 h 4203510"/>
              <a:gd name="connsiteX162" fmla="*/ 3275154 w 3398293"/>
              <a:gd name="connsiteY162" fmla="*/ 1202491 h 4203510"/>
              <a:gd name="connsiteX163" fmla="*/ 3350526 w 3398293"/>
              <a:gd name="connsiteY163" fmla="*/ 1262417 h 4203510"/>
              <a:gd name="connsiteX164" fmla="*/ 3370997 w 3398293"/>
              <a:gd name="connsiteY164" fmla="*/ 1276065 h 4203510"/>
              <a:gd name="connsiteX165" fmla="*/ 3391469 w 3398293"/>
              <a:gd name="connsiteY165" fmla="*/ 1269241 h 4203510"/>
              <a:gd name="connsiteX166" fmla="*/ 3398293 w 3398293"/>
              <a:gd name="connsiteY166" fmla="*/ 1248770 h 4203510"/>
              <a:gd name="connsiteX167" fmla="*/ 3364174 w 3398293"/>
              <a:gd name="connsiteY167" fmla="*/ 1187355 h 4203510"/>
              <a:gd name="connsiteX168" fmla="*/ 3336878 w 3398293"/>
              <a:gd name="connsiteY168" fmla="*/ 1146411 h 4203510"/>
              <a:gd name="connsiteX169" fmla="*/ 3330054 w 3398293"/>
              <a:gd name="connsiteY169" fmla="*/ 1125940 h 4203510"/>
              <a:gd name="connsiteX170" fmla="*/ 3309583 w 3398293"/>
              <a:gd name="connsiteY170" fmla="*/ 1112292 h 4203510"/>
              <a:gd name="connsiteX171" fmla="*/ 3289111 w 3398293"/>
              <a:gd name="connsiteY171" fmla="*/ 1091820 h 4203510"/>
              <a:gd name="connsiteX172" fmla="*/ 3261815 w 3398293"/>
              <a:gd name="connsiteY172" fmla="*/ 1050877 h 4203510"/>
              <a:gd name="connsiteX173" fmla="*/ 3234520 w 3398293"/>
              <a:gd name="connsiteY173" fmla="*/ 1009934 h 4203510"/>
              <a:gd name="connsiteX174" fmla="*/ 3207224 w 3398293"/>
              <a:gd name="connsiteY174" fmla="*/ 968991 h 4203510"/>
              <a:gd name="connsiteX175" fmla="*/ 3166281 w 3398293"/>
              <a:gd name="connsiteY175" fmla="*/ 928047 h 4203510"/>
              <a:gd name="connsiteX176" fmla="*/ 3111690 w 3398293"/>
              <a:gd name="connsiteY176" fmla="*/ 880280 h 4203510"/>
              <a:gd name="connsiteX177" fmla="*/ 3116156 w 3398293"/>
              <a:gd name="connsiteY177" fmla="*/ 850006 h 4203510"/>
              <a:gd name="connsiteX178" fmla="*/ 3077571 w 3398293"/>
              <a:gd name="connsiteY178" fmla="*/ 818865 h 4203510"/>
              <a:gd name="connsiteX179" fmla="*/ 3084394 w 3398293"/>
              <a:gd name="connsiteY179" fmla="*/ 743803 h 4203510"/>
              <a:gd name="connsiteX180" fmla="*/ 3077571 w 3398293"/>
              <a:gd name="connsiteY180" fmla="*/ 627797 h 4203510"/>
              <a:gd name="connsiteX181" fmla="*/ 3057099 w 3398293"/>
              <a:gd name="connsiteY181" fmla="*/ 620973 h 4203510"/>
              <a:gd name="connsiteX182" fmla="*/ 2709081 w 3398293"/>
              <a:gd name="connsiteY182" fmla="*/ 614149 h 4203510"/>
              <a:gd name="connsiteX183" fmla="*/ 2715905 w 3398293"/>
              <a:gd name="connsiteY183" fmla="*/ 532262 h 4203510"/>
              <a:gd name="connsiteX184" fmla="*/ 2688609 w 3398293"/>
              <a:gd name="connsiteY184" fmla="*/ 484495 h 4203510"/>
              <a:gd name="connsiteX185" fmla="*/ 2668138 w 3398293"/>
              <a:gd name="connsiteY185" fmla="*/ 477671 h 4203510"/>
              <a:gd name="connsiteX186" fmla="*/ 2538484 w 3398293"/>
              <a:gd name="connsiteY186" fmla="*/ 457200 h 4203510"/>
              <a:gd name="connsiteX187" fmla="*/ 2456597 w 3398293"/>
              <a:gd name="connsiteY187" fmla="*/ 464023 h 4203510"/>
              <a:gd name="connsiteX188" fmla="*/ 2436126 w 3398293"/>
              <a:gd name="connsiteY188" fmla="*/ 470847 h 4203510"/>
              <a:gd name="connsiteX189" fmla="*/ 2374711 w 3398293"/>
              <a:gd name="connsiteY189" fmla="*/ 464023 h 4203510"/>
              <a:gd name="connsiteX190" fmla="*/ 2299648 w 3398293"/>
              <a:gd name="connsiteY190" fmla="*/ 470847 h 4203510"/>
              <a:gd name="connsiteX191" fmla="*/ 2279177 w 3398293"/>
              <a:gd name="connsiteY191" fmla="*/ 477671 h 4203510"/>
              <a:gd name="connsiteX192" fmla="*/ 2238233 w 3398293"/>
              <a:gd name="connsiteY192" fmla="*/ 504967 h 4203510"/>
              <a:gd name="connsiteX193" fmla="*/ 2197290 w 3398293"/>
              <a:gd name="connsiteY193" fmla="*/ 477671 h 4203510"/>
              <a:gd name="connsiteX194" fmla="*/ 2183642 w 3398293"/>
              <a:gd name="connsiteY194" fmla="*/ 457200 h 4203510"/>
              <a:gd name="connsiteX195" fmla="*/ 2163171 w 3398293"/>
              <a:gd name="connsiteY195" fmla="*/ 450376 h 4203510"/>
              <a:gd name="connsiteX196" fmla="*/ 2101756 w 3398293"/>
              <a:gd name="connsiteY196" fmla="*/ 409432 h 4203510"/>
              <a:gd name="connsiteX197" fmla="*/ 2081284 w 3398293"/>
              <a:gd name="connsiteY197" fmla="*/ 395785 h 4203510"/>
              <a:gd name="connsiteX198" fmla="*/ 2060812 w 3398293"/>
              <a:gd name="connsiteY198" fmla="*/ 388961 h 4203510"/>
              <a:gd name="connsiteX199" fmla="*/ 2019869 w 3398293"/>
              <a:gd name="connsiteY199" fmla="*/ 361665 h 4203510"/>
              <a:gd name="connsiteX200" fmla="*/ 1999397 w 3398293"/>
              <a:gd name="connsiteY200" fmla="*/ 348017 h 4203510"/>
              <a:gd name="connsiteX201" fmla="*/ 1978926 w 3398293"/>
              <a:gd name="connsiteY201" fmla="*/ 341194 h 4203510"/>
              <a:gd name="connsiteX202" fmla="*/ 1979236 w 3398293"/>
              <a:gd name="connsiteY202" fmla="*/ 302608 h 4203510"/>
              <a:gd name="connsiteX203" fmla="*/ 1974212 w 3398293"/>
              <a:gd name="connsiteY203" fmla="*/ 272644 h 4203510"/>
              <a:gd name="connsiteX204" fmla="*/ 1963231 w 3398293"/>
              <a:gd name="connsiteY204" fmla="*/ 227235 h 4203510"/>
              <a:gd name="connsiteX205" fmla="*/ 1924644 w 3398293"/>
              <a:gd name="connsiteY205" fmla="*/ 180646 h 4203510"/>
              <a:gd name="connsiteX206" fmla="*/ 1888726 w 3398293"/>
              <a:gd name="connsiteY206" fmla="*/ 139703 h 4203510"/>
              <a:gd name="connsiteX207" fmla="*/ 1876568 w 3398293"/>
              <a:gd name="connsiteY207" fmla="*/ 129653 h 4203510"/>
              <a:gd name="connsiteX208" fmla="*/ 1869744 w 3398293"/>
              <a:gd name="connsiteY208" fmla="*/ 88710 h 4203510"/>
              <a:gd name="connsiteX209" fmla="*/ 1862920 w 3398293"/>
              <a:gd name="connsiteY209" fmla="*/ 68238 h 4203510"/>
              <a:gd name="connsiteX210" fmla="*/ 1842448 w 3398293"/>
              <a:gd name="connsiteY210" fmla="*/ 61414 h 4203510"/>
              <a:gd name="connsiteX211" fmla="*/ 1801505 w 3398293"/>
              <a:gd name="connsiteY211" fmla="*/ 40943 h 4203510"/>
              <a:gd name="connsiteX212" fmla="*/ 1753738 w 3398293"/>
              <a:gd name="connsiteY212" fmla="*/ 47767 h 4203510"/>
              <a:gd name="connsiteX213" fmla="*/ 1726442 w 3398293"/>
              <a:gd name="connsiteY213" fmla="*/ 88710 h 4203510"/>
              <a:gd name="connsiteX214" fmla="*/ 1705971 w 3398293"/>
              <a:gd name="connsiteY214" fmla="*/ 109182 h 4203510"/>
              <a:gd name="connsiteX215" fmla="*/ 1685499 w 3398293"/>
              <a:gd name="connsiteY215" fmla="*/ 116005 h 4203510"/>
              <a:gd name="connsiteX216" fmla="*/ 1624084 w 3398293"/>
              <a:gd name="connsiteY216" fmla="*/ 102358 h 4203510"/>
              <a:gd name="connsiteX217" fmla="*/ 1610436 w 3398293"/>
              <a:gd name="connsiteY217" fmla="*/ 81886 h 4203510"/>
              <a:gd name="connsiteX218" fmla="*/ 1569493 w 3398293"/>
              <a:gd name="connsiteY218" fmla="*/ 68238 h 4203510"/>
              <a:gd name="connsiteX219" fmla="*/ 1549021 w 3398293"/>
              <a:gd name="connsiteY219" fmla="*/ 47767 h 4203510"/>
              <a:gd name="connsiteX220" fmla="*/ 1528550 w 3398293"/>
              <a:gd name="connsiteY220" fmla="*/ 34119 h 4203510"/>
              <a:gd name="connsiteX221" fmla="*/ 1501254 w 3398293"/>
              <a:gd name="connsiteY221" fmla="*/ 0 h 4203510"/>
              <a:gd name="connsiteX222" fmla="*/ 1480783 w 3398293"/>
              <a:gd name="connsiteY222" fmla="*/ 6823 h 4203510"/>
              <a:gd name="connsiteX223" fmla="*/ 1453487 w 3398293"/>
              <a:gd name="connsiteY223" fmla="*/ 13647 h 4203510"/>
              <a:gd name="connsiteX224" fmla="*/ 1433015 w 3398293"/>
              <a:gd name="connsiteY224" fmla="*/ 27295 h 4203510"/>
              <a:gd name="connsiteX225" fmla="*/ 1412544 w 3398293"/>
              <a:gd name="connsiteY225" fmla="*/ 34119 h 4203510"/>
              <a:gd name="connsiteX226" fmla="*/ 1392072 w 3398293"/>
              <a:gd name="connsiteY226" fmla="*/ 47767 h 4203510"/>
              <a:gd name="connsiteX227" fmla="*/ 1371600 w 3398293"/>
              <a:gd name="connsiteY227" fmla="*/ 54591 h 4203510"/>
              <a:gd name="connsiteX228" fmla="*/ 1330657 w 3398293"/>
              <a:gd name="connsiteY228" fmla="*/ 75062 h 4203510"/>
              <a:gd name="connsiteX229" fmla="*/ 1289714 w 3398293"/>
              <a:gd name="connsiteY229" fmla="*/ 68238 h 4203510"/>
              <a:gd name="connsiteX230" fmla="*/ 1276066 w 3398293"/>
              <a:gd name="connsiteY230" fmla="*/ 47767 h 4203510"/>
              <a:gd name="connsiteX231" fmla="*/ 1255594 w 3398293"/>
              <a:gd name="connsiteY231" fmla="*/ 34119 h 4203510"/>
              <a:gd name="connsiteX232" fmla="*/ 1248771 w 3398293"/>
              <a:gd name="connsiteY232" fmla="*/ 54591 h 4203510"/>
              <a:gd name="connsiteX233" fmla="*/ 1228299 w 3398293"/>
              <a:gd name="connsiteY233" fmla="*/ 61414 h 4203510"/>
              <a:gd name="connsiteX234" fmla="*/ 1207827 w 3398293"/>
              <a:gd name="connsiteY234" fmla="*/ 75062 h 4203510"/>
              <a:gd name="connsiteX235" fmla="*/ 1132765 w 3398293"/>
              <a:gd name="connsiteY235" fmla="*/ 68238 h 4203510"/>
              <a:gd name="connsiteX236" fmla="*/ 1030406 w 3398293"/>
              <a:gd name="connsiteY236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49774 w 3398293"/>
              <a:gd name="connsiteY105" fmla="*/ 3514298 h 4203510"/>
              <a:gd name="connsiteX106" fmla="*/ 2511189 w 3398293"/>
              <a:gd name="connsiteY106" fmla="*/ 3480179 h 4203510"/>
              <a:gd name="connsiteX107" fmla="*/ 2565780 w 3398293"/>
              <a:gd name="connsiteY107" fmla="*/ 3452883 h 4203510"/>
              <a:gd name="connsiteX108" fmla="*/ 2661314 w 3398293"/>
              <a:gd name="connsiteY108" fmla="*/ 3425588 h 4203510"/>
              <a:gd name="connsiteX109" fmla="*/ 2722729 w 3398293"/>
              <a:gd name="connsiteY109" fmla="*/ 3398292 h 4203510"/>
              <a:gd name="connsiteX110" fmla="*/ 2743200 w 3398293"/>
              <a:gd name="connsiteY110" fmla="*/ 3405116 h 4203510"/>
              <a:gd name="connsiteX111" fmla="*/ 2797791 w 3398293"/>
              <a:gd name="connsiteY111" fmla="*/ 3398292 h 4203510"/>
              <a:gd name="connsiteX112" fmla="*/ 2859206 w 3398293"/>
              <a:gd name="connsiteY112" fmla="*/ 3350525 h 4203510"/>
              <a:gd name="connsiteX113" fmla="*/ 2920621 w 3398293"/>
              <a:gd name="connsiteY113" fmla="*/ 3309582 h 4203510"/>
              <a:gd name="connsiteX114" fmla="*/ 2941093 w 3398293"/>
              <a:gd name="connsiteY114" fmla="*/ 3295934 h 4203510"/>
              <a:gd name="connsiteX115" fmla="*/ 2954741 w 3398293"/>
              <a:gd name="connsiteY115" fmla="*/ 3316405 h 4203510"/>
              <a:gd name="connsiteX116" fmla="*/ 2995684 w 3398293"/>
              <a:gd name="connsiteY116" fmla="*/ 3336877 h 4203510"/>
              <a:gd name="connsiteX117" fmla="*/ 3016156 w 3398293"/>
              <a:gd name="connsiteY117" fmla="*/ 3330053 h 4203510"/>
              <a:gd name="connsiteX118" fmla="*/ 3057099 w 3398293"/>
              <a:gd name="connsiteY118" fmla="*/ 3302758 h 4203510"/>
              <a:gd name="connsiteX119" fmla="*/ 3084394 w 3398293"/>
              <a:gd name="connsiteY119" fmla="*/ 3295934 h 4203510"/>
              <a:gd name="connsiteX120" fmla="*/ 3125338 w 3398293"/>
              <a:gd name="connsiteY120" fmla="*/ 3268638 h 4203510"/>
              <a:gd name="connsiteX121" fmla="*/ 3166281 w 3398293"/>
              <a:gd name="connsiteY121" fmla="*/ 3282286 h 4203510"/>
              <a:gd name="connsiteX122" fmla="*/ 3186753 w 3398293"/>
              <a:gd name="connsiteY122" fmla="*/ 3275462 h 4203510"/>
              <a:gd name="connsiteX123" fmla="*/ 3254991 w 3398293"/>
              <a:gd name="connsiteY123" fmla="*/ 3241343 h 4203510"/>
              <a:gd name="connsiteX124" fmla="*/ 3282287 w 3398293"/>
              <a:gd name="connsiteY124" fmla="*/ 3248167 h 4203510"/>
              <a:gd name="connsiteX125" fmla="*/ 3302759 w 3398293"/>
              <a:gd name="connsiteY125" fmla="*/ 3254991 h 4203510"/>
              <a:gd name="connsiteX126" fmla="*/ 3309583 w 3398293"/>
              <a:gd name="connsiteY126" fmla="*/ 3234519 h 4203510"/>
              <a:gd name="connsiteX127" fmla="*/ 3306295 w 3398293"/>
              <a:gd name="connsiteY127" fmla="*/ 3141962 h 4203510"/>
              <a:gd name="connsiteX128" fmla="*/ 3305674 w 3398293"/>
              <a:gd name="connsiteY128" fmla="*/ 3039356 h 4203510"/>
              <a:gd name="connsiteX129" fmla="*/ 3304185 w 3398293"/>
              <a:gd name="connsiteY129" fmla="*/ 2933089 h 4203510"/>
              <a:gd name="connsiteX130" fmla="*/ 3303876 w 3398293"/>
              <a:gd name="connsiteY130" fmla="*/ 2767269 h 4203510"/>
              <a:gd name="connsiteX131" fmla="*/ 3299470 w 3398293"/>
              <a:gd name="connsiteY131" fmla="*/ 2558645 h 4203510"/>
              <a:gd name="connsiteX132" fmla="*/ 3291158 w 3398293"/>
              <a:gd name="connsiteY132" fmla="*/ 2329672 h 4203510"/>
              <a:gd name="connsiteX133" fmla="*/ 3284645 w 3398293"/>
              <a:gd name="connsiteY133" fmla="*/ 2089595 h 4203510"/>
              <a:gd name="connsiteX134" fmla="*/ 3289111 w 3398293"/>
              <a:gd name="connsiteY134" fmla="*/ 1985749 h 4203510"/>
              <a:gd name="connsiteX135" fmla="*/ 3277263 w 3398293"/>
              <a:gd name="connsiteY135" fmla="*/ 1897037 h 4203510"/>
              <a:gd name="connsiteX136" fmla="*/ 3118514 w 3398293"/>
              <a:gd name="connsiteY136" fmla="*/ 1887236 h 4203510"/>
              <a:gd name="connsiteX137" fmla="*/ 2941093 w 3398293"/>
              <a:gd name="connsiteY137" fmla="*/ 1890214 h 4203510"/>
              <a:gd name="connsiteX138" fmla="*/ 2818263 w 3398293"/>
              <a:gd name="connsiteY138" fmla="*/ 1897038 h 4203510"/>
              <a:gd name="connsiteX139" fmla="*/ 2695433 w 3398293"/>
              <a:gd name="connsiteY139" fmla="*/ 1895860 h 4203510"/>
              <a:gd name="connsiteX140" fmla="*/ 2681786 w 3398293"/>
              <a:gd name="connsiteY140" fmla="*/ 1781032 h 4203510"/>
              <a:gd name="connsiteX141" fmla="*/ 2681786 w 3398293"/>
              <a:gd name="connsiteY141" fmla="*/ 1433014 h 4203510"/>
              <a:gd name="connsiteX142" fmla="*/ 2689788 w 3398293"/>
              <a:gd name="connsiteY142" fmla="*/ 1276065 h 4203510"/>
              <a:gd name="connsiteX143" fmla="*/ 2757158 w 3398293"/>
              <a:gd name="connsiteY143" fmla="*/ 1440149 h 4203510"/>
              <a:gd name="connsiteX144" fmla="*/ 2856291 w 3398293"/>
              <a:gd name="connsiteY144" fmla="*/ 1454106 h 4203510"/>
              <a:gd name="connsiteX145" fmla="*/ 2843822 w 3398293"/>
              <a:gd name="connsiteY145" fmla="*/ 1282889 h 4203510"/>
              <a:gd name="connsiteX146" fmla="*/ 2837866 w 3398293"/>
              <a:gd name="connsiteY146" fmla="*/ 1211983 h 4203510"/>
              <a:gd name="connsiteX147" fmla="*/ 2843201 w 3398293"/>
              <a:gd name="connsiteY147" fmla="*/ 1175196 h 4203510"/>
              <a:gd name="connsiteX148" fmla="*/ 2862494 w 3398293"/>
              <a:gd name="connsiteY148" fmla="*/ 1118806 h 4203510"/>
              <a:gd name="connsiteX149" fmla="*/ 2859206 w 3398293"/>
              <a:gd name="connsiteY149" fmla="*/ 1071349 h 4203510"/>
              <a:gd name="connsiteX150" fmla="*/ 2881166 w 3398293"/>
              <a:gd name="connsiteY150" fmla="*/ 1051187 h 4203510"/>
              <a:gd name="connsiteX151" fmla="*/ 2896303 w 3398293"/>
              <a:gd name="connsiteY151" fmla="*/ 1034872 h 4203510"/>
              <a:gd name="connsiteX152" fmla="*/ 2933401 w 3398293"/>
              <a:gd name="connsiteY152" fmla="*/ 1023892 h 4203510"/>
              <a:gd name="connsiteX153" fmla="*/ 2947048 w 3398293"/>
              <a:gd name="connsiteY153" fmla="*/ 995418 h 4203510"/>
              <a:gd name="connsiteX154" fmla="*/ 2954741 w 3398293"/>
              <a:gd name="connsiteY154" fmla="*/ 934871 h 4203510"/>
              <a:gd name="connsiteX155" fmla="*/ 2995684 w 3398293"/>
              <a:gd name="connsiteY155" fmla="*/ 914400 h 4203510"/>
              <a:gd name="connsiteX156" fmla="*/ 3050275 w 3398293"/>
              <a:gd name="connsiteY156" fmla="*/ 928047 h 4203510"/>
              <a:gd name="connsiteX157" fmla="*/ 3063923 w 3398293"/>
              <a:gd name="connsiteY157" fmla="*/ 948519 h 4203510"/>
              <a:gd name="connsiteX158" fmla="*/ 3101888 w 3398293"/>
              <a:gd name="connsiteY158" fmla="*/ 1013222 h 4203510"/>
              <a:gd name="connsiteX159" fmla="*/ 3157658 w 3398293"/>
              <a:gd name="connsiteY159" fmla="*/ 1087105 h 4203510"/>
              <a:gd name="connsiteX160" fmla="*/ 3205735 w 3398293"/>
              <a:gd name="connsiteY160" fmla="*/ 1131894 h 4203510"/>
              <a:gd name="connsiteX161" fmla="*/ 3275154 w 3398293"/>
              <a:gd name="connsiteY161" fmla="*/ 1202491 h 4203510"/>
              <a:gd name="connsiteX162" fmla="*/ 3350526 w 3398293"/>
              <a:gd name="connsiteY162" fmla="*/ 1262417 h 4203510"/>
              <a:gd name="connsiteX163" fmla="*/ 3370997 w 3398293"/>
              <a:gd name="connsiteY163" fmla="*/ 1276065 h 4203510"/>
              <a:gd name="connsiteX164" fmla="*/ 3391469 w 3398293"/>
              <a:gd name="connsiteY164" fmla="*/ 1269241 h 4203510"/>
              <a:gd name="connsiteX165" fmla="*/ 3398293 w 3398293"/>
              <a:gd name="connsiteY165" fmla="*/ 1248770 h 4203510"/>
              <a:gd name="connsiteX166" fmla="*/ 3364174 w 3398293"/>
              <a:gd name="connsiteY166" fmla="*/ 1187355 h 4203510"/>
              <a:gd name="connsiteX167" fmla="*/ 3336878 w 3398293"/>
              <a:gd name="connsiteY167" fmla="*/ 1146411 h 4203510"/>
              <a:gd name="connsiteX168" fmla="*/ 3330054 w 3398293"/>
              <a:gd name="connsiteY168" fmla="*/ 1125940 h 4203510"/>
              <a:gd name="connsiteX169" fmla="*/ 3309583 w 3398293"/>
              <a:gd name="connsiteY169" fmla="*/ 1112292 h 4203510"/>
              <a:gd name="connsiteX170" fmla="*/ 3289111 w 3398293"/>
              <a:gd name="connsiteY170" fmla="*/ 1091820 h 4203510"/>
              <a:gd name="connsiteX171" fmla="*/ 3261815 w 3398293"/>
              <a:gd name="connsiteY171" fmla="*/ 1050877 h 4203510"/>
              <a:gd name="connsiteX172" fmla="*/ 3234520 w 3398293"/>
              <a:gd name="connsiteY172" fmla="*/ 1009934 h 4203510"/>
              <a:gd name="connsiteX173" fmla="*/ 3207224 w 3398293"/>
              <a:gd name="connsiteY173" fmla="*/ 968991 h 4203510"/>
              <a:gd name="connsiteX174" fmla="*/ 3166281 w 3398293"/>
              <a:gd name="connsiteY174" fmla="*/ 928047 h 4203510"/>
              <a:gd name="connsiteX175" fmla="*/ 3111690 w 3398293"/>
              <a:gd name="connsiteY175" fmla="*/ 880280 h 4203510"/>
              <a:gd name="connsiteX176" fmla="*/ 3116156 w 3398293"/>
              <a:gd name="connsiteY176" fmla="*/ 850006 h 4203510"/>
              <a:gd name="connsiteX177" fmla="*/ 3077571 w 3398293"/>
              <a:gd name="connsiteY177" fmla="*/ 818865 h 4203510"/>
              <a:gd name="connsiteX178" fmla="*/ 3084394 w 3398293"/>
              <a:gd name="connsiteY178" fmla="*/ 743803 h 4203510"/>
              <a:gd name="connsiteX179" fmla="*/ 3077571 w 3398293"/>
              <a:gd name="connsiteY179" fmla="*/ 627797 h 4203510"/>
              <a:gd name="connsiteX180" fmla="*/ 3057099 w 3398293"/>
              <a:gd name="connsiteY180" fmla="*/ 620973 h 4203510"/>
              <a:gd name="connsiteX181" fmla="*/ 2709081 w 3398293"/>
              <a:gd name="connsiteY181" fmla="*/ 614149 h 4203510"/>
              <a:gd name="connsiteX182" fmla="*/ 2715905 w 3398293"/>
              <a:gd name="connsiteY182" fmla="*/ 532262 h 4203510"/>
              <a:gd name="connsiteX183" fmla="*/ 2688609 w 3398293"/>
              <a:gd name="connsiteY183" fmla="*/ 484495 h 4203510"/>
              <a:gd name="connsiteX184" fmla="*/ 2668138 w 3398293"/>
              <a:gd name="connsiteY184" fmla="*/ 477671 h 4203510"/>
              <a:gd name="connsiteX185" fmla="*/ 2538484 w 3398293"/>
              <a:gd name="connsiteY185" fmla="*/ 457200 h 4203510"/>
              <a:gd name="connsiteX186" fmla="*/ 2456597 w 3398293"/>
              <a:gd name="connsiteY186" fmla="*/ 464023 h 4203510"/>
              <a:gd name="connsiteX187" fmla="*/ 2436126 w 3398293"/>
              <a:gd name="connsiteY187" fmla="*/ 470847 h 4203510"/>
              <a:gd name="connsiteX188" fmla="*/ 2374711 w 3398293"/>
              <a:gd name="connsiteY188" fmla="*/ 464023 h 4203510"/>
              <a:gd name="connsiteX189" fmla="*/ 2299648 w 3398293"/>
              <a:gd name="connsiteY189" fmla="*/ 470847 h 4203510"/>
              <a:gd name="connsiteX190" fmla="*/ 2279177 w 3398293"/>
              <a:gd name="connsiteY190" fmla="*/ 477671 h 4203510"/>
              <a:gd name="connsiteX191" fmla="*/ 2238233 w 3398293"/>
              <a:gd name="connsiteY191" fmla="*/ 504967 h 4203510"/>
              <a:gd name="connsiteX192" fmla="*/ 2197290 w 3398293"/>
              <a:gd name="connsiteY192" fmla="*/ 477671 h 4203510"/>
              <a:gd name="connsiteX193" fmla="*/ 2183642 w 3398293"/>
              <a:gd name="connsiteY193" fmla="*/ 457200 h 4203510"/>
              <a:gd name="connsiteX194" fmla="*/ 2163171 w 3398293"/>
              <a:gd name="connsiteY194" fmla="*/ 450376 h 4203510"/>
              <a:gd name="connsiteX195" fmla="*/ 2101756 w 3398293"/>
              <a:gd name="connsiteY195" fmla="*/ 409432 h 4203510"/>
              <a:gd name="connsiteX196" fmla="*/ 2081284 w 3398293"/>
              <a:gd name="connsiteY196" fmla="*/ 395785 h 4203510"/>
              <a:gd name="connsiteX197" fmla="*/ 2060812 w 3398293"/>
              <a:gd name="connsiteY197" fmla="*/ 388961 h 4203510"/>
              <a:gd name="connsiteX198" fmla="*/ 2019869 w 3398293"/>
              <a:gd name="connsiteY198" fmla="*/ 361665 h 4203510"/>
              <a:gd name="connsiteX199" fmla="*/ 1999397 w 3398293"/>
              <a:gd name="connsiteY199" fmla="*/ 348017 h 4203510"/>
              <a:gd name="connsiteX200" fmla="*/ 1978926 w 3398293"/>
              <a:gd name="connsiteY200" fmla="*/ 341194 h 4203510"/>
              <a:gd name="connsiteX201" fmla="*/ 1979236 w 3398293"/>
              <a:gd name="connsiteY201" fmla="*/ 302608 h 4203510"/>
              <a:gd name="connsiteX202" fmla="*/ 1974212 w 3398293"/>
              <a:gd name="connsiteY202" fmla="*/ 272644 h 4203510"/>
              <a:gd name="connsiteX203" fmla="*/ 1963231 w 3398293"/>
              <a:gd name="connsiteY203" fmla="*/ 227235 h 4203510"/>
              <a:gd name="connsiteX204" fmla="*/ 1924644 w 3398293"/>
              <a:gd name="connsiteY204" fmla="*/ 180646 h 4203510"/>
              <a:gd name="connsiteX205" fmla="*/ 1888726 w 3398293"/>
              <a:gd name="connsiteY205" fmla="*/ 139703 h 4203510"/>
              <a:gd name="connsiteX206" fmla="*/ 1876568 w 3398293"/>
              <a:gd name="connsiteY206" fmla="*/ 129653 h 4203510"/>
              <a:gd name="connsiteX207" fmla="*/ 1869744 w 3398293"/>
              <a:gd name="connsiteY207" fmla="*/ 88710 h 4203510"/>
              <a:gd name="connsiteX208" fmla="*/ 1862920 w 3398293"/>
              <a:gd name="connsiteY208" fmla="*/ 68238 h 4203510"/>
              <a:gd name="connsiteX209" fmla="*/ 1842448 w 3398293"/>
              <a:gd name="connsiteY209" fmla="*/ 61414 h 4203510"/>
              <a:gd name="connsiteX210" fmla="*/ 1801505 w 3398293"/>
              <a:gd name="connsiteY210" fmla="*/ 40943 h 4203510"/>
              <a:gd name="connsiteX211" fmla="*/ 1753738 w 3398293"/>
              <a:gd name="connsiteY211" fmla="*/ 47767 h 4203510"/>
              <a:gd name="connsiteX212" fmla="*/ 1726442 w 3398293"/>
              <a:gd name="connsiteY212" fmla="*/ 88710 h 4203510"/>
              <a:gd name="connsiteX213" fmla="*/ 1705971 w 3398293"/>
              <a:gd name="connsiteY213" fmla="*/ 109182 h 4203510"/>
              <a:gd name="connsiteX214" fmla="*/ 1685499 w 3398293"/>
              <a:gd name="connsiteY214" fmla="*/ 116005 h 4203510"/>
              <a:gd name="connsiteX215" fmla="*/ 1624084 w 3398293"/>
              <a:gd name="connsiteY215" fmla="*/ 102358 h 4203510"/>
              <a:gd name="connsiteX216" fmla="*/ 1610436 w 3398293"/>
              <a:gd name="connsiteY216" fmla="*/ 81886 h 4203510"/>
              <a:gd name="connsiteX217" fmla="*/ 1569493 w 3398293"/>
              <a:gd name="connsiteY217" fmla="*/ 68238 h 4203510"/>
              <a:gd name="connsiteX218" fmla="*/ 1549021 w 3398293"/>
              <a:gd name="connsiteY218" fmla="*/ 47767 h 4203510"/>
              <a:gd name="connsiteX219" fmla="*/ 1528550 w 3398293"/>
              <a:gd name="connsiteY219" fmla="*/ 34119 h 4203510"/>
              <a:gd name="connsiteX220" fmla="*/ 1501254 w 3398293"/>
              <a:gd name="connsiteY220" fmla="*/ 0 h 4203510"/>
              <a:gd name="connsiteX221" fmla="*/ 1480783 w 3398293"/>
              <a:gd name="connsiteY221" fmla="*/ 6823 h 4203510"/>
              <a:gd name="connsiteX222" fmla="*/ 1453487 w 3398293"/>
              <a:gd name="connsiteY222" fmla="*/ 13647 h 4203510"/>
              <a:gd name="connsiteX223" fmla="*/ 1433015 w 3398293"/>
              <a:gd name="connsiteY223" fmla="*/ 27295 h 4203510"/>
              <a:gd name="connsiteX224" fmla="*/ 1412544 w 3398293"/>
              <a:gd name="connsiteY224" fmla="*/ 34119 h 4203510"/>
              <a:gd name="connsiteX225" fmla="*/ 1392072 w 3398293"/>
              <a:gd name="connsiteY225" fmla="*/ 47767 h 4203510"/>
              <a:gd name="connsiteX226" fmla="*/ 1371600 w 3398293"/>
              <a:gd name="connsiteY226" fmla="*/ 54591 h 4203510"/>
              <a:gd name="connsiteX227" fmla="*/ 1330657 w 3398293"/>
              <a:gd name="connsiteY227" fmla="*/ 75062 h 4203510"/>
              <a:gd name="connsiteX228" fmla="*/ 1289714 w 3398293"/>
              <a:gd name="connsiteY228" fmla="*/ 68238 h 4203510"/>
              <a:gd name="connsiteX229" fmla="*/ 1276066 w 3398293"/>
              <a:gd name="connsiteY229" fmla="*/ 47767 h 4203510"/>
              <a:gd name="connsiteX230" fmla="*/ 1255594 w 3398293"/>
              <a:gd name="connsiteY230" fmla="*/ 34119 h 4203510"/>
              <a:gd name="connsiteX231" fmla="*/ 1248771 w 3398293"/>
              <a:gd name="connsiteY231" fmla="*/ 54591 h 4203510"/>
              <a:gd name="connsiteX232" fmla="*/ 1228299 w 3398293"/>
              <a:gd name="connsiteY232" fmla="*/ 61414 h 4203510"/>
              <a:gd name="connsiteX233" fmla="*/ 1207827 w 3398293"/>
              <a:gd name="connsiteY233" fmla="*/ 75062 h 4203510"/>
              <a:gd name="connsiteX234" fmla="*/ 1132765 w 3398293"/>
              <a:gd name="connsiteY234" fmla="*/ 68238 h 4203510"/>
              <a:gd name="connsiteX235" fmla="*/ 1030406 w 3398293"/>
              <a:gd name="connsiteY23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49774 w 3398293"/>
              <a:gd name="connsiteY105" fmla="*/ 3514298 h 4203510"/>
              <a:gd name="connsiteX106" fmla="*/ 2511189 w 3398293"/>
              <a:gd name="connsiteY106" fmla="*/ 3480179 h 4203510"/>
              <a:gd name="connsiteX107" fmla="*/ 2565780 w 3398293"/>
              <a:gd name="connsiteY107" fmla="*/ 3452883 h 4203510"/>
              <a:gd name="connsiteX108" fmla="*/ 2661314 w 3398293"/>
              <a:gd name="connsiteY108" fmla="*/ 3425588 h 4203510"/>
              <a:gd name="connsiteX109" fmla="*/ 2722729 w 3398293"/>
              <a:gd name="connsiteY109" fmla="*/ 3398292 h 4203510"/>
              <a:gd name="connsiteX110" fmla="*/ 2743200 w 3398293"/>
              <a:gd name="connsiteY110" fmla="*/ 3405116 h 4203510"/>
              <a:gd name="connsiteX111" fmla="*/ 2797791 w 3398293"/>
              <a:gd name="connsiteY111" fmla="*/ 3398292 h 4203510"/>
              <a:gd name="connsiteX112" fmla="*/ 2859206 w 3398293"/>
              <a:gd name="connsiteY112" fmla="*/ 3350525 h 4203510"/>
              <a:gd name="connsiteX113" fmla="*/ 2920621 w 3398293"/>
              <a:gd name="connsiteY113" fmla="*/ 3309582 h 4203510"/>
              <a:gd name="connsiteX114" fmla="*/ 2941093 w 3398293"/>
              <a:gd name="connsiteY114" fmla="*/ 3295934 h 4203510"/>
              <a:gd name="connsiteX115" fmla="*/ 2954741 w 3398293"/>
              <a:gd name="connsiteY115" fmla="*/ 3316405 h 4203510"/>
              <a:gd name="connsiteX116" fmla="*/ 2995684 w 3398293"/>
              <a:gd name="connsiteY116" fmla="*/ 3336877 h 4203510"/>
              <a:gd name="connsiteX117" fmla="*/ 3016156 w 3398293"/>
              <a:gd name="connsiteY117" fmla="*/ 3330053 h 4203510"/>
              <a:gd name="connsiteX118" fmla="*/ 3057099 w 3398293"/>
              <a:gd name="connsiteY118" fmla="*/ 3302758 h 4203510"/>
              <a:gd name="connsiteX119" fmla="*/ 3084394 w 3398293"/>
              <a:gd name="connsiteY119" fmla="*/ 3295934 h 4203510"/>
              <a:gd name="connsiteX120" fmla="*/ 3125338 w 3398293"/>
              <a:gd name="connsiteY120" fmla="*/ 3268638 h 4203510"/>
              <a:gd name="connsiteX121" fmla="*/ 3166281 w 3398293"/>
              <a:gd name="connsiteY121" fmla="*/ 3282286 h 4203510"/>
              <a:gd name="connsiteX122" fmla="*/ 3186753 w 3398293"/>
              <a:gd name="connsiteY122" fmla="*/ 3275462 h 4203510"/>
              <a:gd name="connsiteX123" fmla="*/ 3254991 w 3398293"/>
              <a:gd name="connsiteY123" fmla="*/ 3241343 h 4203510"/>
              <a:gd name="connsiteX124" fmla="*/ 3282287 w 3398293"/>
              <a:gd name="connsiteY124" fmla="*/ 3248167 h 4203510"/>
              <a:gd name="connsiteX125" fmla="*/ 3302759 w 3398293"/>
              <a:gd name="connsiteY125" fmla="*/ 3254991 h 4203510"/>
              <a:gd name="connsiteX126" fmla="*/ 3309583 w 3398293"/>
              <a:gd name="connsiteY126" fmla="*/ 3234519 h 4203510"/>
              <a:gd name="connsiteX127" fmla="*/ 3306295 w 3398293"/>
              <a:gd name="connsiteY127" fmla="*/ 3141962 h 4203510"/>
              <a:gd name="connsiteX128" fmla="*/ 3305674 w 3398293"/>
              <a:gd name="connsiteY128" fmla="*/ 3039356 h 4203510"/>
              <a:gd name="connsiteX129" fmla="*/ 3304185 w 3398293"/>
              <a:gd name="connsiteY129" fmla="*/ 2933089 h 4203510"/>
              <a:gd name="connsiteX130" fmla="*/ 3303876 w 3398293"/>
              <a:gd name="connsiteY130" fmla="*/ 2767269 h 4203510"/>
              <a:gd name="connsiteX131" fmla="*/ 3299470 w 3398293"/>
              <a:gd name="connsiteY131" fmla="*/ 2558645 h 4203510"/>
              <a:gd name="connsiteX132" fmla="*/ 3291158 w 3398293"/>
              <a:gd name="connsiteY132" fmla="*/ 2329672 h 4203510"/>
              <a:gd name="connsiteX133" fmla="*/ 3284645 w 3398293"/>
              <a:gd name="connsiteY133" fmla="*/ 2089595 h 4203510"/>
              <a:gd name="connsiteX134" fmla="*/ 3289111 w 3398293"/>
              <a:gd name="connsiteY134" fmla="*/ 1985749 h 4203510"/>
              <a:gd name="connsiteX135" fmla="*/ 3277263 w 3398293"/>
              <a:gd name="connsiteY135" fmla="*/ 1897037 h 4203510"/>
              <a:gd name="connsiteX136" fmla="*/ 3118514 w 3398293"/>
              <a:gd name="connsiteY136" fmla="*/ 1887236 h 4203510"/>
              <a:gd name="connsiteX137" fmla="*/ 2941093 w 3398293"/>
              <a:gd name="connsiteY137" fmla="*/ 1890214 h 4203510"/>
              <a:gd name="connsiteX138" fmla="*/ 2818263 w 3398293"/>
              <a:gd name="connsiteY138" fmla="*/ 1897038 h 4203510"/>
              <a:gd name="connsiteX139" fmla="*/ 2695433 w 3398293"/>
              <a:gd name="connsiteY139" fmla="*/ 1895860 h 4203510"/>
              <a:gd name="connsiteX140" fmla="*/ 2681786 w 3398293"/>
              <a:gd name="connsiteY140" fmla="*/ 1781032 h 4203510"/>
              <a:gd name="connsiteX141" fmla="*/ 2681786 w 3398293"/>
              <a:gd name="connsiteY141" fmla="*/ 1433014 h 4203510"/>
              <a:gd name="connsiteX142" fmla="*/ 2689788 w 3398293"/>
              <a:gd name="connsiteY142" fmla="*/ 1276065 h 4203510"/>
              <a:gd name="connsiteX143" fmla="*/ 2757158 w 3398293"/>
              <a:gd name="connsiteY143" fmla="*/ 1440149 h 4203510"/>
              <a:gd name="connsiteX144" fmla="*/ 2856291 w 3398293"/>
              <a:gd name="connsiteY144" fmla="*/ 1454106 h 4203510"/>
              <a:gd name="connsiteX145" fmla="*/ 2843822 w 3398293"/>
              <a:gd name="connsiteY145" fmla="*/ 1282889 h 4203510"/>
              <a:gd name="connsiteX146" fmla="*/ 2837866 w 3398293"/>
              <a:gd name="connsiteY146" fmla="*/ 1211983 h 4203510"/>
              <a:gd name="connsiteX147" fmla="*/ 2843201 w 3398293"/>
              <a:gd name="connsiteY147" fmla="*/ 1175196 h 4203510"/>
              <a:gd name="connsiteX148" fmla="*/ 2862494 w 3398293"/>
              <a:gd name="connsiteY148" fmla="*/ 1118806 h 4203510"/>
              <a:gd name="connsiteX149" fmla="*/ 2859206 w 3398293"/>
              <a:gd name="connsiteY149" fmla="*/ 1071349 h 4203510"/>
              <a:gd name="connsiteX150" fmla="*/ 2881166 w 3398293"/>
              <a:gd name="connsiteY150" fmla="*/ 1051187 h 4203510"/>
              <a:gd name="connsiteX151" fmla="*/ 2896303 w 3398293"/>
              <a:gd name="connsiteY151" fmla="*/ 1034872 h 4203510"/>
              <a:gd name="connsiteX152" fmla="*/ 2933401 w 3398293"/>
              <a:gd name="connsiteY152" fmla="*/ 1023892 h 4203510"/>
              <a:gd name="connsiteX153" fmla="*/ 2947048 w 3398293"/>
              <a:gd name="connsiteY153" fmla="*/ 995418 h 4203510"/>
              <a:gd name="connsiteX154" fmla="*/ 2954741 w 3398293"/>
              <a:gd name="connsiteY154" fmla="*/ 934871 h 4203510"/>
              <a:gd name="connsiteX155" fmla="*/ 2995684 w 3398293"/>
              <a:gd name="connsiteY155" fmla="*/ 914400 h 4203510"/>
              <a:gd name="connsiteX156" fmla="*/ 3050275 w 3398293"/>
              <a:gd name="connsiteY156" fmla="*/ 928047 h 4203510"/>
              <a:gd name="connsiteX157" fmla="*/ 3063923 w 3398293"/>
              <a:gd name="connsiteY157" fmla="*/ 948519 h 4203510"/>
              <a:gd name="connsiteX158" fmla="*/ 3101888 w 3398293"/>
              <a:gd name="connsiteY158" fmla="*/ 1013222 h 4203510"/>
              <a:gd name="connsiteX159" fmla="*/ 3157658 w 3398293"/>
              <a:gd name="connsiteY159" fmla="*/ 1087105 h 4203510"/>
              <a:gd name="connsiteX160" fmla="*/ 3205735 w 3398293"/>
              <a:gd name="connsiteY160" fmla="*/ 1131894 h 4203510"/>
              <a:gd name="connsiteX161" fmla="*/ 3275154 w 3398293"/>
              <a:gd name="connsiteY161" fmla="*/ 1202491 h 4203510"/>
              <a:gd name="connsiteX162" fmla="*/ 3350526 w 3398293"/>
              <a:gd name="connsiteY162" fmla="*/ 1262417 h 4203510"/>
              <a:gd name="connsiteX163" fmla="*/ 3370997 w 3398293"/>
              <a:gd name="connsiteY163" fmla="*/ 1276065 h 4203510"/>
              <a:gd name="connsiteX164" fmla="*/ 3391469 w 3398293"/>
              <a:gd name="connsiteY164" fmla="*/ 1269241 h 4203510"/>
              <a:gd name="connsiteX165" fmla="*/ 3398293 w 3398293"/>
              <a:gd name="connsiteY165" fmla="*/ 1248770 h 4203510"/>
              <a:gd name="connsiteX166" fmla="*/ 3364174 w 3398293"/>
              <a:gd name="connsiteY166" fmla="*/ 1187355 h 4203510"/>
              <a:gd name="connsiteX167" fmla="*/ 3336878 w 3398293"/>
              <a:gd name="connsiteY167" fmla="*/ 1146411 h 4203510"/>
              <a:gd name="connsiteX168" fmla="*/ 3330054 w 3398293"/>
              <a:gd name="connsiteY168" fmla="*/ 1125940 h 4203510"/>
              <a:gd name="connsiteX169" fmla="*/ 3309583 w 3398293"/>
              <a:gd name="connsiteY169" fmla="*/ 1112292 h 4203510"/>
              <a:gd name="connsiteX170" fmla="*/ 3289111 w 3398293"/>
              <a:gd name="connsiteY170" fmla="*/ 1091820 h 4203510"/>
              <a:gd name="connsiteX171" fmla="*/ 3261815 w 3398293"/>
              <a:gd name="connsiteY171" fmla="*/ 1050877 h 4203510"/>
              <a:gd name="connsiteX172" fmla="*/ 3234520 w 3398293"/>
              <a:gd name="connsiteY172" fmla="*/ 1009934 h 4203510"/>
              <a:gd name="connsiteX173" fmla="*/ 3207224 w 3398293"/>
              <a:gd name="connsiteY173" fmla="*/ 968991 h 4203510"/>
              <a:gd name="connsiteX174" fmla="*/ 3166281 w 3398293"/>
              <a:gd name="connsiteY174" fmla="*/ 928047 h 4203510"/>
              <a:gd name="connsiteX175" fmla="*/ 3111690 w 3398293"/>
              <a:gd name="connsiteY175" fmla="*/ 880280 h 4203510"/>
              <a:gd name="connsiteX176" fmla="*/ 3116156 w 3398293"/>
              <a:gd name="connsiteY176" fmla="*/ 850006 h 4203510"/>
              <a:gd name="connsiteX177" fmla="*/ 3077571 w 3398293"/>
              <a:gd name="connsiteY177" fmla="*/ 818865 h 4203510"/>
              <a:gd name="connsiteX178" fmla="*/ 3084394 w 3398293"/>
              <a:gd name="connsiteY178" fmla="*/ 743803 h 4203510"/>
              <a:gd name="connsiteX179" fmla="*/ 3077571 w 3398293"/>
              <a:gd name="connsiteY179" fmla="*/ 627797 h 4203510"/>
              <a:gd name="connsiteX180" fmla="*/ 3057099 w 3398293"/>
              <a:gd name="connsiteY180" fmla="*/ 620973 h 4203510"/>
              <a:gd name="connsiteX181" fmla="*/ 2709081 w 3398293"/>
              <a:gd name="connsiteY181" fmla="*/ 614149 h 4203510"/>
              <a:gd name="connsiteX182" fmla="*/ 2715905 w 3398293"/>
              <a:gd name="connsiteY182" fmla="*/ 532262 h 4203510"/>
              <a:gd name="connsiteX183" fmla="*/ 2688609 w 3398293"/>
              <a:gd name="connsiteY183" fmla="*/ 484495 h 4203510"/>
              <a:gd name="connsiteX184" fmla="*/ 2668138 w 3398293"/>
              <a:gd name="connsiteY184" fmla="*/ 477671 h 4203510"/>
              <a:gd name="connsiteX185" fmla="*/ 2538484 w 3398293"/>
              <a:gd name="connsiteY185" fmla="*/ 457200 h 4203510"/>
              <a:gd name="connsiteX186" fmla="*/ 2456597 w 3398293"/>
              <a:gd name="connsiteY186" fmla="*/ 464023 h 4203510"/>
              <a:gd name="connsiteX187" fmla="*/ 2436126 w 3398293"/>
              <a:gd name="connsiteY187" fmla="*/ 470847 h 4203510"/>
              <a:gd name="connsiteX188" fmla="*/ 2374711 w 3398293"/>
              <a:gd name="connsiteY188" fmla="*/ 464023 h 4203510"/>
              <a:gd name="connsiteX189" fmla="*/ 2299648 w 3398293"/>
              <a:gd name="connsiteY189" fmla="*/ 470847 h 4203510"/>
              <a:gd name="connsiteX190" fmla="*/ 2279177 w 3398293"/>
              <a:gd name="connsiteY190" fmla="*/ 477671 h 4203510"/>
              <a:gd name="connsiteX191" fmla="*/ 2238233 w 3398293"/>
              <a:gd name="connsiteY191" fmla="*/ 504967 h 4203510"/>
              <a:gd name="connsiteX192" fmla="*/ 2197290 w 3398293"/>
              <a:gd name="connsiteY192" fmla="*/ 477671 h 4203510"/>
              <a:gd name="connsiteX193" fmla="*/ 2183642 w 3398293"/>
              <a:gd name="connsiteY193" fmla="*/ 457200 h 4203510"/>
              <a:gd name="connsiteX194" fmla="*/ 2163171 w 3398293"/>
              <a:gd name="connsiteY194" fmla="*/ 450376 h 4203510"/>
              <a:gd name="connsiteX195" fmla="*/ 2101756 w 3398293"/>
              <a:gd name="connsiteY195" fmla="*/ 409432 h 4203510"/>
              <a:gd name="connsiteX196" fmla="*/ 2081284 w 3398293"/>
              <a:gd name="connsiteY196" fmla="*/ 395785 h 4203510"/>
              <a:gd name="connsiteX197" fmla="*/ 2060812 w 3398293"/>
              <a:gd name="connsiteY197" fmla="*/ 388961 h 4203510"/>
              <a:gd name="connsiteX198" fmla="*/ 2019869 w 3398293"/>
              <a:gd name="connsiteY198" fmla="*/ 361665 h 4203510"/>
              <a:gd name="connsiteX199" fmla="*/ 1999397 w 3398293"/>
              <a:gd name="connsiteY199" fmla="*/ 348017 h 4203510"/>
              <a:gd name="connsiteX200" fmla="*/ 1978926 w 3398293"/>
              <a:gd name="connsiteY200" fmla="*/ 341194 h 4203510"/>
              <a:gd name="connsiteX201" fmla="*/ 1979236 w 3398293"/>
              <a:gd name="connsiteY201" fmla="*/ 302608 h 4203510"/>
              <a:gd name="connsiteX202" fmla="*/ 1974212 w 3398293"/>
              <a:gd name="connsiteY202" fmla="*/ 272644 h 4203510"/>
              <a:gd name="connsiteX203" fmla="*/ 1963231 w 3398293"/>
              <a:gd name="connsiteY203" fmla="*/ 227235 h 4203510"/>
              <a:gd name="connsiteX204" fmla="*/ 1924644 w 3398293"/>
              <a:gd name="connsiteY204" fmla="*/ 180646 h 4203510"/>
              <a:gd name="connsiteX205" fmla="*/ 1888726 w 3398293"/>
              <a:gd name="connsiteY205" fmla="*/ 139703 h 4203510"/>
              <a:gd name="connsiteX206" fmla="*/ 1876568 w 3398293"/>
              <a:gd name="connsiteY206" fmla="*/ 129653 h 4203510"/>
              <a:gd name="connsiteX207" fmla="*/ 1869744 w 3398293"/>
              <a:gd name="connsiteY207" fmla="*/ 88710 h 4203510"/>
              <a:gd name="connsiteX208" fmla="*/ 1862920 w 3398293"/>
              <a:gd name="connsiteY208" fmla="*/ 68238 h 4203510"/>
              <a:gd name="connsiteX209" fmla="*/ 1842448 w 3398293"/>
              <a:gd name="connsiteY209" fmla="*/ 61414 h 4203510"/>
              <a:gd name="connsiteX210" fmla="*/ 1801505 w 3398293"/>
              <a:gd name="connsiteY210" fmla="*/ 40943 h 4203510"/>
              <a:gd name="connsiteX211" fmla="*/ 1753738 w 3398293"/>
              <a:gd name="connsiteY211" fmla="*/ 47767 h 4203510"/>
              <a:gd name="connsiteX212" fmla="*/ 1726442 w 3398293"/>
              <a:gd name="connsiteY212" fmla="*/ 88710 h 4203510"/>
              <a:gd name="connsiteX213" fmla="*/ 1705971 w 3398293"/>
              <a:gd name="connsiteY213" fmla="*/ 109182 h 4203510"/>
              <a:gd name="connsiteX214" fmla="*/ 1685499 w 3398293"/>
              <a:gd name="connsiteY214" fmla="*/ 116005 h 4203510"/>
              <a:gd name="connsiteX215" fmla="*/ 1624084 w 3398293"/>
              <a:gd name="connsiteY215" fmla="*/ 102358 h 4203510"/>
              <a:gd name="connsiteX216" fmla="*/ 1610436 w 3398293"/>
              <a:gd name="connsiteY216" fmla="*/ 81886 h 4203510"/>
              <a:gd name="connsiteX217" fmla="*/ 1569493 w 3398293"/>
              <a:gd name="connsiteY217" fmla="*/ 68238 h 4203510"/>
              <a:gd name="connsiteX218" fmla="*/ 1549021 w 3398293"/>
              <a:gd name="connsiteY218" fmla="*/ 47767 h 4203510"/>
              <a:gd name="connsiteX219" fmla="*/ 1528550 w 3398293"/>
              <a:gd name="connsiteY219" fmla="*/ 34119 h 4203510"/>
              <a:gd name="connsiteX220" fmla="*/ 1501254 w 3398293"/>
              <a:gd name="connsiteY220" fmla="*/ 0 h 4203510"/>
              <a:gd name="connsiteX221" fmla="*/ 1480783 w 3398293"/>
              <a:gd name="connsiteY221" fmla="*/ 6823 h 4203510"/>
              <a:gd name="connsiteX222" fmla="*/ 1453487 w 3398293"/>
              <a:gd name="connsiteY222" fmla="*/ 13647 h 4203510"/>
              <a:gd name="connsiteX223" fmla="*/ 1433015 w 3398293"/>
              <a:gd name="connsiteY223" fmla="*/ 27295 h 4203510"/>
              <a:gd name="connsiteX224" fmla="*/ 1412544 w 3398293"/>
              <a:gd name="connsiteY224" fmla="*/ 34119 h 4203510"/>
              <a:gd name="connsiteX225" fmla="*/ 1392072 w 3398293"/>
              <a:gd name="connsiteY225" fmla="*/ 47767 h 4203510"/>
              <a:gd name="connsiteX226" fmla="*/ 1371600 w 3398293"/>
              <a:gd name="connsiteY226" fmla="*/ 54591 h 4203510"/>
              <a:gd name="connsiteX227" fmla="*/ 1330657 w 3398293"/>
              <a:gd name="connsiteY227" fmla="*/ 75062 h 4203510"/>
              <a:gd name="connsiteX228" fmla="*/ 1289714 w 3398293"/>
              <a:gd name="connsiteY228" fmla="*/ 68238 h 4203510"/>
              <a:gd name="connsiteX229" fmla="*/ 1276066 w 3398293"/>
              <a:gd name="connsiteY229" fmla="*/ 47767 h 4203510"/>
              <a:gd name="connsiteX230" fmla="*/ 1255594 w 3398293"/>
              <a:gd name="connsiteY230" fmla="*/ 34119 h 4203510"/>
              <a:gd name="connsiteX231" fmla="*/ 1248771 w 3398293"/>
              <a:gd name="connsiteY231" fmla="*/ 54591 h 4203510"/>
              <a:gd name="connsiteX232" fmla="*/ 1228299 w 3398293"/>
              <a:gd name="connsiteY232" fmla="*/ 61414 h 4203510"/>
              <a:gd name="connsiteX233" fmla="*/ 1207827 w 3398293"/>
              <a:gd name="connsiteY233" fmla="*/ 75062 h 4203510"/>
              <a:gd name="connsiteX234" fmla="*/ 1132765 w 3398293"/>
              <a:gd name="connsiteY234" fmla="*/ 68238 h 4203510"/>
              <a:gd name="connsiteX235" fmla="*/ 1030406 w 3398293"/>
              <a:gd name="connsiteY235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511189 w 3398293"/>
              <a:gd name="connsiteY105" fmla="*/ 3480179 h 4203510"/>
              <a:gd name="connsiteX106" fmla="*/ 2565780 w 3398293"/>
              <a:gd name="connsiteY106" fmla="*/ 3452883 h 4203510"/>
              <a:gd name="connsiteX107" fmla="*/ 2661314 w 3398293"/>
              <a:gd name="connsiteY107" fmla="*/ 3425588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65780 w 3398293"/>
              <a:gd name="connsiteY106" fmla="*/ 3452883 h 4203510"/>
              <a:gd name="connsiteX107" fmla="*/ 2661314 w 3398293"/>
              <a:gd name="connsiteY107" fmla="*/ 3425588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70542 w 3398293"/>
              <a:gd name="connsiteY106" fmla="*/ 3481458 h 4203510"/>
              <a:gd name="connsiteX107" fmla="*/ 2661314 w 3398293"/>
              <a:gd name="connsiteY107" fmla="*/ 3425588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61314 w 3398293"/>
              <a:gd name="connsiteY107" fmla="*/ 3425588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3911 w 3398293"/>
              <a:gd name="connsiteY17" fmla="*/ 1493302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6632 w 3398293"/>
              <a:gd name="connsiteY17" fmla="*/ 1485137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63923 w 3398293"/>
              <a:gd name="connsiteY156" fmla="*/ 948519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6632 w 3398293"/>
              <a:gd name="connsiteY17" fmla="*/ 1485137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5684 w 3398293"/>
              <a:gd name="connsiteY154" fmla="*/ 914400 h 4203510"/>
              <a:gd name="connsiteX155" fmla="*/ 3050275 w 3398293"/>
              <a:gd name="connsiteY155" fmla="*/ 928047 h 4203510"/>
              <a:gd name="connsiteX156" fmla="*/ 3055610 w 3398293"/>
              <a:gd name="connsiteY156" fmla="*/ 965145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6632 w 3398293"/>
              <a:gd name="connsiteY17" fmla="*/ 1485137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9840 w 3398293"/>
              <a:gd name="connsiteY154" fmla="*/ 939338 h 4203510"/>
              <a:gd name="connsiteX155" fmla="*/ 3050275 w 3398293"/>
              <a:gd name="connsiteY155" fmla="*/ 928047 h 4203510"/>
              <a:gd name="connsiteX156" fmla="*/ 3055610 w 3398293"/>
              <a:gd name="connsiteY156" fmla="*/ 965145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6632 w 3398293"/>
              <a:gd name="connsiteY17" fmla="*/ 1485137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9840 w 3398293"/>
              <a:gd name="connsiteY154" fmla="*/ 939338 h 4203510"/>
              <a:gd name="connsiteX155" fmla="*/ 3029493 w 3398293"/>
              <a:gd name="connsiteY155" fmla="*/ 952985 h 4203510"/>
              <a:gd name="connsiteX156" fmla="*/ 3055610 w 3398293"/>
              <a:gd name="connsiteY156" fmla="*/ 965145 h 4203510"/>
              <a:gd name="connsiteX157" fmla="*/ 3101888 w 3398293"/>
              <a:gd name="connsiteY157" fmla="*/ 1013222 h 4203510"/>
              <a:gd name="connsiteX158" fmla="*/ 3157658 w 3398293"/>
              <a:gd name="connsiteY158" fmla="*/ 1087105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  <a:gd name="connsiteX0" fmla="*/ 1030406 w 3398293"/>
              <a:gd name="connsiteY0" fmla="*/ 54591 h 4203510"/>
              <a:gd name="connsiteX1" fmla="*/ 1030406 w 3398293"/>
              <a:gd name="connsiteY1" fmla="*/ 54591 h 4203510"/>
              <a:gd name="connsiteX2" fmla="*/ 1009935 w 3398293"/>
              <a:gd name="connsiteY2" fmla="*/ 109182 h 4203510"/>
              <a:gd name="connsiteX3" fmla="*/ 996287 w 3398293"/>
              <a:gd name="connsiteY3" fmla="*/ 170597 h 4203510"/>
              <a:gd name="connsiteX4" fmla="*/ 982639 w 3398293"/>
              <a:gd name="connsiteY4" fmla="*/ 191068 h 4203510"/>
              <a:gd name="connsiteX5" fmla="*/ 968991 w 3398293"/>
              <a:gd name="connsiteY5" fmla="*/ 238835 h 4203510"/>
              <a:gd name="connsiteX6" fmla="*/ 955344 w 3398293"/>
              <a:gd name="connsiteY6" fmla="*/ 279779 h 4203510"/>
              <a:gd name="connsiteX7" fmla="*/ 948520 w 3398293"/>
              <a:gd name="connsiteY7" fmla="*/ 300250 h 4203510"/>
              <a:gd name="connsiteX8" fmla="*/ 907577 w 3398293"/>
              <a:gd name="connsiteY8" fmla="*/ 327546 h 4203510"/>
              <a:gd name="connsiteX9" fmla="*/ 880281 w 3398293"/>
              <a:gd name="connsiteY9" fmla="*/ 368489 h 4203510"/>
              <a:gd name="connsiteX10" fmla="*/ 846162 w 3398293"/>
              <a:gd name="connsiteY10" fmla="*/ 409432 h 4203510"/>
              <a:gd name="connsiteX11" fmla="*/ 832514 w 3398293"/>
              <a:gd name="connsiteY11" fmla="*/ 450376 h 4203510"/>
              <a:gd name="connsiteX12" fmla="*/ 825690 w 3398293"/>
              <a:gd name="connsiteY12" fmla="*/ 470847 h 4203510"/>
              <a:gd name="connsiteX13" fmla="*/ 832514 w 3398293"/>
              <a:gd name="connsiteY13" fmla="*/ 525438 h 4203510"/>
              <a:gd name="connsiteX14" fmla="*/ 873457 w 3398293"/>
              <a:gd name="connsiteY14" fmla="*/ 539086 h 4203510"/>
              <a:gd name="connsiteX15" fmla="*/ 914400 w 3398293"/>
              <a:gd name="connsiteY15" fmla="*/ 566382 h 4203510"/>
              <a:gd name="connsiteX16" fmla="*/ 914400 w 3398293"/>
              <a:gd name="connsiteY16" fmla="*/ 1207826 h 4203510"/>
              <a:gd name="connsiteX17" fmla="*/ 906632 w 3398293"/>
              <a:gd name="connsiteY17" fmla="*/ 1485137 h 4203510"/>
              <a:gd name="connsiteX18" fmla="*/ 770789 w 3398293"/>
              <a:gd name="connsiteY18" fmla="*/ 1487915 h 4203510"/>
              <a:gd name="connsiteX19" fmla="*/ 511791 w 3398293"/>
              <a:gd name="connsiteY19" fmla="*/ 1486427 h 4203510"/>
              <a:gd name="connsiteX20" fmla="*/ 436729 w 3398293"/>
              <a:gd name="connsiteY20" fmla="*/ 1494429 h 4203510"/>
              <a:gd name="connsiteX21" fmla="*/ 395786 w 3398293"/>
              <a:gd name="connsiteY21" fmla="*/ 1501253 h 4203510"/>
              <a:gd name="connsiteX22" fmla="*/ 375314 w 3398293"/>
              <a:gd name="connsiteY22" fmla="*/ 1542197 h 4203510"/>
              <a:gd name="connsiteX23" fmla="*/ 388962 w 3398293"/>
              <a:gd name="connsiteY23" fmla="*/ 1596788 h 4203510"/>
              <a:gd name="connsiteX24" fmla="*/ 382138 w 3398293"/>
              <a:gd name="connsiteY24" fmla="*/ 1617259 h 4203510"/>
              <a:gd name="connsiteX25" fmla="*/ 361666 w 3398293"/>
              <a:gd name="connsiteY25" fmla="*/ 1624083 h 4203510"/>
              <a:gd name="connsiteX26" fmla="*/ 341194 w 3398293"/>
              <a:gd name="connsiteY26" fmla="*/ 1637731 h 4203510"/>
              <a:gd name="connsiteX27" fmla="*/ 266132 w 3398293"/>
              <a:gd name="connsiteY27" fmla="*/ 1658203 h 4203510"/>
              <a:gd name="connsiteX28" fmla="*/ 286603 w 3398293"/>
              <a:gd name="connsiteY28" fmla="*/ 1733265 h 4203510"/>
              <a:gd name="connsiteX29" fmla="*/ 211541 w 3398293"/>
              <a:gd name="connsiteY29" fmla="*/ 1733265 h 4203510"/>
              <a:gd name="connsiteX30" fmla="*/ 204717 w 3398293"/>
              <a:gd name="connsiteY30" fmla="*/ 1787856 h 4203510"/>
              <a:gd name="connsiteX31" fmla="*/ 184245 w 3398293"/>
              <a:gd name="connsiteY31" fmla="*/ 1794680 h 4203510"/>
              <a:gd name="connsiteX32" fmla="*/ 136478 w 3398293"/>
              <a:gd name="connsiteY32" fmla="*/ 1808328 h 4203510"/>
              <a:gd name="connsiteX33" fmla="*/ 95535 w 3398293"/>
              <a:gd name="connsiteY33" fmla="*/ 1835623 h 4203510"/>
              <a:gd name="connsiteX34" fmla="*/ 102359 w 3398293"/>
              <a:gd name="connsiteY34" fmla="*/ 1897038 h 4203510"/>
              <a:gd name="connsiteX35" fmla="*/ 95535 w 3398293"/>
              <a:gd name="connsiteY35" fmla="*/ 2108579 h 4203510"/>
              <a:gd name="connsiteX36" fmla="*/ 81887 w 3398293"/>
              <a:gd name="connsiteY36" fmla="*/ 2129050 h 4203510"/>
              <a:gd name="connsiteX37" fmla="*/ 61415 w 3398293"/>
              <a:gd name="connsiteY37" fmla="*/ 2142698 h 4203510"/>
              <a:gd name="connsiteX38" fmla="*/ 34120 w 3398293"/>
              <a:gd name="connsiteY38" fmla="*/ 2183641 h 4203510"/>
              <a:gd name="connsiteX39" fmla="*/ 13648 w 3398293"/>
              <a:gd name="connsiteY39" fmla="*/ 2245056 h 4203510"/>
              <a:gd name="connsiteX40" fmla="*/ 6824 w 3398293"/>
              <a:gd name="connsiteY40" fmla="*/ 2265528 h 4203510"/>
              <a:gd name="connsiteX41" fmla="*/ 0 w 3398293"/>
              <a:gd name="connsiteY41" fmla="*/ 2292823 h 4203510"/>
              <a:gd name="connsiteX42" fmla="*/ 6824 w 3398293"/>
              <a:gd name="connsiteY42" fmla="*/ 2477068 h 4203510"/>
              <a:gd name="connsiteX43" fmla="*/ 13648 w 3398293"/>
              <a:gd name="connsiteY43" fmla="*/ 2531659 h 4203510"/>
              <a:gd name="connsiteX44" fmla="*/ 34120 w 3398293"/>
              <a:gd name="connsiteY44" fmla="*/ 2647665 h 4203510"/>
              <a:gd name="connsiteX45" fmla="*/ 40944 w 3398293"/>
              <a:gd name="connsiteY45" fmla="*/ 2668137 h 4203510"/>
              <a:gd name="connsiteX46" fmla="*/ 47768 w 3398293"/>
              <a:gd name="connsiteY46" fmla="*/ 2688608 h 4203510"/>
              <a:gd name="connsiteX47" fmla="*/ 88711 w 3398293"/>
              <a:gd name="connsiteY47" fmla="*/ 2722728 h 4203510"/>
              <a:gd name="connsiteX48" fmla="*/ 102359 w 3398293"/>
              <a:gd name="connsiteY48" fmla="*/ 2743200 h 4203510"/>
              <a:gd name="connsiteX49" fmla="*/ 122830 w 3398293"/>
              <a:gd name="connsiteY49" fmla="*/ 2756847 h 4203510"/>
              <a:gd name="connsiteX50" fmla="*/ 150126 w 3398293"/>
              <a:gd name="connsiteY50" fmla="*/ 2790967 h 4203510"/>
              <a:gd name="connsiteX51" fmla="*/ 170597 w 3398293"/>
              <a:gd name="connsiteY51" fmla="*/ 2804614 h 4203510"/>
              <a:gd name="connsiteX52" fmla="*/ 191069 w 3398293"/>
              <a:gd name="connsiteY52" fmla="*/ 2825086 h 4203510"/>
              <a:gd name="connsiteX53" fmla="*/ 211541 w 3398293"/>
              <a:gd name="connsiteY53" fmla="*/ 2838734 h 4203510"/>
              <a:gd name="connsiteX54" fmla="*/ 245660 w 3398293"/>
              <a:gd name="connsiteY54" fmla="*/ 2879677 h 4203510"/>
              <a:gd name="connsiteX55" fmla="*/ 266132 w 3398293"/>
              <a:gd name="connsiteY55" fmla="*/ 2900149 h 4203510"/>
              <a:gd name="connsiteX56" fmla="*/ 286603 w 3398293"/>
              <a:gd name="connsiteY56" fmla="*/ 2913797 h 4203510"/>
              <a:gd name="connsiteX57" fmla="*/ 327547 w 3398293"/>
              <a:gd name="connsiteY57" fmla="*/ 2920620 h 4203510"/>
              <a:gd name="connsiteX58" fmla="*/ 375314 w 3398293"/>
              <a:gd name="connsiteY58" fmla="*/ 2968388 h 4203510"/>
              <a:gd name="connsiteX59" fmla="*/ 395786 w 3398293"/>
              <a:gd name="connsiteY59" fmla="*/ 2988859 h 4203510"/>
              <a:gd name="connsiteX60" fmla="*/ 416257 w 3398293"/>
              <a:gd name="connsiteY60" fmla="*/ 3002507 h 4203510"/>
              <a:gd name="connsiteX61" fmla="*/ 457200 w 3398293"/>
              <a:gd name="connsiteY61" fmla="*/ 3043450 h 4203510"/>
              <a:gd name="connsiteX62" fmla="*/ 477672 w 3398293"/>
              <a:gd name="connsiteY62" fmla="*/ 3063922 h 4203510"/>
              <a:gd name="connsiteX63" fmla="*/ 498144 w 3398293"/>
              <a:gd name="connsiteY63" fmla="*/ 3084394 h 4203510"/>
              <a:gd name="connsiteX64" fmla="*/ 532263 w 3398293"/>
              <a:gd name="connsiteY64" fmla="*/ 3118513 h 4203510"/>
              <a:gd name="connsiteX65" fmla="*/ 583009 w 3398293"/>
              <a:gd name="connsiteY65" fmla="*/ 3179928 h 4203510"/>
              <a:gd name="connsiteX66" fmla="*/ 958011 w 3398293"/>
              <a:gd name="connsiteY66" fmla="*/ 3543021 h 4203510"/>
              <a:gd name="connsiteX67" fmla="*/ 1041697 w 3398293"/>
              <a:gd name="connsiteY67" fmla="*/ 3615726 h 4203510"/>
              <a:gd name="connsiteX68" fmla="*/ 1169861 w 3398293"/>
              <a:gd name="connsiteY68" fmla="*/ 3724908 h 4203510"/>
              <a:gd name="connsiteX69" fmla="*/ 1617260 w 3398293"/>
              <a:gd name="connsiteY69" fmla="*/ 4203510 h 4203510"/>
              <a:gd name="connsiteX70" fmla="*/ 1624084 w 3398293"/>
              <a:gd name="connsiteY70" fmla="*/ 4169391 h 4203510"/>
              <a:gd name="connsiteX71" fmla="*/ 1637732 w 3398293"/>
              <a:gd name="connsiteY71" fmla="*/ 4067032 h 4203510"/>
              <a:gd name="connsiteX72" fmla="*/ 1630908 w 3398293"/>
              <a:gd name="connsiteY72" fmla="*/ 4012441 h 4203510"/>
              <a:gd name="connsiteX73" fmla="*/ 1610436 w 3398293"/>
              <a:gd name="connsiteY73" fmla="*/ 3971498 h 4203510"/>
              <a:gd name="connsiteX74" fmla="*/ 1609258 w 3398293"/>
              <a:gd name="connsiteY74" fmla="*/ 3940047 h 4203510"/>
              <a:gd name="connsiteX75" fmla="*/ 1605412 w 3398293"/>
              <a:gd name="connsiteY75" fmla="*/ 3905926 h 4203510"/>
              <a:gd name="connsiteX76" fmla="*/ 1610436 w 3398293"/>
              <a:gd name="connsiteY76" fmla="*/ 3835020 h 4203510"/>
              <a:gd name="connsiteX77" fmla="*/ 1610436 w 3398293"/>
              <a:gd name="connsiteY77" fmla="*/ 3835020 h 4203510"/>
              <a:gd name="connsiteX78" fmla="*/ 1600635 w 3398293"/>
              <a:gd name="connsiteY78" fmla="*/ 3802080 h 4203510"/>
              <a:gd name="connsiteX79" fmla="*/ 1658203 w 3398293"/>
              <a:gd name="connsiteY79" fmla="*/ 3758159 h 4203510"/>
              <a:gd name="connsiteX80" fmla="*/ 1733266 w 3398293"/>
              <a:gd name="connsiteY80" fmla="*/ 3814549 h 4203510"/>
              <a:gd name="connsiteX81" fmla="*/ 1753738 w 3398293"/>
              <a:gd name="connsiteY81" fmla="*/ 3800901 h 4203510"/>
              <a:gd name="connsiteX82" fmla="*/ 1760562 w 3398293"/>
              <a:gd name="connsiteY82" fmla="*/ 3780429 h 4203510"/>
              <a:gd name="connsiteX83" fmla="*/ 1774209 w 3398293"/>
              <a:gd name="connsiteY83" fmla="*/ 3759958 h 4203510"/>
              <a:gd name="connsiteX84" fmla="*/ 1781033 w 3398293"/>
              <a:gd name="connsiteY84" fmla="*/ 3739486 h 4203510"/>
              <a:gd name="connsiteX85" fmla="*/ 1801505 w 3398293"/>
              <a:gd name="connsiteY85" fmla="*/ 3732662 h 4203510"/>
              <a:gd name="connsiteX86" fmla="*/ 1849272 w 3398293"/>
              <a:gd name="connsiteY86" fmla="*/ 3746310 h 4203510"/>
              <a:gd name="connsiteX87" fmla="*/ 1862920 w 3398293"/>
              <a:gd name="connsiteY87" fmla="*/ 3766782 h 4203510"/>
              <a:gd name="connsiteX88" fmla="*/ 1978926 w 3398293"/>
              <a:gd name="connsiteY88" fmla="*/ 3759958 h 4203510"/>
              <a:gd name="connsiteX89" fmla="*/ 1999397 w 3398293"/>
              <a:gd name="connsiteY89" fmla="*/ 3753134 h 4203510"/>
              <a:gd name="connsiteX90" fmla="*/ 2006221 w 3398293"/>
              <a:gd name="connsiteY90" fmla="*/ 3732662 h 4203510"/>
              <a:gd name="connsiteX91" fmla="*/ 2040341 w 3398293"/>
              <a:gd name="connsiteY91" fmla="*/ 3698543 h 4203510"/>
              <a:gd name="connsiteX92" fmla="*/ 2074460 w 3398293"/>
              <a:gd name="connsiteY92" fmla="*/ 3712191 h 4203510"/>
              <a:gd name="connsiteX93" fmla="*/ 2115403 w 3398293"/>
              <a:gd name="connsiteY93" fmla="*/ 3732662 h 4203510"/>
              <a:gd name="connsiteX94" fmla="*/ 2163171 w 3398293"/>
              <a:gd name="connsiteY94" fmla="*/ 3712191 h 4203510"/>
              <a:gd name="connsiteX95" fmla="*/ 2204114 w 3398293"/>
              <a:gd name="connsiteY95" fmla="*/ 3678071 h 4203510"/>
              <a:gd name="connsiteX96" fmla="*/ 2224586 w 3398293"/>
              <a:gd name="connsiteY96" fmla="*/ 3671247 h 4203510"/>
              <a:gd name="connsiteX97" fmla="*/ 2245057 w 3398293"/>
              <a:gd name="connsiteY97" fmla="*/ 3650776 h 4203510"/>
              <a:gd name="connsiteX98" fmla="*/ 2265529 w 3398293"/>
              <a:gd name="connsiteY98" fmla="*/ 3657600 h 4203510"/>
              <a:gd name="connsiteX99" fmla="*/ 2292824 w 3398293"/>
              <a:gd name="connsiteY99" fmla="*/ 3650776 h 4203510"/>
              <a:gd name="connsiteX100" fmla="*/ 2306472 w 3398293"/>
              <a:gd name="connsiteY100" fmla="*/ 3630304 h 4203510"/>
              <a:gd name="connsiteX101" fmla="*/ 2313296 w 3398293"/>
              <a:gd name="connsiteY101" fmla="*/ 3609832 h 4203510"/>
              <a:gd name="connsiteX102" fmla="*/ 2361063 w 3398293"/>
              <a:gd name="connsiteY102" fmla="*/ 3596185 h 4203510"/>
              <a:gd name="connsiteX103" fmla="*/ 2395183 w 3398293"/>
              <a:gd name="connsiteY103" fmla="*/ 3562065 h 4203510"/>
              <a:gd name="connsiteX104" fmla="*/ 2436126 w 3398293"/>
              <a:gd name="connsiteY104" fmla="*/ 3534770 h 4203510"/>
              <a:gd name="connsiteX105" fmla="*/ 2496901 w 3398293"/>
              <a:gd name="connsiteY105" fmla="*/ 3446842 h 4203510"/>
              <a:gd name="connsiteX106" fmla="*/ 2594355 w 3398293"/>
              <a:gd name="connsiteY106" fmla="*/ 3495746 h 4203510"/>
              <a:gd name="connsiteX107" fmla="*/ 2685126 w 3398293"/>
              <a:gd name="connsiteY107" fmla="*/ 3468451 h 4203510"/>
              <a:gd name="connsiteX108" fmla="*/ 2722729 w 3398293"/>
              <a:gd name="connsiteY108" fmla="*/ 3398292 h 4203510"/>
              <a:gd name="connsiteX109" fmla="*/ 2743200 w 3398293"/>
              <a:gd name="connsiteY109" fmla="*/ 3405116 h 4203510"/>
              <a:gd name="connsiteX110" fmla="*/ 2797791 w 3398293"/>
              <a:gd name="connsiteY110" fmla="*/ 3398292 h 4203510"/>
              <a:gd name="connsiteX111" fmla="*/ 2859206 w 3398293"/>
              <a:gd name="connsiteY111" fmla="*/ 3350525 h 4203510"/>
              <a:gd name="connsiteX112" fmla="*/ 2920621 w 3398293"/>
              <a:gd name="connsiteY112" fmla="*/ 3309582 h 4203510"/>
              <a:gd name="connsiteX113" fmla="*/ 2941093 w 3398293"/>
              <a:gd name="connsiteY113" fmla="*/ 3295934 h 4203510"/>
              <a:gd name="connsiteX114" fmla="*/ 2954741 w 3398293"/>
              <a:gd name="connsiteY114" fmla="*/ 3316405 h 4203510"/>
              <a:gd name="connsiteX115" fmla="*/ 2995684 w 3398293"/>
              <a:gd name="connsiteY115" fmla="*/ 3336877 h 4203510"/>
              <a:gd name="connsiteX116" fmla="*/ 3016156 w 3398293"/>
              <a:gd name="connsiteY116" fmla="*/ 3330053 h 4203510"/>
              <a:gd name="connsiteX117" fmla="*/ 3057099 w 3398293"/>
              <a:gd name="connsiteY117" fmla="*/ 3302758 h 4203510"/>
              <a:gd name="connsiteX118" fmla="*/ 3084394 w 3398293"/>
              <a:gd name="connsiteY118" fmla="*/ 3295934 h 4203510"/>
              <a:gd name="connsiteX119" fmla="*/ 3125338 w 3398293"/>
              <a:gd name="connsiteY119" fmla="*/ 3268638 h 4203510"/>
              <a:gd name="connsiteX120" fmla="*/ 3166281 w 3398293"/>
              <a:gd name="connsiteY120" fmla="*/ 3282286 h 4203510"/>
              <a:gd name="connsiteX121" fmla="*/ 3186753 w 3398293"/>
              <a:gd name="connsiteY121" fmla="*/ 3275462 h 4203510"/>
              <a:gd name="connsiteX122" fmla="*/ 3254991 w 3398293"/>
              <a:gd name="connsiteY122" fmla="*/ 3241343 h 4203510"/>
              <a:gd name="connsiteX123" fmla="*/ 3282287 w 3398293"/>
              <a:gd name="connsiteY123" fmla="*/ 3248167 h 4203510"/>
              <a:gd name="connsiteX124" fmla="*/ 3302759 w 3398293"/>
              <a:gd name="connsiteY124" fmla="*/ 3254991 h 4203510"/>
              <a:gd name="connsiteX125" fmla="*/ 3309583 w 3398293"/>
              <a:gd name="connsiteY125" fmla="*/ 3234519 h 4203510"/>
              <a:gd name="connsiteX126" fmla="*/ 3306295 w 3398293"/>
              <a:gd name="connsiteY126" fmla="*/ 3141962 h 4203510"/>
              <a:gd name="connsiteX127" fmla="*/ 3305674 w 3398293"/>
              <a:gd name="connsiteY127" fmla="*/ 3039356 h 4203510"/>
              <a:gd name="connsiteX128" fmla="*/ 3304185 w 3398293"/>
              <a:gd name="connsiteY128" fmla="*/ 2933089 h 4203510"/>
              <a:gd name="connsiteX129" fmla="*/ 3303876 w 3398293"/>
              <a:gd name="connsiteY129" fmla="*/ 2767269 h 4203510"/>
              <a:gd name="connsiteX130" fmla="*/ 3299470 w 3398293"/>
              <a:gd name="connsiteY130" fmla="*/ 2558645 h 4203510"/>
              <a:gd name="connsiteX131" fmla="*/ 3291158 w 3398293"/>
              <a:gd name="connsiteY131" fmla="*/ 2329672 h 4203510"/>
              <a:gd name="connsiteX132" fmla="*/ 3284645 w 3398293"/>
              <a:gd name="connsiteY132" fmla="*/ 2089595 h 4203510"/>
              <a:gd name="connsiteX133" fmla="*/ 3289111 w 3398293"/>
              <a:gd name="connsiteY133" fmla="*/ 1985749 h 4203510"/>
              <a:gd name="connsiteX134" fmla="*/ 3277263 w 3398293"/>
              <a:gd name="connsiteY134" fmla="*/ 1897037 h 4203510"/>
              <a:gd name="connsiteX135" fmla="*/ 3118514 w 3398293"/>
              <a:gd name="connsiteY135" fmla="*/ 1887236 h 4203510"/>
              <a:gd name="connsiteX136" fmla="*/ 2941093 w 3398293"/>
              <a:gd name="connsiteY136" fmla="*/ 1890214 h 4203510"/>
              <a:gd name="connsiteX137" fmla="*/ 2818263 w 3398293"/>
              <a:gd name="connsiteY137" fmla="*/ 1897038 h 4203510"/>
              <a:gd name="connsiteX138" fmla="*/ 2695433 w 3398293"/>
              <a:gd name="connsiteY138" fmla="*/ 1895860 h 4203510"/>
              <a:gd name="connsiteX139" fmla="*/ 2681786 w 3398293"/>
              <a:gd name="connsiteY139" fmla="*/ 1781032 h 4203510"/>
              <a:gd name="connsiteX140" fmla="*/ 2681786 w 3398293"/>
              <a:gd name="connsiteY140" fmla="*/ 1433014 h 4203510"/>
              <a:gd name="connsiteX141" fmla="*/ 2689788 w 3398293"/>
              <a:gd name="connsiteY141" fmla="*/ 1276065 h 4203510"/>
              <a:gd name="connsiteX142" fmla="*/ 2757158 w 3398293"/>
              <a:gd name="connsiteY142" fmla="*/ 1440149 h 4203510"/>
              <a:gd name="connsiteX143" fmla="*/ 2856291 w 3398293"/>
              <a:gd name="connsiteY143" fmla="*/ 1454106 h 4203510"/>
              <a:gd name="connsiteX144" fmla="*/ 2843822 w 3398293"/>
              <a:gd name="connsiteY144" fmla="*/ 1282889 h 4203510"/>
              <a:gd name="connsiteX145" fmla="*/ 2837866 w 3398293"/>
              <a:gd name="connsiteY145" fmla="*/ 1211983 h 4203510"/>
              <a:gd name="connsiteX146" fmla="*/ 2843201 w 3398293"/>
              <a:gd name="connsiteY146" fmla="*/ 1175196 h 4203510"/>
              <a:gd name="connsiteX147" fmla="*/ 2862494 w 3398293"/>
              <a:gd name="connsiteY147" fmla="*/ 1118806 h 4203510"/>
              <a:gd name="connsiteX148" fmla="*/ 2859206 w 3398293"/>
              <a:gd name="connsiteY148" fmla="*/ 1071349 h 4203510"/>
              <a:gd name="connsiteX149" fmla="*/ 2881166 w 3398293"/>
              <a:gd name="connsiteY149" fmla="*/ 1051187 h 4203510"/>
              <a:gd name="connsiteX150" fmla="*/ 2896303 w 3398293"/>
              <a:gd name="connsiteY150" fmla="*/ 1034872 h 4203510"/>
              <a:gd name="connsiteX151" fmla="*/ 2933401 w 3398293"/>
              <a:gd name="connsiteY151" fmla="*/ 1023892 h 4203510"/>
              <a:gd name="connsiteX152" fmla="*/ 2947048 w 3398293"/>
              <a:gd name="connsiteY152" fmla="*/ 995418 h 4203510"/>
              <a:gd name="connsiteX153" fmla="*/ 2954741 w 3398293"/>
              <a:gd name="connsiteY153" fmla="*/ 934871 h 4203510"/>
              <a:gd name="connsiteX154" fmla="*/ 2999840 w 3398293"/>
              <a:gd name="connsiteY154" fmla="*/ 939338 h 4203510"/>
              <a:gd name="connsiteX155" fmla="*/ 3029493 w 3398293"/>
              <a:gd name="connsiteY155" fmla="*/ 952985 h 4203510"/>
              <a:gd name="connsiteX156" fmla="*/ 3055610 w 3398293"/>
              <a:gd name="connsiteY156" fmla="*/ 965145 h 4203510"/>
              <a:gd name="connsiteX157" fmla="*/ 3101888 w 3398293"/>
              <a:gd name="connsiteY157" fmla="*/ 1013222 h 4203510"/>
              <a:gd name="connsiteX158" fmla="*/ 3161815 w 3398293"/>
              <a:gd name="connsiteY158" fmla="*/ 1078792 h 4203510"/>
              <a:gd name="connsiteX159" fmla="*/ 3205735 w 3398293"/>
              <a:gd name="connsiteY159" fmla="*/ 1131894 h 4203510"/>
              <a:gd name="connsiteX160" fmla="*/ 3275154 w 3398293"/>
              <a:gd name="connsiteY160" fmla="*/ 1202491 h 4203510"/>
              <a:gd name="connsiteX161" fmla="*/ 3350526 w 3398293"/>
              <a:gd name="connsiteY161" fmla="*/ 1262417 h 4203510"/>
              <a:gd name="connsiteX162" fmla="*/ 3370997 w 3398293"/>
              <a:gd name="connsiteY162" fmla="*/ 1276065 h 4203510"/>
              <a:gd name="connsiteX163" fmla="*/ 3391469 w 3398293"/>
              <a:gd name="connsiteY163" fmla="*/ 1269241 h 4203510"/>
              <a:gd name="connsiteX164" fmla="*/ 3398293 w 3398293"/>
              <a:gd name="connsiteY164" fmla="*/ 1248770 h 4203510"/>
              <a:gd name="connsiteX165" fmla="*/ 3364174 w 3398293"/>
              <a:gd name="connsiteY165" fmla="*/ 1187355 h 4203510"/>
              <a:gd name="connsiteX166" fmla="*/ 3336878 w 3398293"/>
              <a:gd name="connsiteY166" fmla="*/ 1146411 h 4203510"/>
              <a:gd name="connsiteX167" fmla="*/ 3330054 w 3398293"/>
              <a:gd name="connsiteY167" fmla="*/ 1125940 h 4203510"/>
              <a:gd name="connsiteX168" fmla="*/ 3309583 w 3398293"/>
              <a:gd name="connsiteY168" fmla="*/ 1112292 h 4203510"/>
              <a:gd name="connsiteX169" fmla="*/ 3289111 w 3398293"/>
              <a:gd name="connsiteY169" fmla="*/ 1091820 h 4203510"/>
              <a:gd name="connsiteX170" fmla="*/ 3261815 w 3398293"/>
              <a:gd name="connsiteY170" fmla="*/ 1050877 h 4203510"/>
              <a:gd name="connsiteX171" fmla="*/ 3234520 w 3398293"/>
              <a:gd name="connsiteY171" fmla="*/ 1009934 h 4203510"/>
              <a:gd name="connsiteX172" fmla="*/ 3207224 w 3398293"/>
              <a:gd name="connsiteY172" fmla="*/ 968991 h 4203510"/>
              <a:gd name="connsiteX173" fmla="*/ 3166281 w 3398293"/>
              <a:gd name="connsiteY173" fmla="*/ 928047 h 4203510"/>
              <a:gd name="connsiteX174" fmla="*/ 3111690 w 3398293"/>
              <a:gd name="connsiteY174" fmla="*/ 880280 h 4203510"/>
              <a:gd name="connsiteX175" fmla="*/ 3116156 w 3398293"/>
              <a:gd name="connsiteY175" fmla="*/ 850006 h 4203510"/>
              <a:gd name="connsiteX176" fmla="*/ 3077571 w 3398293"/>
              <a:gd name="connsiteY176" fmla="*/ 818865 h 4203510"/>
              <a:gd name="connsiteX177" fmla="*/ 3084394 w 3398293"/>
              <a:gd name="connsiteY177" fmla="*/ 743803 h 4203510"/>
              <a:gd name="connsiteX178" fmla="*/ 3077571 w 3398293"/>
              <a:gd name="connsiteY178" fmla="*/ 627797 h 4203510"/>
              <a:gd name="connsiteX179" fmla="*/ 3057099 w 3398293"/>
              <a:gd name="connsiteY179" fmla="*/ 620973 h 4203510"/>
              <a:gd name="connsiteX180" fmla="*/ 2709081 w 3398293"/>
              <a:gd name="connsiteY180" fmla="*/ 614149 h 4203510"/>
              <a:gd name="connsiteX181" fmla="*/ 2715905 w 3398293"/>
              <a:gd name="connsiteY181" fmla="*/ 532262 h 4203510"/>
              <a:gd name="connsiteX182" fmla="*/ 2688609 w 3398293"/>
              <a:gd name="connsiteY182" fmla="*/ 484495 h 4203510"/>
              <a:gd name="connsiteX183" fmla="*/ 2668138 w 3398293"/>
              <a:gd name="connsiteY183" fmla="*/ 477671 h 4203510"/>
              <a:gd name="connsiteX184" fmla="*/ 2538484 w 3398293"/>
              <a:gd name="connsiteY184" fmla="*/ 457200 h 4203510"/>
              <a:gd name="connsiteX185" fmla="*/ 2456597 w 3398293"/>
              <a:gd name="connsiteY185" fmla="*/ 464023 h 4203510"/>
              <a:gd name="connsiteX186" fmla="*/ 2436126 w 3398293"/>
              <a:gd name="connsiteY186" fmla="*/ 470847 h 4203510"/>
              <a:gd name="connsiteX187" fmla="*/ 2374711 w 3398293"/>
              <a:gd name="connsiteY187" fmla="*/ 464023 h 4203510"/>
              <a:gd name="connsiteX188" fmla="*/ 2299648 w 3398293"/>
              <a:gd name="connsiteY188" fmla="*/ 470847 h 4203510"/>
              <a:gd name="connsiteX189" fmla="*/ 2279177 w 3398293"/>
              <a:gd name="connsiteY189" fmla="*/ 477671 h 4203510"/>
              <a:gd name="connsiteX190" fmla="*/ 2238233 w 3398293"/>
              <a:gd name="connsiteY190" fmla="*/ 504967 h 4203510"/>
              <a:gd name="connsiteX191" fmla="*/ 2197290 w 3398293"/>
              <a:gd name="connsiteY191" fmla="*/ 477671 h 4203510"/>
              <a:gd name="connsiteX192" fmla="*/ 2183642 w 3398293"/>
              <a:gd name="connsiteY192" fmla="*/ 457200 h 4203510"/>
              <a:gd name="connsiteX193" fmla="*/ 2163171 w 3398293"/>
              <a:gd name="connsiteY193" fmla="*/ 450376 h 4203510"/>
              <a:gd name="connsiteX194" fmla="*/ 2101756 w 3398293"/>
              <a:gd name="connsiteY194" fmla="*/ 409432 h 4203510"/>
              <a:gd name="connsiteX195" fmla="*/ 2081284 w 3398293"/>
              <a:gd name="connsiteY195" fmla="*/ 395785 h 4203510"/>
              <a:gd name="connsiteX196" fmla="*/ 2060812 w 3398293"/>
              <a:gd name="connsiteY196" fmla="*/ 388961 h 4203510"/>
              <a:gd name="connsiteX197" fmla="*/ 2019869 w 3398293"/>
              <a:gd name="connsiteY197" fmla="*/ 361665 h 4203510"/>
              <a:gd name="connsiteX198" fmla="*/ 1999397 w 3398293"/>
              <a:gd name="connsiteY198" fmla="*/ 348017 h 4203510"/>
              <a:gd name="connsiteX199" fmla="*/ 1978926 w 3398293"/>
              <a:gd name="connsiteY199" fmla="*/ 341194 h 4203510"/>
              <a:gd name="connsiteX200" fmla="*/ 1979236 w 3398293"/>
              <a:gd name="connsiteY200" fmla="*/ 302608 h 4203510"/>
              <a:gd name="connsiteX201" fmla="*/ 1974212 w 3398293"/>
              <a:gd name="connsiteY201" fmla="*/ 272644 h 4203510"/>
              <a:gd name="connsiteX202" fmla="*/ 1963231 w 3398293"/>
              <a:gd name="connsiteY202" fmla="*/ 227235 h 4203510"/>
              <a:gd name="connsiteX203" fmla="*/ 1924644 w 3398293"/>
              <a:gd name="connsiteY203" fmla="*/ 180646 h 4203510"/>
              <a:gd name="connsiteX204" fmla="*/ 1888726 w 3398293"/>
              <a:gd name="connsiteY204" fmla="*/ 139703 h 4203510"/>
              <a:gd name="connsiteX205" fmla="*/ 1876568 w 3398293"/>
              <a:gd name="connsiteY205" fmla="*/ 129653 h 4203510"/>
              <a:gd name="connsiteX206" fmla="*/ 1869744 w 3398293"/>
              <a:gd name="connsiteY206" fmla="*/ 88710 h 4203510"/>
              <a:gd name="connsiteX207" fmla="*/ 1862920 w 3398293"/>
              <a:gd name="connsiteY207" fmla="*/ 68238 h 4203510"/>
              <a:gd name="connsiteX208" fmla="*/ 1842448 w 3398293"/>
              <a:gd name="connsiteY208" fmla="*/ 61414 h 4203510"/>
              <a:gd name="connsiteX209" fmla="*/ 1801505 w 3398293"/>
              <a:gd name="connsiteY209" fmla="*/ 40943 h 4203510"/>
              <a:gd name="connsiteX210" fmla="*/ 1753738 w 3398293"/>
              <a:gd name="connsiteY210" fmla="*/ 47767 h 4203510"/>
              <a:gd name="connsiteX211" fmla="*/ 1726442 w 3398293"/>
              <a:gd name="connsiteY211" fmla="*/ 88710 h 4203510"/>
              <a:gd name="connsiteX212" fmla="*/ 1705971 w 3398293"/>
              <a:gd name="connsiteY212" fmla="*/ 109182 h 4203510"/>
              <a:gd name="connsiteX213" fmla="*/ 1685499 w 3398293"/>
              <a:gd name="connsiteY213" fmla="*/ 116005 h 4203510"/>
              <a:gd name="connsiteX214" fmla="*/ 1624084 w 3398293"/>
              <a:gd name="connsiteY214" fmla="*/ 102358 h 4203510"/>
              <a:gd name="connsiteX215" fmla="*/ 1610436 w 3398293"/>
              <a:gd name="connsiteY215" fmla="*/ 81886 h 4203510"/>
              <a:gd name="connsiteX216" fmla="*/ 1569493 w 3398293"/>
              <a:gd name="connsiteY216" fmla="*/ 68238 h 4203510"/>
              <a:gd name="connsiteX217" fmla="*/ 1549021 w 3398293"/>
              <a:gd name="connsiteY217" fmla="*/ 47767 h 4203510"/>
              <a:gd name="connsiteX218" fmla="*/ 1528550 w 3398293"/>
              <a:gd name="connsiteY218" fmla="*/ 34119 h 4203510"/>
              <a:gd name="connsiteX219" fmla="*/ 1501254 w 3398293"/>
              <a:gd name="connsiteY219" fmla="*/ 0 h 4203510"/>
              <a:gd name="connsiteX220" fmla="*/ 1480783 w 3398293"/>
              <a:gd name="connsiteY220" fmla="*/ 6823 h 4203510"/>
              <a:gd name="connsiteX221" fmla="*/ 1453487 w 3398293"/>
              <a:gd name="connsiteY221" fmla="*/ 13647 h 4203510"/>
              <a:gd name="connsiteX222" fmla="*/ 1433015 w 3398293"/>
              <a:gd name="connsiteY222" fmla="*/ 27295 h 4203510"/>
              <a:gd name="connsiteX223" fmla="*/ 1412544 w 3398293"/>
              <a:gd name="connsiteY223" fmla="*/ 34119 h 4203510"/>
              <a:gd name="connsiteX224" fmla="*/ 1392072 w 3398293"/>
              <a:gd name="connsiteY224" fmla="*/ 47767 h 4203510"/>
              <a:gd name="connsiteX225" fmla="*/ 1371600 w 3398293"/>
              <a:gd name="connsiteY225" fmla="*/ 54591 h 4203510"/>
              <a:gd name="connsiteX226" fmla="*/ 1330657 w 3398293"/>
              <a:gd name="connsiteY226" fmla="*/ 75062 h 4203510"/>
              <a:gd name="connsiteX227" fmla="*/ 1289714 w 3398293"/>
              <a:gd name="connsiteY227" fmla="*/ 68238 h 4203510"/>
              <a:gd name="connsiteX228" fmla="*/ 1276066 w 3398293"/>
              <a:gd name="connsiteY228" fmla="*/ 47767 h 4203510"/>
              <a:gd name="connsiteX229" fmla="*/ 1255594 w 3398293"/>
              <a:gd name="connsiteY229" fmla="*/ 34119 h 4203510"/>
              <a:gd name="connsiteX230" fmla="*/ 1248771 w 3398293"/>
              <a:gd name="connsiteY230" fmla="*/ 54591 h 4203510"/>
              <a:gd name="connsiteX231" fmla="*/ 1228299 w 3398293"/>
              <a:gd name="connsiteY231" fmla="*/ 61414 h 4203510"/>
              <a:gd name="connsiteX232" fmla="*/ 1207827 w 3398293"/>
              <a:gd name="connsiteY232" fmla="*/ 75062 h 4203510"/>
              <a:gd name="connsiteX233" fmla="*/ 1132765 w 3398293"/>
              <a:gd name="connsiteY233" fmla="*/ 68238 h 4203510"/>
              <a:gd name="connsiteX234" fmla="*/ 1030406 w 3398293"/>
              <a:gd name="connsiteY234" fmla="*/ 54591 h 420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3398293" h="4203510">
                <a:moveTo>
                  <a:pt x="1030406" y="54591"/>
                </a:moveTo>
                <a:lnTo>
                  <a:pt x="1030406" y="54591"/>
                </a:lnTo>
                <a:cubicBezTo>
                  <a:pt x="1023582" y="72788"/>
                  <a:pt x="1015650" y="90607"/>
                  <a:pt x="1009935" y="109182"/>
                </a:cubicBezTo>
                <a:cubicBezTo>
                  <a:pt x="1006403" y="120662"/>
                  <a:pt x="1001775" y="157793"/>
                  <a:pt x="996287" y="170597"/>
                </a:cubicBezTo>
                <a:cubicBezTo>
                  <a:pt x="993056" y="178135"/>
                  <a:pt x="987188" y="184244"/>
                  <a:pt x="982639" y="191068"/>
                </a:cubicBezTo>
                <a:cubicBezTo>
                  <a:pt x="959715" y="259841"/>
                  <a:pt x="994684" y="153187"/>
                  <a:pt x="968991" y="238835"/>
                </a:cubicBezTo>
                <a:cubicBezTo>
                  <a:pt x="964857" y="252614"/>
                  <a:pt x="959893" y="266131"/>
                  <a:pt x="955344" y="279779"/>
                </a:cubicBezTo>
                <a:cubicBezTo>
                  <a:pt x="953069" y="286603"/>
                  <a:pt x="954505" y="296260"/>
                  <a:pt x="948520" y="300250"/>
                </a:cubicBezTo>
                <a:lnTo>
                  <a:pt x="907577" y="327546"/>
                </a:lnTo>
                <a:cubicBezTo>
                  <a:pt x="898478" y="341194"/>
                  <a:pt x="891879" y="356891"/>
                  <a:pt x="880281" y="368489"/>
                </a:cubicBezTo>
                <a:cubicBezTo>
                  <a:pt x="867425" y="381345"/>
                  <a:pt x="853762" y="392331"/>
                  <a:pt x="846162" y="409432"/>
                </a:cubicBezTo>
                <a:cubicBezTo>
                  <a:pt x="840319" y="422578"/>
                  <a:pt x="837063" y="436728"/>
                  <a:pt x="832514" y="450376"/>
                </a:cubicBezTo>
                <a:lnTo>
                  <a:pt x="825690" y="470847"/>
                </a:lnTo>
                <a:cubicBezTo>
                  <a:pt x="827965" y="489044"/>
                  <a:pt x="821998" y="510414"/>
                  <a:pt x="832514" y="525438"/>
                </a:cubicBezTo>
                <a:cubicBezTo>
                  <a:pt x="840764" y="537223"/>
                  <a:pt x="861487" y="531106"/>
                  <a:pt x="873457" y="539086"/>
                </a:cubicBezTo>
                <a:lnTo>
                  <a:pt x="914400" y="566382"/>
                </a:lnTo>
                <a:cubicBezTo>
                  <a:pt x="922591" y="902225"/>
                  <a:pt x="915695" y="1054700"/>
                  <a:pt x="914400" y="1207826"/>
                </a:cubicBezTo>
                <a:cubicBezTo>
                  <a:pt x="913105" y="1360952"/>
                  <a:pt x="907104" y="1461084"/>
                  <a:pt x="906632" y="1485137"/>
                </a:cubicBezTo>
                <a:cubicBezTo>
                  <a:pt x="906337" y="1500165"/>
                  <a:pt x="836805" y="1492464"/>
                  <a:pt x="770789" y="1487915"/>
                </a:cubicBezTo>
                <a:cubicBezTo>
                  <a:pt x="684456" y="1483263"/>
                  <a:pt x="567468" y="1485341"/>
                  <a:pt x="511791" y="1486427"/>
                </a:cubicBezTo>
                <a:cubicBezTo>
                  <a:pt x="456114" y="1487513"/>
                  <a:pt x="456063" y="1491958"/>
                  <a:pt x="436729" y="1494429"/>
                </a:cubicBezTo>
                <a:cubicBezTo>
                  <a:pt x="417395" y="1496900"/>
                  <a:pt x="409434" y="1498978"/>
                  <a:pt x="395786" y="1501253"/>
                </a:cubicBezTo>
                <a:cubicBezTo>
                  <a:pt x="388886" y="1511604"/>
                  <a:pt x="375314" y="1528071"/>
                  <a:pt x="375314" y="1542197"/>
                </a:cubicBezTo>
                <a:cubicBezTo>
                  <a:pt x="375314" y="1558665"/>
                  <a:pt x="383577" y="1580634"/>
                  <a:pt x="388962" y="1596788"/>
                </a:cubicBezTo>
                <a:cubicBezTo>
                  <a:pt x="386687" y="1603612"/>
                  <a:pt x="387224" y="1612173"/>
                  <a:pt x="382138" y="1617259"/>
                </a:cubicBezTo>
                <a:cubicBezTo>
                  <a:pt x="377052" y="1622345"/>
                  <a:pt x="368100" y="1620866"/>
                  <a:pt x="361666" y="1624083"/>
                </a:cubicBezTo>
                <a:cubicBezTo>
                  <a:pt x="354330" y="1627751"/>
                  <a:pt x="348689" y="1634400"/>
                  <a:pt x="341194" y="1637731"/>
                </a:cubicBezTo>
                <a:cubicBezTo>
                  <a:pt x="312859" y="1650324"/>
                  <a:pt x="295321" y="1652365"/>
                  <a:pt x="266132" y="1658203"/>
                </a:cubicBezTo>
                <a:cubicBezTo>
                  <a:pt x="299860" y="1708796"/>
                  <a:pt x="296644" y="1683062"/>
                  <a:pt x="286603" y="1733265"/>
                </a:cubicBezTo>
                <a:cubicBezTo>
                  <a:pt x="278591" y="1731930"/>
                  <a:pt x="222032" y="1717528"/>
                  <a:pt x="211541" y="1733265"/>
                </a:cubicBezTo>
                <a:cubicBezTo>
                  <a:pt x="201369" y="1748524"/>
                  <a:pt x="212165" y="1771098"/>
                  <a:pt x="204717" y="1787856"/>
                </a:cubicBezTo>
                <a:cubicBezTo>
                  <a:pt x="201796" y="1794429"/>
                  <a:pt x="191161" y="1792704"/>
                  <a:pt x="184245" y="1794680"/>
                </a:cubicBezTo>
                <a:cubicBezTo>
                  <a:pt x="176970" y="1796759"/>
                  <a:pt x="145139" y="1803516"/>
                  <a:pt x="136478" y="1808328"/>
                </a:cubicBezTo>
                <a:cubicBezTo>
                  <a:pt x="122140" y="1816294"/>
                  <a:pt x="95535" y="1835623"/>
                  <a:pt x="95535" y="1835623"/>
                </a:cubicBezTo>
                <a:cubicBezTo>
                  <a:pt x="119885" y="1872149"/>
                  <a:pt x="105424" y="1840344"/>
                  <a:pt x="102359" y="1897038"/>
                </a:cubicBezTo>
                <a:cubicBezTo>
                  <a:pt x="98551" y="1967485"/>
                  <a:pt x="101736" y="2038302"/>
                  <a:pt x="95535" y="2108579"/>
                </a:cubicBezTo>
                <a:cubicBezTo>
                  <a:pt x="94814" y="2116748"/>
                  <a:pt x="87686" y="2123251"/>
                  <a:pt x="81887" y="2129050"/>
                </a:cubicBezTo>
                <a:cubicBezTo>
                  <a:pt x="76088" y="2134849"/>
                  <a:pt x="68239" y="2138149"/>
                  <a:pt x="61415" y="2142698"/>
                </a:cubicBezTo>
                <a:cubicBezTo>
                  <a:pt x="52317" y="2156346"/>
                  <a:pt x="39307" y="2168080"/>
                  <a:pt x="34120" y="2183641"/>
                </a:cubicBezTo>
                <a:lnTo>
                  <a:pt x="13648" y="2245056"/>
                </a:lnTo>
                <a:cubicBezTo>
                  <a:pt x="11373" y="2251880"/>
                  <a:pt x="8569" y="2258550"/>
                  <a:pt x="6824" y="2265528"/>
                </a:cubicBezTo>
                <a:lnTo>
                  <a:pt x="0" y="2292823"/>
                </a:lnTo>
                <a:cubicBezTo>
                  <a:pt x="2275" y="2354238"/>
                  <a:pt x="3318" y="2415711"/>
                  <a:pt x="6824" y="2477068"/>
                </a:cubicBezTo>
                <a:cubicBezTo>
                  <a:pt x="7870" y="2495377"/>
                  <a:pt x="11728" y="2513421"/>
                  <a:pt x="13648" y="2531659"/>
                </a:cubicBezTo>
                <a:cubicBezTo>
                  <a:pt x="23650" y="2626676"/>
                  <a:pt x="11453" y="2579665"/>
                  <a:pt x="34120" y="2647665"/>
                </a:cubicBezTo>
                <a:lnTo>
                  <a:pt x="40944" y="2668137"/>
                </a:lnTo>
                <a:cubicBezTo>
                  <a:pt x="43219" y="2674961"/>
                  <a:pt x="41783" y="2684618"/>
                  <a:pt x="47768" y="2688608"/>
                </a:cubicBezTo>
                <a:cubicBezTo>
                  <a:pt x="67896" y="2702027"/>
                  <a:pt x="72292" y="2703025"/>
                  <a:pt x="88711" y="2722728"/>
                </a:cubicBezTo>
                <a:cubicBezTo>
                  <a:pt x="93961" y="2729029"/>
                  <a:pt x="96560" y="2737401"/>
                  <a:pt x="102359" y="2743200"/>
                </a:cubicBezTo>
                <a:cubicBezTo>
                  <a:pt x="108158" y="2748999"/>
                  <a:pt x="117031" y="2751048"/>
                  <a:pt x="122830" y="2756847"/>
                </a:cubicBezTo>
                <a:cubicBezTo>
                  <a:pt x="133129" y="2767146"/>
                  <a:pt x="139827" y="2780668"/>
                  <a:pt x="150126" y="2790967"/>
                </a:cubicBezTo>
                <a:cubicBezTo>
                  <a:pt x="155925" y="2796766"/>
                  <a:pt x="164297" y="2799364"/>
                  <a:pt x="170597" y="2804614"/>
                </a:cubicBezTo>
                <a:cubicBezTo>
                  <a:pt x="178011" y="2810792"/>
                  <a:pt x="183655" y="2818908"/>
                  <a:pt x="191069" y="2825086"/>
                </a:cubicBezTo>
                <a:cubicBezTo>
                  <a:pt x="197370" y="2830336"/>
                  <a:pt x="205240" y="2833484"/>
                  <a:pt x="211541" y="2838734"/>
                </a:cubicBezTo>
                <a:cubicBezTo>
                  <a:pt x="244162" y="2865918"/>
                  <a:pt x="221262" y="2850399"/>
                  <a:pt x="245660" y="2879677"/>
                </a:cubicBezTo>
                <a:cubicBezTo>
                  <a:pt x="251838" y="2887091"/>
                  <a:pt x="258718" y="2893971"/>
                  <a:pt x="266132" y="2900149"/>
                </a:cubicBezTo>
                <a:cubicBezTo>
                  <a:pt x="272432" y="2905399"/>
                  <a:pt x="278823" y="2911204"/>
                  <a:pt x="286603" y="2913797"/>
                </a:cubicBezTo>
                <a:cubicBezTo>
                  <a:pt x="299729" y="2918172"/>
                  <a:pt x="313899" y="2918346"/>
                  <a:pt x="327547" y="2920620"/>
                </a:cubicBezTo>
                <a:cubicBezTo>
                  <a:pt x="373870" y="2936062"/>
                  <a:pt x="320559" y="2913636"/>
                  <a:pt x="375314" y="2968388"/>
                </a:cubicBezTo>
                <a:cubicBezTo>
                  <a:pt x="382138" y="2975212"/>
                  <a:pt x="388372" y="2982681"/>
                  <a:pt x="395786" y="2988859"/>
                </a:cubicBezTo>
                <a:cubicBezTo>
                  <a:pt x="402086" y="2994109"/>
                  <a:pt x="410127" y="2997058"/>
                  <a:pt x="416257" y="3002507"/>
                </a:cubicBezTo>
                <a:cubicBezTo>
                  <a:pt x="430682" y="3015330"/>
                  <a:pt x="443552" y="3029802"/>
                  <a:pt x="457200" y="3043450"/>
                </a:cubicBezTo>
                <a:lnTo>
                  <a:pt x="477672" y="3063922"/>
                </a:lnTo>
                <a:cubicBezTo>
                  <a:pt x="484496" y="3070746"/>
                  <a:pt x="492791" y="3076364"/>
                  <a:pt x="498144" y="3084394"/>
                </a:cubicBezTo>
                <a:cubicBezTo>
                  <a:pt x="516340" y="3111689"/>
                  <a:pt x="504967" y="3100316"/>
                  <a:pt x="532263" y="3118513"/>
                </a:cubicBezTo>
                <a:cubicBezTo>
                  <a:pt x="539374" y="3139847"/>
                  <a:pt x="512051" y="3109177"/>
                  <a:pt x="583009" y="3179928"/>
                </a:cubicBezTo>
                <a:cubicBezTo>
                  <a:pt x="653967" y="3250679"/>
                  <a:pt x="881563" y="3470388"/>
                  <a:pt x="958011" y="3543021"/>
                </a:cubicBezTo>
                <a:cubicBezTo>
                  <a:pt x="1034459" y="3615654"/>
                  <a:pt x="1006389" y="3585412"/>
                  <a:pt x="1041697" y="3615726"/>
                </a:cubicBezTo>
                <a:cubicBezTo>
                  <a:pt x="1077005" y="3646040"/>
                  <a:pt x="1073934" y="3626944"/>
                  <a:pt x="1169861" y="3724908"/>
                </a:cubicBezTo>
                <a:cubicBezTo>
                  <a:pt x="1265788" y="3822872"/>
                  <a:pt x="1541556" y="4129429"/>
                  <a:pt x="1617260" y="4203510"/>
                </a:cubicBezTo>
                <a:cubicBezTo>
                  <a:pt x="1619535" y="4192137"/>
                  <a:pt x="1622729" y="4180910"/>
                  <a:pt x="1624084" y="4169391"/>
                </a:cubicBezTo>
                <a:cubicBezTo>
                  <a:pt x="1636228" y="4066167"/>
                  <a:pt x="1621006" y="4117210"/>
                  <a:pt x="1637732" y="4067032"/>
                </a:cubicBezTo>
                <a:cubicBezTo>
                  <a:pt x="1635457" y="4048835"/>
                  <a:pt x="1634189" y="4030484"/>
                  <a:pt x="1630908" y="4012441"/>
                </a:cubicBezTo>
                <a:cubicBezTo>
                  <a:pt x="1626738" y="3989505"/>
                  <a:pt x="1614044" y="3983564"/>
                  <a:pt x="1610436" y="3971498"/>
                </a:cubicBezTo>
                <a:cubicBezTo>
                  <a:pt x="1606828" y="3959432"/>
                  <a:pt x="1610095" y="3950976"/>
                  <a:pt x="1609258" y="3940047"/>
                </a:cubicBezTo>
                <a:cubicBezTo>
                  <a:pt x="1608421" y="3929118"/>
                  <a:pt x="1612236" y="3917299"/>
                  <a:pt x="1605412" y="3905926"/>
                </a:cubicBezTo>
                <a:cubicBezTo>
                  <a:pt x="1615453" y="3855723"/>
                  <a:pt x="1609599" y="3846838"/>
                  <a:pt x="1610436" y="3835020"/>
                </a:cubicBezTo>
                <a:lnTo>
                  <a:pt x="1610436" y="3835020"/>
                </a:lnTo>
                <a:cubicBezTo>
                  <a:pt x="1608803" y="3829530"/>
                  <a:pt x="1592674" y="3814890"/>
                  <a:pt x="1600635" y="3802080"/>
                </a:cubicBezTo>
                <a:cubicBezTo>
                  <a:pt x="1608596" y="3789270"/>
                  <a:pt x="1636740" y="3765314"/>
                  <a:pt x="1658203" y="3758159"/>
                </a:cubicBezTo>
                <a:cubicBezTo>
                  <a:pt x="1720751" y="3773796"/>
                  <a:pt x="1697187" y="3790496"/>
                  <a:pt x="1733266" y="3814549"/>
                </a:cubicBezTo>
                <a:cubicBezTo>
                  <a:pt x="1740090" y="3810000"/>
                  <a:pt x="1748615" y="3807305"/>
                  <a:pt x="1753738" y="3800901"/>
                </a:cubicBezTo>
                <a:cubicBezTo>
                  <a:pt x="1758232" y="3795284"/>
                  <a:pt x="1757345" y="3786863"/>
                  <a:pt x="1760562" y="3780429"/>
                </a:cubicBezTo>
                <a:cubicBezTo>
                  <a:pt x="1764230" y="3773094"/>
                  <a:pt x="1770541" y="3767293"/>
                  <a:pt x="1774209" y="3759958"/>
                </a:cubicBezTo>
                <a:cubicBezTo>
                  <a:pt x="1777426" y="3753524"/>
                  <a:pt x="1775947" y="3744572"/>
                  <a:pt x="1781033" y="3739486"/>
                </a:cubicBezTo>
                <a:cubicBezTo>
                  <a:pt x="1786119" y="3734400"/>
                  <a:pt x="1794681" y="3734937"/>
                  <a:pt x="1801505" y="3732662"/>
                </a:cubicBezTo>
                <a:cubicBezTo>
                  <a:pt x="1803288" y="3733108"/>
                  <a:pt x="1844823" y="3742750"/>
                  <a:pt x="1849272" y="3746310"/>
                </a:cubicBezTo>
                <a:cubicBezTo>
                  <a:pt x="1855676" y="3751433"/>
                  <a:pt x="1858371" y="3759958"/>
                  <a:pt x="1862920" y="3766782"/>
                </a:cubicBezTo>
                <a:cubicBezTo>
                  <a:pt x="1901589" y="3764507"/>
                  <a:pt x="1940383" y="3763812"/>
                  <a:pt x="1978926" y="3759958"/>
                </a:cubicBezTo>
                <a:cubicBezTo>
                  <a:pt x="1986083" y="3759242"/>
                  <a:pt x="1994311" y="3758220"/>
                  <a:pt x="1999397" y="3753134"/>
                </a:cubicBezTo>
                <a:cubicBezTo>
                  <a:pt x="2004483" y="3748048"/>
                  <a:pt x="2003004" y="3739096"/>
                  <a:pt x="2006221" y="3732662"/>
                </a:cubicBezTo>
                <a:cubicBezTo>
                  <a:pt x="2017594" y="3709917"/>
                  <a:pt x="2019870" y="3712190"/>
                  <a:pt x="2040341" y="3698543"/>
                </a:cubicBezTo>
                <a:cubicBezTo>
                  <a:pt x="2051714" y="3703092"/>
                  <a:pt x="2063504" y="3706713"/>
                  <a:pt x="2074460" y="3712191"/>
                </a:cubicBezTo>
                <a:cubicBezTo>
                  <a:pt x="2127372" y="3738646"/>
                  <a:pt x="2063950" y="3715510"/>
                  <a:pt x="2115403" y="3732662"/>
                </a:cubicBezTo>
                <a:cubicBezTo>
                  <a:pt x="2166801" y="3698396"/>
                  <a:pt x="2101477" y="3738631"/>
                  <a:pt x="2163171" y="3712191"/>
                </a:cubicBezTo>
                <a:cubicBezTo>
                  <a:pt x="2194421" y="3698798"/>
                  <a:pt x="2174608" y="3697742"/>
                  <a:pt x="2204114" y="3678071"/>
                </a:cubicBezTo>
                <a:cubicBezTo>
                  <a:pt x="2210099" y="3674081"/>
                  <a:pt x="2217762" y="3673522"/>
                  <a:pt x="2224586" y="3671247"/>
                </a:cubicBezTo>
                <a:cubicBezTo>
                  <a:pt x="2231410" y="3664423"/>
                  <a:pt x="2235902" y="3653828"/>
                  <a:pt x="2245057" y="3650776"/>
                </a:cubicBezTo>
                <a:cubicBezTo>
                  <a:pt x="2251881" y="3648501"/>
                  <a:pt x="2258336" y="3657600"/>
                  <a:pt x="2265529" y="3657600"/>
                </a:cubicBezTo>
                <a:cubicBezTo>
                  <a:pt x="2274907" y="3657600"/>
                  <a:pt x="2283726" y="3653051"/>
                  <a:pt x="2292824" y="3650776"/>
                </a:cubicBezTo>
                <a:cubicBezTo>
                  <a:pt x="2297373" y="3643952"/>
                  <a:pt x="2302804" y="3637640"/>
                  <a:pt x="2306472" y="3630304"/>
                </a:cubicBezTo>
                <a:cubicBezTo>
                  <a:pt x="2309689" y="3623870"/>
                  <a:pt x="2308210" y="3614918"/>
                  <a:pt x="2313296" y="3609832"/>
                </a:cubicBezTo>
                <a:cubicBezTo>
                  <a:pt x="2316560" y="3606568"/>
                  <a:pt x="2360825" y="3596245"/>
                  <a:pt x="2361063" y="3596185"/>
                </a:cubicBezTo>
                <a:cubicBezTo>
                  <a:pt x="2386084" y="3558653"/>
                  <a:pt x="2361063" y="3590498"/>
                  <a:pt x="2395183" y="3562065"/>
                </a:cubicBezTo>
                <a:cubicBezTo>
                  <a:pt x="2429260" y="3533668"/>
                  <a:pt x="2400149" y="3546762"/>
                  <a:pt x="2436126" y="3534770"/>
                </a:cubicBezTo>
                <a:cubicBezTo>
                  <a:pt x="2455460" y="3521122"/>
                  <a:pt x="2475292" y="3460490"/>
                  <a:pt x="2496901" y="3446842"/>
                </a:cubicBezTo>
                <a:cubicBezTo>
                  <a:pt x="2516235" y="3436606"/>
                  <a:pt x="2569334" y="3504844"/>
                  <a:pt x="2594355" y="3495746"/>
                </a:cubicBezTo>
                <a:cubicBezTo>
                  <a:pt x="2635970" y="3454129"/>
                  <a:pt x="2663730" y="3484693"/>
                  <a:pt x="2685126" y="3468451"/>
                </a:cubicBezTo>
                <a:cubicBezTo>
                  <a:pt x="2706522" y="3452209"/>
                  <a:pt x="2699177" y="3413994"/>
                  <a:pt x="2722729" y="3398292"/>
                </a:cubicBezTo>
                <a:cubicBezTo>
                  <a:pt x="2729553" y="3400567"/>
                  <a:pt x="2736007" y="3405116"/>
                  <a:pt x="2743200" y="3405116"/>
                </a:cubicBezTo>
                <a:cubicBezTo>
                  <a:pt x="2761539" y="3405116"/>
                  <a:pt x="2780521" y="3404460"/>
                  <a:pt x="2797791" y="3398292"/>
                </a:cubicBezTo>
                <a:cubicBezTo>
                  <a:pt x="2839531" y="3383385"/>
                  <a:pt x="2831393" y="3372158"/>
                  <a:pt x="2859206" y="3350525"/>
                </a:cubicBezTo>
                <a:cubicBezTo>
                  <a:pt x="2859214" y="3350518"/>
                  <a:pt x="2910380" y="3316409"/>
                  <a:pt x="2920621" y="3309582"/>
                </a:cubicBezTo>
                <a:lnTo>
                  <a:pt x="2941093" y="3295934"/>
                </a:lnTo>
                <a:cubicBezTo>
                  <a:pt x="2945642" y="3302758"/>
                  <a:pt x="2948942" y="3310606"/>
                  <a:pt x="2954741" y="3316405"/>
                </a:cubicBezTo>
                <a:cubicBezTo>
                  <a:pt x="2967970" y="3329634"/>
                  <a:pt x="2979033" y="3331327"/>
                  <a:pt x="2995684" y="3336877"/>
                </a:cubicBezTo>
                <a:cubicBezTo>
                  <a:pt x="3002508" y="3334602"/>
                  <a:pt x="3009868" y="3333546"/>
                  <a:pt x="3016156" y="3330053"/>
                </a:cubicBezTo>
                <a:cubicBezTo>
                  <a:pt x="3030494" y="3322087"/>
                  <a:pt x="3041186" y="3306736"/>
                  <a:pt x="3057099" y="3302758"/>
                </a:cubicBezTo>
                <a:lnTo>
                  <a:pt x="3084394" y="3295934"/>
                </a:lnTo>
                <a:cubicBezTo>
                  <a:pt x="3098042" y="3286835"/>
                  <a:pt x="3109777" y="3263451"/>
                  <a:pt x="3125338" y="3268638"/>
                </a:cubicBezTo>
                <a:lnTo>
                  <a:pt x="3166281" y="3282286"/>
                </a:lnTo>
                <a:cubicBezTo>
                  <a:pt x="3173105" y="3280011"/>
                  <a:pt x="3180222" y="3278476"/>
                  <a:pt x="3186753" y="3275462"/>
                </a:cubicBezTo>
                <a:cubicBezTo>
                  <a:pt x="3209843" y="3264805"/>
                  <a:pt x="3254991" y="3241343"/>
                  <a:pt x="3254991" y="3241343"/>
                </a:cubicBezTo>
                <a:cubicBezTo>
                  <a:pt x="3264090" y="3243618"/>
                  <a:pt x="3273269" y="3245590"/>
                  <a:pt x="3282287" y="3248167"/>
                </a:cubicBezTo>
                <a:cubicBezTo>
                  <a:pt x="3289203" y="3250143"/>
                  <a:pt x="3296325" y="3258208"/>
                  <a:pt x="3302759" y="3254991"/>
                </a:cubicBezTo>
                <a:cubicBezTo>
                  <a:pt x="3309193" y="3251774"/>
                  <a:pt x="3308994" y="3253357"/>
                  <a:pt x="3309583" y="3234519"/>
                </a:cubicBezTo>
                <a:cubicBezTo>
                  <a:pt x="3310172" y="3215681"/>
                  <a:pt x="3306946" y="3174489"/>
                  <a:pt x="3306295" y="3141962"/>
                </a:cubicBezTo>
                <a:cubicBezTo>
                  <a:pt x="3305644" y="3109435"/>
                  <a:pt x="3306026" y="3074168"/>
                  <a:pt x="3305674" y="3039356"/>
                </a:cubicBezTo>
                <a:cubicBezTo>
                  <a:pt x="3305322" y="3004544"/>
                  <a:pt x="3304485" y="2978437"/>
                  <a:pt x="3304185" y="2933089"/>
                </a:cubicBezTo>
                <a:cubicBezTo>
                  <a:pt x="3303885" y="2887741"/>
                  <a:pt x="3304662" y="2829676"/>
                  <a:pt x="3303876" y="2767269"/>
                </a:cubicBezTo>
                <a:cubicBezTo>
                  <a:pt x="3303090" y="2704862"/>
                  <a:pt x="3302975" y="2631578"/>
                  <a:pt x="3299470" y="2558645"/>
                </a:cubicBezTo>
                <a:cubicBezTo>
                  <a:pt x="3295965" y="2485712"/>
                  <a:pt x="3293629" y="2407847"/>
                  <a:pt x="3291158" y="2329672"/>
                </a:cubicBezTo>
                <a:cubicBezTo>
                  <a:pt x="3288687" y="2251497"/>
                  <a:pt x="3284986" y="2146915"/>
                  <a:pt x="3284645" y="2089595"/>
                </a:cubicBezTo>
                <a:cubicBezTo>
                  <a:pt x="3284304" y="2032275"/>
                  <a:pt x="3293660" y="2016457"/>
                  <a:pt x="3289111" y="1985749"/>
                </a:cubicBezTo>
                <a:cubicBezTo>
                  <a:pt x="3286836" y="1956179"/>
                  <a:pt x="3285600" y="1898384"/>
                  <a:pt x="3277263" y="1897037"/>
                </a:cubicBezTo>
                <a:cubicBezTo>
                  <a:pt x="3244850" y="1891800"/>
                  <a:pt x="3175380" y="1888373"/>
                  <a:pt x="3118514" y="1887236"/>
                </a:cubicBezTo>
                <a:lnTo>
                  <a:pt x="2941093" y="1890214"/>
                </a:lnTo>
                <a:cubicBezTo>
                  <a:pt x="2891051" y="1891848"/>
                  <a:pt x="2859206" y="1894763"/>
                  <a:pt x="2818263" y="1897038"/>
                </a:cubicBezTo>
                <a:cubicBezTo>
                  <a:pt x="2777320" y="1895901"/>
                  <a:pt x="2725228" y="1897714"/>
                  <a:pt x="2695433" y="1895860"/>
                </a:cubicBezTo>
                <a:cubicBezTo>
                  <a:pt x="2651906" y="1893151"/>
                  <a:pt x="2684060" y="1858173"/>
                  <a:pt x="2681786" y="1781032"/>
                </a:cubicBezTo>
                <a:cubicBezTo>
                  <a:pt x="2679512" y="1703891"/>
                  <a:pt x="2680452" y="1517175"/>
                  <a:pt x="2681786" y="1433014"/>
                </a:cubicBezTo>
                <a:cubicBezTo>
                  <a:pt x="2683120" y="1348853"/>
                  <a:pt x="2677226" y="1274876"/>
                  <a:pt x="2689788" y="1276065"/>
                </a:cubicBezTo>
                <a:cubicBezTo>
                  <a:pt x="2702350" y="1277254"/>
                  <a:pt x="2729408" y="1410476"/>
                  <a:pt x="2757158" y="1440149"/>
                </a:cubicBezTo>
                <a:cubicBezTo>
                  <a:pt x="2784909" y="1469823"/>
                  <a:pt x="2842643" y="1456381"/>
                  <a:pt x="2856291" y="1454106"/>
                </a:cubicBezTo>
                <a:cubicBezTo>
                  <a:pt x="2830860" y="1374920"/>
                  <a:pt x="2846893" y="1323243"/>
                  <a:pt x="2843822" y="1282889"/>
                </a:cubicBezTo>
                <a:cubicBezTo>
                  <a:pt x="2840751" y="1242535"/>
                  <a:pt x="2837970" y="1229932"/>
                  <a:pt x="2837866" y="1211983"/>
                </a:cubicBezTo>
                <a:cubicBezTo>
                  <a:pt x="2837763" y="1194034"/>
                  <a:pt x="2839096" y="1190725"/>
                  <a:pt x="2843201" y="1175196"/>
                </a:cubicBezTo>
                <a:cubicBezTo>
                  <a:pt x="2847306" y="1159667"/>
                  <a:pt x="2859827" y="1136114"/>
                  <a:pt x="2862494" y="1118806"/>
                </a:cubicBezTo>
                <a:cubicBezTo>
                  <a:pt x="2865161" y="1101498"/>
                  <a:pt x="2856094" y="1082619"/>
                  <a:pt x="2859206" y="1071349"/>
                </a:cubicBezTo>
                <a:cubicBezTo>
                  <a:pt x="2862318" y="1060079"/>
                  <a:pt x="2874983" y="1057266"/>
                  <a:pt x="2881166" y="1051187"/>
                </a:cubicBezTo>
                <a:cubicBezTo>
                  <a:pt x="2887349" y="1045108"/>
                  <a:pt x="2887597" y="1039421"/>
                  <a:pt x="2896303" y="1034872"/>
                </a:cubicBezTo>
                <a:cubicBezTo>
                  <a:pt x="2905009" y="1030323"/>
                  <a:pt x="2932119" y="1034479"/>
                  <a:pt x="2933401" y="1023892"/>
                </a:cubicBezTo>
                <a:cubicBezTo>
                  <a:pt x="2937950" y="1010244"/>
                  <a:pt x="2943491" y="1010255"/>
                  <a:pt x="2947048" y="995418"/>
                </a:cubicBezTo>
                <a:cubicBezTo>
                  <a:pt x="2950605" y="980581"/>
                  <a:pt x="2945942" y="944218"/>
                  <a:pt x="2954741" y="934871"/>
                </a:cubicBezTo>
                <a:cubicBezTo>
                  <a:pt x="2963540" y="925524"/>
                  <a:pt x="2973383" y="956975"/>
                  <a:pt x="2999840" y="939338"/>
                </a:cubicBezTo>
                <a:cubicBezTo>
                  <a:pt x="3001542" y="939678"/>
                  <a:pt x="3020198" y="948684"/>
                  <a:pt x="3029493" y="952985"/>
                </a:cubicBezTo>
                <a:cubicBezTo>
                  <a:pt x="3038788" y="957286"/>
                  <a:pt x="3043544" y="955106"/>
                  <a:pt x="3055610" y="965145"/>
                </a:cubicBezTo>
                <a:cubicBezTo>
                  <a:pt x="3067676" y="975185"/>
                  <a:pt x="3084187" y="994281"/>
                  <a:pt x="3101888" y="1013222"/>
                </a:cubicBezTo>
                <a:cubicBezTo>
                  <a:pt x="3119589" y="1032163"/>
                  <a:pt x="3143225" y="1054164"/>
                  <a:pt x="3161815" y="1078792"/>
                </a:cubicBezTo>
                <a:cubicBezTo>
                  <a:pt x="3178055" y="1127516"/>
                  <a:pt x="3184107" y="1099453"/>
                  <a:pt x="3205735" y="1131894"/>
                </a:cubicBezTo>
                <a:cubicBezTo>
                  <a:pt x="3228781" y="1149740"/>
                  <a:pt x="3251022" y="1180737"/>
                  <a:pt x="3275154" y="1202491"/>
                </a:cubicBezTo>
                <a:cubicBezTo>
                  <a:pt x="3299286" y="1224245"/>
                  <a:pt x="3334552" y="1250155"/>
                  <a:pt x="3350526" y="1262417"/>
                </a:cubicBezTo>
                <a:cubicBezTo>
                  <a:pt x="3366500" y="1274679"/>
                  <a:pt x="3364173" y="1271516"/>
                  <a:pt x="3370997" y="1276065"/>
                </a:cubicBezTo>
                <a:cubicBezTo>
                  <a:pt x="3377821" y="1273790"/>
                  <a:pt x="3386383" y="1274327"/>
                  <a:pt x="3391469" y="1269241"/>
                </a:cubicBezTo>
                <a:cubicBezTo>
                  <a:pt x="3396555" y="1264155"/>
                  <a:pt x="3398293" y="1255963"/>
                  <a:pt x="3398293" y="1248770"/>
                </a:cubicBezTo>
                <a:cubicBezTo>
                  <a:pt x="3398293" y="1228191"/>
                  <a:pt x="3368071" y="1199045"/>
                  <a:pt x="3364174" y="1187355"/>
                </a:cubicBezTo>
                <a:cubicBezTo>
                  <a:pt x="3354298" y="1157728"/>
                  <a:pt x="3362436" y="1171969"/>
                  <a:pt x="3336878" y="1146411"/>
                </a:cubicBezTo>
                <a:cubicBezTo>
                  <a:pt x="3334603" y="1139587"/>
                  <a:pt x="3334547" y="1131557"/>
                  <a:pt x="3330054" y="1125940"/>
                </a:cubicBezTo>
                <a:cubicBezTo>
                  <a:pt x="3324931" y="1119536"/>
                  <a:pt x="3315883" y="1117542"/>
                  <a:pt x="3309583" y="1112292"/>
                </a:cubicBezTo>
                <a:cubicBezTo>
                  <a:pt x="3302169" y="1106114"/>
                  <a:pt x="3295036" y="1099438"/>
                  <a:pt x="3289111" y="1091820"/>
                </a:cubicBezTo>
                <a:cubicBezTo>
                  <a:pt x="3279041" y="1078873"/>
                  <a:pt x="3270913" y="1064525"/>
                  <a:pt x="3261815" y="1050877"/>
                </a:cubicBezTo>
                <a:lnTo>
                  <a:pt x="3234520" y="1009934"/>
                </a:lnTo>
                <a:lnTo>
                  <a:pt x="3207224" y="968991"/>
                </a:lnTo>
                <a:cubicBezTo>
                  <a:pt x="3193576" y="955343"/>
                  <a:pt x="3176988" y="944106"/>
                  <a:pt x="3166281" y="928047"/>
                </a:cubicBezTo>
                <a:cubicBezTo>
                  <a:pt x="3143534" y="893929"/>
                  <a:pt x="3120044" y="893287"/>
                  <a:pt x="3111690" y="880280"/>
                </a:cubicBezTo>
                <a:cubicBezTo>
                  <a:pt x="3103336" y="867273"/>
                  <a:pt x="3114667" y="860097"/>
                  <a:pt x="3116156" y="850006"/>
                </a:cubicBezTo>
                <a:cubicBezTo>
                  <a:pt x="3112937" y="840348"/>
                  <a:pt x="3082865" y="836565"/>
                  <a:pt x="3077571" y="818865"/>
                </a:cubicBezTo>
                <a:cubicBezTo>
                  <a:pt x="3072277" y="801165"/>
                  <a:pt x="3082120" y="768824"/>
                  <a:pt x="3084394" y="743803"/>
                </a:cubicBezTo>
                <a:cubicBezTo>
                  <a:pt x="3082120" y="705134"/>
                  <a:pt x="3085974" y="665610"/>
                  <a:pt x="3077571" y="627797"/>
                </a:cubicBezTo>
                <a:cubicBezTo>
                  <a:pt x="3076011" y="620775"/>
                  <a:pt x="3064287" y="621239"/>
                  <a:pt x="3057099" y="620973"/>
                </a:cubicBezTo>
                <a:cubicBezTo>
                  <a:pt x="2941150" y="616679"/>
                  <a:pt x="2825087" y="616424"/>
                  <a:pt x="2709081" y="614149"/>
                </a:cubicBezTo>
                <a:cubicBezTo>
                  <a:pt x="2711356" y="586853"/>
                  <a:pt x="2715905" y="559652"/>
                  <a:pt x="2715905" y="532262"/>
                </a:cubicBezTo>
                <a:cubicBezTo>
                  <a:pt x="2715905" y="510494"/>
                  <a:pt x="2706282" y="496277"/>
                  <a:pt x="2688609" y="484495"/>
                </a:cubicBezTo>
                <a:cubicBezTo>
                  <a:pt x="2682624" y="480505"/>
                  <a:pt x="2674571" y="480888"/>
                  <a:pt x="2668138" y="477671"/>
                </a:cubicBezTo>
                <a:cubicBezTo>
                  <a:pt x="2597970" y="442586"/>
                  <a:pt x="2741907" y="469912"/>
                  <a:pt x="2538484" y="457200"/>
                </a:cubicBezTo>
                <a:cubicBezTo>
                  <a:pt x="2511188" y="459474"/>
                  <a:pt x="2483747" y="460403"/>
                  <a:pt x="2456597" y="464023"/>
                </a:cubicBezTo>
                <a:cubicBezTo>
                  <a:pt x="2449467" y="464974"/>
                  <a:pt x="2443319" y="470847"/>
                  <a:pt x="2436126" y="470847"/>
                </a:cubicBezTo>
                <a:cubicBezTo>
                  <a:pt x="2415528" y="470847"/>
                  <a:pt x="2395183" y="466298"/>
                  <a:pt x="2374711" y="464023"/>
                </a:cubicBezTo>
                <a:cubicBezTo>
                  <a:pt x="2349690" y="466298"/>
                  <a:pt x="2324520" y="467294"/>
                  <a:pt x="2299648" y="470847"/>
                </a:cubicBezTo>
                <a:cubicBezTo>
                  <a:pt x="2292527" y="471864"/>
                  <a:pt x="2285162" y="473681"/>
                  <a:pt x="2279177" y="477671"/>
                </a:cubicBezTo>
                <a:cubicBezTo>
                  <a:pt x="2228063" y="511748"/>
                  <a:pt x="2286909" y="488742"/>
                  <a:pt x="2238233" y="504967"/>
                </a:cubicBezTo>
                <a:cubicBezTo>
                  <a:pt x="2224585" y="495868"/>
                  <a:pt x="2206389" y="491319"/>
                  <a:pt x="2197290" y="477671"/>
                </a:cubicBezTo>
                <a:cubicBezTo>
                  <a:pt x="2192741" y="470847"/>
                  <a:pt x="2190046" y="462323"/>
                  <a:pt x="2183642" y="457200"/>
                </a:cubicBezTo>
                <a:cubicBezTo>
                  <a:pt x="2178025" y="452707"/>
                  <a:pt x="2169459" y="453869"/>
                  <a:pt x="2163171" y="450376"/>
                </a:cubicBezTo>
                <a:cubicBezTo>
                  <a:pt x="2163149" y="450364"/>
                  <a:pt x="2112002" y="416263"/>
                  <a:pt x="2101756" y="409432"/>
                </a:cubicBezTo>
                <a:cubicBezTo>
                  <a:pt x="2094932" y="404883"/>
                  <a:pt x="2089064" y="398378"/>
                  <a:pt x="2081284" y="395785"/>
                </a:cubicBezTo>
                <a:lnTo>
                  <a:pt x="2060812" y="388961"/>
                </a:lnTo>
                <a:lnTo>
                  <a:pt x="2019869" y="361665"/>
                </a:lnTo>
                <a:cubicBezTo>
                  <a:pt x="2013045" y="357116"/>
                  <a:pt x="2007178" y="350610"/>
                  <a:pt x="1999397" y="348017"/>
                </a:cubicBezTo>
                <a:lnTo>
                  <a:pt x="1978926" y="341194"/>
                </a:lnTo>
                <a:cubicBezTo>
                  <a:pt x="1972102" y="336645"/>
                  <a:pt x="1980022" y="314033"/>
                  <a:pt x="1979236" y="302608"/>
                </a:cubicBezTo>
                <a:cubicBezTo>
                  <a:pt x="1978450" y="291183"/>
                  <a:pt x="2028804" y="309041"/>
                  <a:pt x="1974212" y="272644"/>
                </a:cubicBezTo>
                <a:cubicBezTo>
                  <a:pt x="1971937" y="265820"/>
                  <a:pt x="1971492" y="242568"/>
                  <a:pt x="1963231" y="227235"/>
                </a:cubicBezTo>
                <a:cubicBezTo>
                  <a:pt x="1954970" y="211902"/>
                  <a:pt x="1937062" y="195235"/>
                  <a:pt x="1924644" y="180646"/>
                </a:cubicBezTo>
                <a:cubicBezTo>
                  <a:pt x="1912227" y="166057"/>
                  <a:pt x="1896739" y="148202"/>
                  <a:pt x="1888726" y="139703"/>
                </a:cubicBezTo>
                <a:cubicBezTo>
                  <a:pt x="1880713" y="131204"/>
                  <a:pt x="1879732" y="138152"/>
                  <a:pt x="1876568" y="129653"/>
                </a:cubicBezTo>
                <a:cubicBezTo>
                  <a:pt x="1873404" y="121154"/>
                  <a:pt x="1872745" y="102216"/>
                  <a:pt x="1869744" y="88710"/>
                </a:cubicBezTo>
                <a:cubicBezTo>
                  <a:pt x="1868184" y="81688"/>
                  <a:pt x="1868006" y="73324"/>
                  <a:pt x="1862920" y="68238"/>
                </a:cubicBezTo>
                <a:cubicBezTo>
                  <a:pt x="1857834" y="63152"/>
                  <a:pt x="1848882" y="64631"/>
                  <a:pt x="1842448" y="61414"/>
                </a:cubicBezTo>
                <a:cubicBezTo>
                  <a:pt x="1789535" y="34958"/>
                  <a:pt x="1852963" y="58096"/>
                  <a:pt x="1801505" y="40943"/>
                </a:cubicBezTo>
                <a:cubicBezTo>
                  <a:pt x="1785583" y="43218"/>
                  <a:pt x="1767307" y="39132"/>
                  <a:pt x="1753738" y="47767"/>
                </a:cubicBezTo>
                <a:cubicBezTo>
                  <a:pt x="1739900" y="56573"/>
                  <a:pt x="1738040" y="77111"/>
                  <a:pt x="1726442" y="88710"/>
                </a:cubicBezTo>
                <a:cubicBezTo>
                  <a:pt x="1719618" y="95534"/>
                  <a:pt x="1714001" y="103829"/>
                  <a:pt x="1705971" y="109182"/>
                </a:cubicBezTo>
                <a:cubicBezTo>
                  <a:pt x="1699986" y="113172"/>
                  <a:pt x="1692323" y="113731"/>
                  <a:pt x="1685499" y="116005"/>
                </a:cubicBezTo>
                <a:cubicBezTo>
                  <a:pt x="1685078" y="115935"/>
                  <a:pt x="1632926" y="109432"/>
                  <a:pt x="1624084" y="102358"/>
                </a:cubicBezTo>
                <a:cubicBezTo>
                  <a:pt x="1617680" y="97235"/>
                  <a:pt x="1617391" y="86233"/>
                  <a:pt x="1610436" y="81886"/>
                </a:cubicBezTo>
                <a:cubicBezTo>
                  <a:pt x="1598237" y="74261"/>
                  <a:pt x="1569493" y="68238"/>
                  <a:pt x="1569493" y="68238"/>
                </a:cubicBezTo>
                <a:cubicBezTo>
                  <a:pt x="1562669" y="61414"/>
                  <a:pt x="1556435" y="53945"/>
                  <a:pt x="1549021" y="47767"/>
                </a:cubicBezTo>
                <a:cubicBezTo>
                  <a:pt x="1542721" y="42517"/>
                  <a:pt x="1533099" y="40943"/>
                  <a:pt x="1528550" y="34119"/>
                </a:cubicBezTo>
                <a:cubicBezTo>
                  <a:pt x="1501622" y="-6274"/>
                  <a:pt x="1544704" y="14481"/>
                  <a:pt x="1501254" y="0"/>
                </a:cubicBezTo>
                <a:cubicBezTo>
                  <a:pt x="1494430" y="2274"/>
                  <a:pt x="1487699" y="4847"/>
                  <a:pt x="1480783" y="6823"/>
                </a:cubicBezTo>
                <a:cubicBezTo>
                  <a:pt x="1471765" y="9399"/>
                  <a:pt x="1462107" y="9953"/>
                  <a:pt x="1453487" y="13647"/>
                </a:cubicBezTo>
                <a:cubicBezTo>
                  <a:pt x="1445949" y="16878"/>
                  <a:pt x="1440351" y="23627"/>
                  <a:pt x="1433015" y="27295"/>
                </a:cubicBezTo>
                <a:cubicBezTo>
                  <a:pt x="1426582" y="30512"/>
                  <a:pt x="1418977" y="30902"/>
                  <a:pt x="1412544" y="34119"/>
                </a:cubicBezTo>
                <a:cubicBezTo>
                  <a:pt x="1405208" y="37787"/>
                  <a:pt x="1399408" y="44099"/>
                  <a:pt x="1392072" y="47767"/>
                </a:cubicBezTo>
                <a:cubicBezTo>
                  <a:pt x="1385638" y="50984"/>
                  <a:pt x="1378034" y="51374"/>
                  <a:pt x="1371600" y="54591"/>
                </a:cubicBezTo>
                <a:cubicBezTo>
                  <a:pt x="1318687" y="81047"/>
                  <a:pt x="1382115" y="57909"/>
                  <a:pt x="1330657" y="75062"/>
                </a:cubicBezTo>
                <a:cubicBezTo>
                  <a:pt x="1317009" y="72787"/>
                  <a:pt x="1302089" y="74426"/>
                  <a:pt x="1289714" y="68238"/>
                </a:cubicBezTo>
                <a:cubicBezTo>
                  <a:pt x="1282379" y="64570"/>
                  <a:pt x="1281865" y="53566"/>
                  <a:pt x="1276066" y="47767"/>
                </a:cubicBezTo>
                <a:cubicBezTo>
                  <a:pt x="1270267" y="41968"/>
                  <a:pt x="1262418" y="38668"/>
                  <a:pt x="1255594" y="34119"/>
                </a:cubicBezTo>
                <a:cubicBezTo>
                  <a:pt x="1253320" y="40943"/>
                  <a:pt x="1253857" y="49505"/>
                  <a:pt x="1248771" y="54591"/>
                </a:cubicBezTo>
                <a:cubicBezTo>
                  <a:pt x="1243685" y="59677"/>
                  <a:pt x="1234733" y="58197"/>
                  <a:pt x="1228299" y="61414"/>
                </a:cubicBezTo>
                <a:cubicBezTo>
                  <a:pt x="1220963" y="65082"/>
                  <a:pt x="1214651" y="70513"/>
                  <a:pt x="1207827" y="75062"/>
                </a:cubicBezTo>
                <a:cubicBezTo>
                  <a:pt x="1182806" y="72787"/>
                  <a:pt x="1157735" y="71013"/>
                  <a:pt x="1132765" y="68238"/>
                </a:cubicBezTo>
                <a:cubicBezTo>
                  <a:pt x="1065560" y="60771"/>
                  <a:pt x="1047466" y="56865"/>
                  <a:pt x="1030406" y="54591"/>
                </a:cubicBezTo>
                <a:close/>
              </a:path>
            </a:pathLst>
          </a:custGeom>
          <a:noFill/>
          <a:ln w="349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Great Basin Fire Activity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AutoShape 6" descr="Displaying lightni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38200" y="6089321"/>
            <a:ext cx="7696200" cy="616273"/>
            <a:chOff x="304800" y="6089321"/>
            <a:chExt cx="7696200" cy="616273"/>
          </a:xfrm>
        </p:grpSpPr>
        <p:sp>
          <p:nvSpPr>
            <p:cNvPr id="16" name="Rectangle 15"/>
            <p:cNvSpPr/>
            <p:nvPr/>
          </p:nvSpPr>
          <p:spPr>
            <a:xfrm flipV="1">
              <a:off x="304800" y="6089321"/>
              <a:ext cx="7696200" cy="616273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124200" y="6242111"/>
              <a:ext cx="277402" cy="244285"/>
            </a:xfrm>
            <a:prstGeom prst="ellipse">
              <a:avLst/>
            </a:prstGeom>
            <a:solidFill>
              <a:srgbClr val="FEF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39101" y="6172584"/>
              <a:ext cx="1385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Existing Fire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724400" y="6240463"/>
              <a:ext cx="277402" cy="244285"/>
            </a:xfrm>
            <a:prstGeom prst="ellipse">
              <a:avLst/>
            </a:prstGeom>
            <a:solidFill>
              <a:srgbClr val="910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39301" y="6170936"/>
              <a:ext cx="1690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Team Fire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1000" y="6240463"/>
              <a:ext cx="277402" cy="244285"/>
            </a:xfrm>
            <a:prstGeom prst="ellipse">
              <a:avLst/>
            </a:prstGeom>
            <a:solidFill>
              <a:srgbClr val="E80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5901" y="6170936"/>
              <a:ext cx="2528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New Fire (Past 24 hours)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6629400" y="6241727"/>
            <a:ext cx="277402" cy="24428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44301" y="6172200"/>
            <a:ext cx="169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Prescribed Fire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5687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8188" y="917549"/>
            <a:ext cx="41889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 30 days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917549"/>
            <a:ext cx="4191002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 7 days</a:t>
            </a:r>
          </a:p>
        </p:txBody>
      </p:sp>
      <p:sp>
        <p:nvSpPr>
          <p:cNvPr id="7" name="Rectangle 6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Observed Precipitation: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374749"/>
            <a:ext cx="657317" cy="4772691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1393799"/>
            <a:ext cx="666843" cy="48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14838</TotalTime>
  <Words>508</Words>
  <Application>Microsoft Office PowerPoint</Application>
  <PresentationFormat>On-screen Show (4:3)</PresentationFormat>
  <Paragraphs>155</Paragraphs>
  <Slides>34</Slides>
  <Notes>32</Notes>
  <HiddenSlides>2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Custom Design</vt:lpstr>
      <vt:lpstr>Great Basin Fire Potential Briefing (Date)</vt:lpstr>
      <vt:lpstr>Great Basin Fire Potential Briefing (Date)</vt:lpstr>
      <vt:lpstr>Great Basin Fire Potential Briefing (Date)</vt:lpstr>
      <vt:lpstr>Great Basin Fire Potential Briefing (Date)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Questions?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Hosenfeld, Nanette -FS</cp:lastModifiedBy>
  <cp:revision>166</cp:revision>
  <dcterms:created xsi:type="dcterms:W3CDTF">2015-03-06T17:22:17Z</dcterms:created>
  <dcterms:modified xsi:type="dcterms:W3CDTF">2018-07-05T23:04:15Z</dcterms:modified>
</cp:coreProperties>
</file>