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pact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725334" y="0"/>
            <a:ext cx="5418667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91000">
                <a:srgbClr val="27271B">
                  <a:alpha val="84706"/>
                </a:srgbClr>
              </a:gs>
            </a:gsLst>
            <a:lin ang="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0"/>
            <a:ext cx="9144000" cy="756752"/>
          </a:xfrm>
          <a:prstGeom prst="rect">
            <a:avLst/>
          </a:prstGeom>
          <a:gradFill flip="none" rotWithShape="1">
            <a:gsLst>
              <a:gs pos="9000">
                <a:srgbClr val="FFC000"/>
              </a:gs>
              <a:gs pos="98000">
                <a:srgbClr val="9A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1"/>
            <a:ext cx="9144000" cy="70788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Headline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47" b="98369" l="5395" r="97303">
                        <a14:foregroundMark x1="55877" y1="18271" x2="77264" y2="15824"/>
                        <a14:foregroundMark x1="52601" y1="56770" x2="75145" y2="368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533987"/>
            <a:ext cx="5410200" cy="639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7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_Pot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495799" y="1523999"/>
            <a:ext cx="4571999" cy="4664053"/>
          </a:xfrm>
          <a:prstGeom prst="rect">
            <a:avLst/>
          </a:prstGeom>
        </p:spPr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2400" y="660975"/>
            <a:ext cx="6172200" cy="61970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3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V_Satel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/>
          <p:cNvSpPr>
            <a:spLocks noGrp="1"/>
          </p:cNvSpPr>
          <p:nvPr>
            <p:ph type="media" sz="quarter" idx="13"/>
          </p:nvPr>
        </p:nvSpPr>
        <p:spPr>
          <a:xfrm>
            <a:off x="1196975" y="1358900"/>
            <a:ext cx="6765925" cy="5084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2"/>
          </p:nvPr>
        </p:nvSpPr>
        <p:spPr>
          <a:xfrm>
            <a:off x="0" y="76200"/>
            <a:ext cx="9144000" cy="571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5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tilation_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419225" y="773387"/>
            <a:ext cx="6686549" cy="598241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16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PFWP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114425" y="1038225"/>
            <a:ext cx="7143750" cy="53530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53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PC Outl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4502726" y="1455738"/>
            <a:ext cx="4495800" cy="491547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90054" y="1455738"/>
            <a:ext cx="4365781" cy="491547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2"/>
          </p:nvPr>
        </p:nvSpPr>
        <p:spPr>
          <a:xfrm>
            <a:off x="0" y="76200"/>
            <a:ext cx="9144000" cy="571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830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691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wo 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81000" y="1447800"/>
            <a:ext cx="4191000" cy="5257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4687888" y="1447800"/>
            <a:ext cx="4189412" cy="5257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005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DFD Forecast Slides Flex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07976" y="1459706"/>
            <a:ext cx="4191000" cy="500141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4648200" y="1459706"/>
            <a:ext cx="4456112" cy="500141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0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500mb_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454400" y="1455738"/>
            <a:ext cx="5745600" cy="50053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8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VaporS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71600" y="152400"/>
            <a:ext cx="7467600" cy="7467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08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3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3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ly500mb_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992688" y="1524000"/>
            <a:ext cx="3998912" cy="4343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52400" y="1524000"/>
            <a:ext cx="4648200" cy="4343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97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C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038600" y="1447799"/>
            <a:ext cx="3733800" cy="46481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52400" y="1447801"/>
            <a:ext cx="3733800" cy="464819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0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685800"/>
            <a:ext cx="9144000" cy="76200"/>
          </a:xfrm>
          <a:prstGeom prst="rect">
            <a:avLst/>
          </a:prstGeom>
          <a:gradFill flip="none" rotWithShape="1">
            <a:gsLst>
              <a:gs pos="9000">
                <a:srgbClr val="C75F09"/>
              </a:gs>
              <a:gs pos="64000">
                <a:srgbClr val="88410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" y="33682"/>
            <a:ext cx="9143998" cy="6521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13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85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.dailymail.co.uk/i/pix/2014/01/17/article-2541084-1AB680CE00000578-256_964x602.jpg"/>
          <p:cNvPicPr>
            <a:picLocks noGrp="1" noChangeAspect="1" noChangeArrowheads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5" r="27728" b="14827"/>
          <a:stretch/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0" y="2286000"/>
            <a:ext cx="9143998" cy="4114800"/>
          </a:xfrm>
        </p:spPr>
        <p:txBody>
          <a:bodyPr>
            <a:scene3d>
              <a:camera prst="orthographicFront"/>
              <a:lightRig rig="threePt" dir="t"/>
            </a:scene3d>
            <a:sp3d contourW="38100">
              <a:bevelT w="0" h="0" prst="softRound"/>
              <a:bevelB w="0" h="0" prst="angle"/>
            </a:sp3d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Smoke Dispersion Briefing</a:t>
            </a:r>
          </a:p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Monday Nov 9</a:t>
            </a:r>
            <a:r>
              <a:rPr lang="en-US" sz="6000" baseline="300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th</a:t>
            </a:r>
            <a:r>
              <a:rPr lang="en-US" sz="60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, </a:t>
            </a:r>
            <a:r>
              <a:rPr lang="en-US" sz="60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2015</a:t>
            </a:r>
            <a:endParaRPr lang="en-US" sz="60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4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>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USDA Forest Service</dc:creator>
  <cp:lastModifiedBy>USDA Forest Service</cp:lastModifiedBy>
  <cp:revision>2</cp:revision>
  <dcterms:created xsi:type="dcterms:W3CDTF">2015-10-21T21:31:03Z</dcterms:created>
  <dcterms:modified xsi:type="dcterms:W3CDTF">2015-11-09T17:27:33Z</dcterms:modified>
</cp:coreProperties>
</file>