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5" r:id="rId3"/>
    <p:sldId id="269" r:id="rId4"/>
    <p:sldId id="289" r:id="rId5"/>
    <p:sldId id="271" r:id="rId6"/>
    <p:sldId id="272" r:id="rId7"/>
    <p:sldId id="259" r:id="rId8"/>
    <p:sldId id="281" r:id="rId9"/>
    <p:sldId id="261" r:id="rId10"/>
    <p:sldId id="290" r:id="rId11"/>
    <p:sldId id="294" r:id="rId12"/>
    <p:sldId id="264" r:id="rId13"/>
    <p:sldId id="282" r:id="rId14"/>
    <p:sldId id="292" r:id="rId15"/>
    <p:sldId id="293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aramond" panose="02020404030301010803" pitchFamily="18" charset="0"/>
      <p:regular r:id="rId23"/>
      <p:bold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7F8"/>
    <a:srgbClr val="99CCFF"/>
    <a:srgbClr val="003366"/>
    <a:srgbClr val="9F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25" autoAdjust="0"/>
    <p:restoredTop sz="89139" autoAdjust="0"/>
  </p:normalViewPr>
  <p:slideViewPr>
    <p:cSldViewPr>
      <p:cViewPr varScale="1">
        <p:scale>
          <a:sx n="83" d="100"/>
          <a:sy n="83" d="100"/>
        </p:scale>
        <p:origin x="90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0A295-55D5-490D-9D2D-E7A62B90EE66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4B1E27-D6DC-4DE1-A29A-2DFA66A6CE48}">
      <dgm:prSet/>
      <dgm:spPr/>
      <dgm:t>
        <a:bodyPr/>
        <a:lstStyle/>
        <a:p>
          <a:r>
            <a:rPr lang="en-US"/>
            <a:t>Check</a:t>
          </a:r>
        </a:p>
      </dgm:t>
    </dgm:pt>
    <dgm:pt modelId="{334C8857-C60C-4E92-B3FD-FB6553CFE97D}" type="parTrans" cxnId="{2D833DF1-D735-4D17-A0C0-C27BC61C904C}">
      <dgm:prSet/>
      <dgm:spPr/>
      <dgm:t>
        <a:bodyPr/>
        <a:lstStyle/>
        <a:p>
          <a:endParaRPr lang="en-US"/>
        </a:p>
      </dgm:t>
    </dgm:pt>
    <dgm:pt modelId="{83BC2CC9-A045-414A-9144-AA6D2633E7C4}" type="sibTrans" cxnId="{2D833DF1-D735-4D17-A0C0-C27BC61C904C}">
      <dgm:prSet/>
      <dgm:spPr/>
      <dgm:t>
        <a:bodyPr/>
        <a:lstStyle/>
        <a:p>
          <a:endParaRPr lang="en-US"/>
        </a:p>
      </dgm:t>
    </dgm:pt>
    <dgm:pt modelId="{FF448710-0A81-48A6-A580-C93B802605F9}">
      <dgm:prSet/>
      <dgm:spPr/>
      <dgm:t>
        <a:bodyPr/>
        <a:lstStyle/>
        <a:p>
          <a:r>
            <a:rPr lang="en-US"/>
            <a:t>Regularly check open requests.</a:t>
          </a:r>
        </a:p>
      </dgm:t>
    </dgm:pt>
    <dgm:pt modelId="{503D38C4-987B-49F9-BD2F-98B3D848E897}" type="parTrans" cxnId="{798311E7-AEA9-4CFB-B33F-B5DF4E1E7001}">
      <dgm:prSet/>
      <dgm:spPr/>
      <dgm:t>
        <a:bodyPr/>
        <a:lstStyle/>
        <a:p>
          <a:endParaRPr lang="en-US"/>
        </a:p>
      </dgm:t>
    </dgm:pt>
    <dgm:pt modelId="{D356749B-5D17-438A-9F00-6C95A5787947}" type="sibTrans" cxnId="{798311E7-AEA9-4CFB-B33F-B5DF4E1E7001}">
      <dgm:prSet/>
      <dgm:spPr/>
      <dgm:t>
        <a:bodyPr/>
        <a:lstStyle/>
        <a:p>
          <a:endParaRPr lang="en-US"/>
        </a:p>
      </dgm:t>
    </dgm:pt>
    <dgm:pt modelId="{7EAB75D5-02AA-43A6-A62D-F5882F3241CA}">
      <dgm:prSet/>
      <dgm:spPr/>
      <dgm:t>
        <a:bodyPr/>
        <a:lstStyle/>
        <a:p>
          <a:r>
            <a:rPr lang="en-US"/>
            <a:t>Document and relay</a:t>
          </a:r>
        </a:p>
      </dgm:t>
    </dgm:pt>
    <dgm:pt modelId="{14CCB26F-49E4-4433-8F7A-512A76A6EF05}" type="parTrans" cxnId="{54D5D67C-6C75-4A3C-93B8-B5C36A3DF868}">
      <dgm:prSet/>
      <dgm:spPr/>
      <dgm:t>
        <a:bodyPr/>
        <a:lstStyle/>
        <a:p>
          <a:endParaRPr lang="en-US"/>
        </a:p>
      </dgm:t>
    </dgm:pt>
    <dgm:pt modelId="{7FC45B99-031C-4251-94B4-CAB689E4FAF4}" type="sibTrans" cxnId="{54D5D67C-6C75-4A3C-93B8-B5C36A3DF868}">
      <dgm:prSet/>
      <dgm:spPr/>
      <dgm:t>
        <a:bodyPr/>
        <a:lstStyle/>
        <a:p>
          <a:endParaRPr lang="en-US"/>
        </a:p>
      </dgm:t>
    </dgm:pt>
    <dgm:pt modelId="{60AA83FC-E083-4922-8704-EB30AFF64FD3}">
      <dgm:prSet/>
      <dgm:spPr/>
      <dgm:t>
        <a:bodyPr/>
        <a:lstStyle/>
        <a:p>
          <a:r>
            <a:rPr lang="en-US"/>
            <a:t>Document and relay information promptly.</a:t>
          </a:r>
        </a:p>
      </dgm:t>
    </dgm:pt>
    <dgm:pt modelId="{C0F2FF8C-30C0-48DB-BBEE-355DC5EDA18B}" type="parTrans" cxnId="{1C204B8D-0C4F-4304-9194-04670C35C0F8}">
      <dgm:prSet/>
      <dgm:spPr/>
      <dgm:t>
        <a:bodyPr/>
        <a:lstStyle/>
        <a:p>
          <a:endParaRPr lang="en-US"/>
        </a:p>
      </dgm:t>
    </dgm:pt>
    <dgm:pt modelId="{57AB76F6-99FC-40A0-991B-55E3231EB029}" type="sibTrans" cxnId="{1C204B8D-0C4F-4304-9194-04670C35C0F8}">
      <dgm:prSet/>
      <dgm:spPr/>
      <dgm:t>
        <a:bodyPr/>
        <a:lstStyle/>
        <a:p>
          <a:endParaRPr lang="en-US"/>
        </a:p>
      </dgm:t>
    </dgm:pt>
    <dgm:pt modelId="{7FA588B7-4562-4C00-B1E4-C1DCC154650A}">
      <dgm:prSet/>
      <dgm:spPr/>
      <dgm:t>
        <a:bodyPr/>
        <a:lstStyle/>
        <a:p>
          <a:r>
            <a:rPr lang="en-US"/>
            <a:t>Inform</a:t>
          </a:r>
        </a:p>
      </dgm:t>
    </dgm:pt>
    <dgm:pt modelId="{D5C9B7DE-F095-4FFC-973B-362CA5222926}" type="parTrans" cxnId="{D1F47FEB-D4C5-4D96-ADF6-0A27CD356E35}">
      <dgm:prSet/>
      <dgm:spPr/>
      <dgm:t>
        <a:bodyPr/>
        <a:lstStyle/>
        <a:p>
          <a:endParaRPr lang="en-US"/>
        </a:p>
      </dgm:t>
    </dgm:pt>
    <dgm:pt modelId="{3698DFF7-3559-4836-A62E-9484A7E64064}" type="sibTrans" cxnId="{D1F47FEB-D4C5-4D96-ADF6-0A27CD356E35}">
      <dgm:prSet/>
      <dgm:spPr/>
      <dgm:t>
        <a:bodyPr/>
        <a:lstStyle/>
        <a:p>
          <a:endParaRPr lang="en-US"/>
        </a:p>
      </dgm:t>
    </dgm:pt>
    <dgm:pt modelId="{E7D7323D-9100-45F5-A0A5-EE3152223358}">
      <dgm:prSet/>
      <dgm:spPr/>
      <dgm:t>
        <a:bodyPr/>
        <a:lstStyle/>
        <a:p>
          <a:r>
            <a:rPr lang="en-US"/>
            <a:t>Inform key individuals, dispatch offices, and other peripheral support functions.</a:t>
          </a:r>
        </a:p>
      </dgm:t>
    </dgm:pt>
    <dgm:pt modelId="{9B7510AE-E4DA-4D7D-85FD-772F39612634}" type="parTrans" cxnId="{9A467C53-862E-420D-9FC5-463C49DCCF4F}">
      <dgm:prSet/>
      <dgm:spPr/>
      <dgm:t>
        <a:bodyPr/>
        <a:lstStyle/>
        <a:p>
          <a:endParaRPr lang="en-US"/>
        </a:p>
      </dgm:t>
    </dgm:pt>
    <dgm:pt modelId="{83E8E5A7-0564-4557-BBC9-2D58E2BB792A}" type="sibTrans" cxnId="{9A467C53-862E-420D-9FC5-463C49DCCF4F}">
      <dgm:prSet/>
      <dgm:spPr/>
      <dgm:t>
        <a:bodyPr/>
        <a:lstStyle/>
        <a:p>
          <a:endParaRPr lang="en-US"/>
        </a:p>
      </dgm:t>
    </dgm:pt>
    <dgm:pt modelId="{67502458-A355-4D4B-852E-3CCE21513670}">
      <dgm:prSet/>
      <dgm:spPr/>
      <dgm:t>
        <a:bodyPr/>
        <a:lstStyle/>
        <a:p>
          <a:r>
            <a:rPr lang="en-US"/>
            <a:t>Gather</a:t>
          </a:r>
        </a:p>
      </dgm:t>
    </dgm:pt>
    <dgm:pt modelId="{399653BD-6D0D-4838-B438-EFFD4D591B73}" type="parTrans" cxnId="{15FAF94B-8382-4F15-968A-959B303B9CD4}">
      <dgm:prSet/>
      <dgm:spPr/>
      <dgm:t>
        <a:bodyPr/>
        <a:lstStyle/>
        <a:p>
          <a:endParaRPr lang="en-US"/>
        </a:p>
      </dgm:t>
    </dgm:pt>
    <dgm:pt modelId="{75BEDEC6-9AC4-4C26-8F56-2E8A7B41FE2F}" type="sibTrans" cxnId="{15FAF94B-8382-4F15-968A-959B303B9CD4}">
      <dgm:prSet/>
      <dgm:spPr/>
      <dgm:t>
        <a:bodyPr/>
        <a:lstStyle/>
        <a:p>
          <a:endParaRPr lang="en-US"/>
        </a:p>
      </dgm:t>
    </dgm:pt>
    <dgm:pt modelId="{85590B6A-8239-4ADF-9533-C1C69440C903}">
      <dgm:prSet/>
      <dgm:spPr/>
      <dgm:t>
        <a:bodyPr/>
        <a:lstStyle/>
        <a:p>
          <a:r>
            <a:rPr lang="en-US"/>
            <a:t>Gather adequate information concerning orders. </a:t>
          </a:r>
        </a:p>
      </dgm:t>
    </dgm:pt>
    <dgm:pt modelId="{20B5326C-1361-4558-9CA3-C0250917DE3D}" type="parTrans" cxnId="{21032412-AAB2-45EA-99D0-84B175CD9DAE}">
      <dgm:prSet/>
      <dgm:spPr/>
      <dgm:t>
        <a:bodyPr/>
        <a:lstStyle/>
        <a:p>
          <a:endParaRPr lang="en-US"/>
        </a:p>
      </dgm:t>
    </dgm:pt>
    <dgm:pt modelId="{FBF20D28-96D8-4271-B3EB-1EDEDF609BC0}" type="sibTrans" cxnId="{21032412-AAB2-45EA-99D0-84B175CD9DAE}">
      <dgm:prSet/>
      <dgm:spPr/>
      <dgm:t>
        <a:bodyPr/>
        <a:lstStyle/>
        <a:p>
          <a:endParaRPr lang="en-US"/>
        </a:p>
      </dgm:t>
    </dgm:pt>
    <dgm:pt modelId="{2435D83B-2DD0-44D3-98D5-2117EB1399C4}" type="pres">
      <dgm:prSet presAssocID="{6020A295-55D5-490D-9D2D-E7A62B90EE66}" presName="Name0" presStyleCnt="0">
        <dgm:presLayoutVars>
          <dgm:dir/>
          <dgm:animLvl val="lvl"/>
          <dgm:resizeHandles val="exact"/>
        </dgm:presLayoutVars>
      </dgm:prSet>
      <dgm:spPr/>
    </dgm:pt>
    <dgm:pt modelId="{48F9C354-61B0-49CF-AF22-B6F638529169}" type="pres">
      <dgm:prSet presAssocID="{67502458-A355-4D4B-852E-3CCE21513670}" presName="boxAndChildren" presStyleCnt="0"/>
      <dgm:spPr/>
    </dgm:pt>
    <dgm:pt modelId="{6962D3B3-B447-422B-A37C-06A98824DF77}" type="pres">
      <dgm:prSet presAssocID="{67502458-A355-4D4B-852E-3CCE21513670}" presName="parentTextBox" presStyleLbl="alignNode1" presStyleIdx="0" presStyleCnt="4"/>
      <dgm:spPr/>
    </dgm:pt>
    <dgm:pt modelId="{56AD1284-1B54-4D64-85BB-A964B42D85C6}" type="pres">
      <dgm:prSet presAssocID="{67502458-A355-4D4B-852E-3CCE21513670}" presName="descendantBox" presStyleLbl="bgAccFollowNode1" presStyleIdx="0" presStyleCnt="4"/>
      <dgm:spPr/>
    </dgm:pt>
    <dgm:pt modelId="{E00C8678-B31D-4941-913F-C00713E41FC4}" type="pres">
      <dgm:prSet presAssocID="{3698DFF7-3559-4836-A62E-9484A7E64064}" presName="sp" presStyleCnt="0"/>
      <dgm:spPr/>
    </dgm:pt>
    <dgm:pt modelId="{5212530E-31D9-4EB2-86AA-A15C4EBAE7CE}" type="pres">
      <dgm:prSet presAssocID="{7FA588B7-4562-4C00-B1E4-C1DCC154650A}" presName="arrowAndChildren" presStyleCnt="0"/>
      <dgm:spPr/>
    </dgm:pt>
    <dgm:pt modelId="{30456262-345E-4465-BD80-01BB13E6F8A1}" type="pres">
      <dgm:prSet presAssocID="{7FA588B7-4562-4C00-B1E4-C1DCC154650A}" presName="parentTextArrow" presStyleLbl="node1" presStyleIdx="0" presStyleCnt="0"/>
      <dgm:spPr/>
    </dgm:pt>
    <dgm:pt modelId="{83C536A9-5F5C-46A6-8667-0DE06460CE9A}" type="pres">
      <dgm:prSet presAssocID="{7FA588B7-4562-4C00-B1E4-C1DCC154650A}" presName="arrow" presStyleLbl="alignNode1" presStyleIdx="1" presStyleCnt="4"/>
      <dgm:spPr/>
    </dgm:pt>
    <dgm:pt modelId="{C8D8E6D9-BBDF-40C9-90D8-00F2081C515C}" type="pres">
      <dgm:prSet presAssocID="{7FA588B7-4562-4C00-B1E4-C1DCC154650A}" presName="descendantArrow" presStyleLbl="bgAccFollowNode1" presStyleIdx="1" presStyleCnt="4"/>
      <dgm:spPr/>
    </dgm:pt>
    <dgm:pt modelId="{42330FA3-E3A6-41A6-A61A-41D80DAEA7E9}" type="pres">
      <dgm:prSet presAssocID="{7FC45B99-031C-4251-94B4-CAB689E4FAF4}" presName="sp" presStyleCnt="0"/>
      <dgm:spPr/>
    </dgm:pt>
    <dgm:pt modelId="{72BEFC3D-98D2-4B32-B35E-CF1A255D57D1}" type="pres">
      <dgm:prSet presAssocID="{7EAB75D5-02AA-43A6-A62D-F5882F3241CA}" presName="arrowAndChildren" presStyleCnt="0"/>
      <dgm:spPr/>
    </dgm:pt>
    <dgm:pt modelId="{DE9908B1-B9D4-4B7F-9EF2-13540FDAF085}" type="pres">
      <dgm:prSet presAssocID="{7EAB75D5-02AA-43A6-A62D-F5882F3241CA}" presName="parentTextArrow" presStyleLbl="node1" presStyleIdx="0" presStyleCnt="0"/>
      <dgm:spPr/>
    </dgm:pt>
    <dgm:pt modelId="{3C6C3EDD-C922-489C-9574-26FD161BE624}" type="pres">
      <dgm:prSet presAssocID="{7EAB75D5-02AA-43A6-A62D-F5882F3241CA}" presName="arrow" presStyleLbl="alignNode1" presStyleIdx="2" presStyleCnt="4"/>
      <dgm:spPr/>
    </dgm:pt>
    <dgm:pt modelId="{7B6DED75-7EFA-4823-8B25-FD350EFA7673}" type="pres">
      <dgm:prSet presAssocID="{7EAB75D5-02AA-43A6-A62D-F5882F3241CA}" presName="descendantArrow" presStyleLbl="bgAccFollowNode1" presStyleIdx="2" presStyleCnt="4"/>
      <dgm:spPr/>
    </dgm:pt>
    <dgm:pt modelId="{D2F67BE3-E8AE-4FF6-8916-F6C8579D39A4}" type="pres">
      <dgm:prSet presAssocID="{83BC2CC9-A045-414A-9144-AA6D2633E7C4}" presName="sp" presStyleCnt="0"/>
      <dgm:spPr/>
    </dgm:pt>
    <dgm:pt modelId="{A62D7869-BA26-45AA-B5B8-711A09ECFF68}" type="pres">
      <dgm:prSet presAssocID="{114B1E27-D6DC-4DE1-A29A-2DFA66A6CE48}" presName="arrowAndChildren" presStyleCnt="0"/>
      <dgm:spPr/>
    </dgm:pt>
    <dgm:pt modelId="{F0F693E7-AEF6-49E2-8E6D-3CD0C2F766EB}" type="pres">
      <dgm:prSet presAssocID="{114B1E27-D6DC-4DE1-A29A-2DFA66A6CE48}" presName="parentTextArrow" presStyleLbl="node1" presStyleIdx="0" presStyleCnt="0"/>
      <dgm:spPr/>
    </dgm:pt>
    <dgm:pt modelId="{87C6C582-102C-42FE-9D1D-5FF06FFE1197}" type="pres">
      <dgm:prSet presAssocID="{114B1E27-D6DC-4DE1-A29A-2DFA66A6CE48}" presName="arrow" presStyleLbl="alignNode1" presStyleIdx="3" presStyleCnt="4"/>
      <dgm:spPr/>
    </dgm:pt>
    <dgm:pt modelId="{786B598B-B398-4A3A-BC56-44EAB21051D4}" type="pres">
      <dgm:prSet presAssocID="{114B1E27-D6DC-4DE1-A29A-2DFA66A6CE48}" presName="descendantArrow" presStyleLbl="bgAccFollowNode1" presStyleIdx="3" presStyleCnt="4"/>
      <dgm:spPr/>
    </dgm:pt>
  </dgm:ptLst>
  <dgm:cxnLst>
    <dgm:cxn modelId="{4B77D301-BDBC-4204-B691-9F5CDE336A2A}" type="presOf" srcId="{7EAB75D5-02AA-43A6-A62D-F5882F3241CA}" destId="{DE9908B1-B9D4-4B7F-9EF2-13540FDAF085}" srcOrd="0" destOrd="0" presId="urn:microsoft.com/office/officeart/2016/7/layout/VerticalDownArrowProcess"/>
    <dgm:cxn modelId="{CB3F9202-A816-47F0-9808-5BFEB8AF71BD}" type="presOf" srcId="{60AA83FC-E083-4922-8704-EB30AFF64FD3}" destId="{7B6DED75-7EFA-4823-8B25-FD350EFA7673}" srcOrd="0" destOrd="0" presId="urn:microsoft.com/office/officeart/2016/7/layout/VerticalDownArrowProcess"/>
    <dgm:cxn modelId="{8603E606-327E-48E8-A584-353C0569B136}" type="presOf" srcId="{85590B6A-8239-4ADF-9533-C1C69440C903}" destId="{56AD1284-1B54-4D64-85BB-A964B42D85C6}" srcOrd="0" destOrd="0" presId="urn:microsoft.com/office/officeart/2016/7/layout/VerticalDownArrowProcess"/>
    <dgm:cxn modelId="{21032412-AAB2-45EA-99D0-84B175CD9DAE}" srcId="{67502458-A355-4D4B-852E-3CCE21513670}" destId="{85590B6A-8239-4ADF-9533-C1C69440C903}" srcOrd="0" destOrd="0" parTransId="{20B5326C-1361-4558-9CA3-C0250917DE3D}" sibTransId="{FBF20D28-96D8-4271-B3EB-1EDEDF609BC0}"/>
    <dgm:cxn modelId="{33D38315-A571-49F5-932C-0D7068746A04}" type="presOf" srcId="{6020A295-55D5-490D-9D2D-E7A62B90EE66}" destId="{2435D83B-2DD0-44D3-98D5-2117EB1399C4}" srcOrd="0" destOrd="0" presId="urn:microsoft.com/office/officeart/2016/7/layout/VerticalDownArrowProcess"/>
    <dgm:cxn modelId="{3412DE15-96C7-48B4-91CE-65B51CF0F64C}" type="presOf" srcId="{114B1E27-D6DC-4DE1-A29A-2DFA66A6CE48}" destId="{87C6C582-102C-42FE-9D1D-5FF06FFE1197}" srcOrd="1" destOrd="0" presId="urn:microsoft.com/office/officeart/2016/7/layout/VerticalDownArrowProcess"/>
    <dgm:cxn modelId="{AFB07532-4B8D-4CAF-81BA-576C416FEEEB}" type="presOf" srcId="{E7D7323D-9100-45F5-A0A5-EE3152223358}" destId="{C8D8E6D9-BBDF-40C9-90D8-00F2081C515C}" srcOrd="0" destOrd="0" presId="urn:microsoft.com/office/officeart/2016/7/layout/VerticalDownArrowProcess"/>
    <dgm:cxn modelId="{76A3F433-685C-4E24-BAD8-D06BBD3AE16E}" type="presOf" srcId="{7FA588B7-4562-4C00-B1E4-C1DCC154650A}" destId="{83C536A9-5F5C-46A6-8667-0DE06460CE9A}" srcOrd="1" destOrd="0" presId="urn:microsoft.com/office/officeart/2016/7/layout/VerticalDownArrowProcess"/>
    <dgm:cxn modelId="{AB7AA441-4B48-45C2-9F00-07E739CE7EF3}" type="presOf" srcId="{7EAB75D5-02AA-43A6-A62D-F5882F3241CA}" destId="{3C6C3EDD-C922-489C-9574-26FD161BE624}" srcOrd="1" destOrd="0" presId="urn:microsoft.com/office/officeart/2016/7/layout/VerticalDownArrowProcess"/>
    <dgm:cxn modelId="{15FAF94B-8382-4F15-968A-959B303B9CD4}" srcId="{6020A295-55D5-490D-9D2D-E7A62B90EE66}" destId="{67502458-A355-4D4B-852E-3CCE21513670}" srcOrd="3" destOrd="0" parTransId="{399653BD-6D0D-4838-B438-EFFD4D591B73}" sibTransId="{75BEDEC6-9AC4-4C26-8F56-2E8A7B41FE2F}"/>
    <dgm:cxn modelId="{9A467C53-862E-420D-9FC5-463C49DCCF4F}" srcId="{7FA588B7-4562-4C00-B1E4-C1DCC154650A}" destId="{E7D7323D-9100-45F5-A0A5-EE3152223358}" srcOrd="0" destOrd="0" parTransId="{9B7510AE-E4DA-4D7D-85FD-772F39612634}" sibTransId="{83E8E5A7-0564-4557-BBC9-2D58E2BB792A}"/>
    <dgm:cxn modelId="{54D5D67C-6C75-4A3C-93B8-B5C36A3DF868}" srcId="{6020A295-55D5-490D-9D2D-E7A62B90EE66}" destId="{7EAB75D5-02AA-43A6-A62D-F5882F3241CA}" srcOrd="1" destOrd="0" parTransId="{14CCB26F-49E4-4433-8F7A-512A76A6EF05}" sibTransId="{7FC45B99-031C-4251-94B4-CAB689E4FAF4}"/>
    <dgm:cxn modelId="{4E672F89-4CB9-40E3-AB63-D5114A9A98F1}" type="presOf" srcId="{7FA588B7-4562-4C00-B1E4-C1DCC154650A}" destId="{30456262-345E-4465-BD80-01BB13E6F8A1}" srcOrd="0" destOrd="0" presId="urn:microsoft.com/office/officeart/2016/7/layout/VerticalDownArrowProcess"/>
    <dgm:cxn modelId="{59EAC889-2397-45D8-BC74-8B83C682B061}" type="presOf" srcId="{67502458-A355-4D4B-852E-3CCE21513670}" destId="{6962D3B3-B447-422B-A37C-06A98824DF77}" srcOrd="0" destOrd="0" presId="urn:microsoft.com/office/officeart/2016/7/layout/VerticalDownArrowProcess"/>
    <dgm:cxn modelId="{1C204B8D-0C4F-4304-9194-04670C35C0F8}" srcId="{7EAB75D5-02AA-43A6-A62D-F5882F3241CA}" destId="{60AA83FC-E083-4922-8704-EB30AFF64FD3}" srcOrd="0" destOrd="0" parTransId="{C0F2FF8C-30C0-48DB-BBEE-355DC5EDA18B}" sibTransId="{57AB76F6-99FC-40A0-991B-55E3231EB029}"/>
    <dgm:cxn modelId="{38979FBF-CD8C-4492-9444-932F493E4F36}" type="presOf" srcId="{114B1E27-D6DC-4DE1-A29A-2DFA66A6CE48}" destId="{F0F693E7-AEF6-49E2-8E6D-3CD0C2F766EB}" srcOrd="0" destOrd="0" presId="urn:microsoft.com/office/officeart/2016/7/layout/VerticalDownArrowProcess"/>
    <dgm:cxn modelId="{ACDCC7C8-2678-4878-9E86-063FFC2F8E4C}" type="presOf" srcId="{FF448710-0A81-48A6-A580-C93B802605F9}" destId="{786B598B-B398-4A3A-BC56-44EAB21051D4}" srcOrd="0" destOrd="0" presId="urn:microsoft.com/office/officeart/2016/7/layout/VerticalDownArrowProcess"/>
    <dgm:cxn modelId="{798311E7-AEA9-4CFB-B33F-B5DF4E1E7001}" srcId="{114B1E27-D6DC-4DE1-A29A-2DFA66A6CE48}" destId="{FF448710-0A81-48A6-A580-C93B802605F9}" srcOrd="0" destOrd="0" parTransId="{503D38C4-987B-49F9-BD2F-98B3D848E897}" sibTransId="{D356749B-5D17-438A-9F00-6C95A5787947}"/>
    <dgm:cxn modelId="{D1F47FEB-D4C5-4D96-ADF6-0A27CD356E35}" srcId="{6020A295-55D5-490D-9D2D-E7A62B90EE66}" destId="{7FA588B7-4562-4C00-B1E4-C1DCC154650A}" srcOrd="2" destOrd="0" parTransId="{D5C9B7DE-F095-4FFC-973B-362CA5222926}" sibTransId="{3698DFF7-3559-4836-A62E-9484A7E64064}"/>
    <dgm:cxn modelId="{2D833DF1-D735-4D17-A0C0-C27BC61C904C}" srcId="{6020A295-55D5-490D-9D2D-E7A62B90EE66}" destId="{114B1E27-D6DC-4DE1-A29A-2DFA66A6CE48}" srcOrd="0" destOrd="0" parTransId="{334C8857-C60C-4E92-B3FD-FB6553CFE97D}" sibTransId="{83BC2CC9-A045-414A-9144-AA6D2633E7C4}"/>
    <dgm:cxn modelId="{71431E59-5934-48DE-89EC-4B9419800506}" type="presParOf" srcId="{2435D83B-2DD0-44D3-98D5-2117EB1399C4}" destId="{48F9C354-61B0-49CF-AF22-B6F638529169}" srcOrd="0" destOrd="0" presId="urn:microsoft.com/office/officeart/2016/7/layout/VerticalDownArrowProcess"/>
    <dgm:cxn modelId="{C784E002-0235-4D26-AEBC-822BAF4A9E62}" type="presParOf" srcId="{48F9C354-61B0-49CF-AF22-B6F638529169}" destId="{6962D3B3-B447-422B-A37C-06A98824DF77}" srcOrd="0" destOrd="0" presId="urn:microsoft.com/office/officeart/2016/7/layout/VerticalDownArrowProcess"/>
    <dgm:cxn modelId="{27CA189F-ADBB-4C09-A798-139BF6EAC043}" type="presParOf" srcId="{48F9C354-61B0-49CF-AF22-B6F638529169}" destId="{56AD1284-1B54-4D64-85BB-A964B42D85C6}" srcOrd="1" destOrd="0" presId="urn:microsoft.com/office/officeart/2016/7/layout/VerticalDownArrowProcess"/>
    <dgm:cxn modelId="{FD62CD3C-36E1-4F52-A061-FCF1948A5B4A}" type="presParOf" srcId="{2435D83B-2DD0-44D3-98D5-2117EB1399C4}" destId="{E00C8678-B31D-4941-913F-C00713E41FC4}" srcOrd="1" destOrd="0" presId="urn:microsoft.com/office/officeart/2016/7/layout/VerticalDownArrowProcess"/>
    <dgm:cxn modelId="{4595A040-160B-45FA-A96B-62578AF95FEF}" type="presParOf" srcId="{2435D83B-2DD0-44D3-98D5-2117EB1399C4}" destId="{5212530E-31D9-4EB2-86AA-A15C4EBAE7CE}" srcOrd="2" destOrd="0" presId="urn:microsoft.com/office/officeart/2016/7/layout/VerticalDownArrowProcess"/>
    <dgm:cxn modelId="{C5F4B943-287E-41CA-A43A-963A72F084A5}" type="presParOf" srcId="{5212530E-31D9-4EB2-86AA-A15C4EBAE7CE}" destId="{30456262-345E-4465-BD80-01BB13E6F8A1}" srcOrd="0" destOrd="0" presId="urn:microsoft.com/office/officeart/2016/7/layout/VerticalDownArrowProcess"/>
    <dgm:cxn modelId="{D9C3D729-2B61-4181-ACE5-8A23240C1325}" type="presParOf" srcId="{5212530E-31D9-4EB2-86AA-A15C4EBAE7CE}" destId="{83C536A9-5F5C-46A6-8667-0DE06460CE9A}" srcOrd="1" destOrd="0" presId="urn:microsoft.com/office/officeart/2016/7/layout/VerticalDownArrowProcess"/>
    <dgm:cxn modelId="{9C8F5C34-0D28-4F5F-86DD-D5BAE8B01188}" type="presParOf" srcId="{5212530E-31D9-4EB2-86AA-A15C4EBAE7CE}" destId="{C8D8E6D9-BBDF-40C9-90D8-00F2081C515C}" srcOrd="2" destOrd="0" presId="urn:microsoft.com/office/officeart/2016/7/layout/VerticalDownArrowProcess"/>
    <dgm:cxn modelId="{D7D3EAC4-8B3D-4DF0-B584-5439CEBFC60F}" type="presParOf" srcId="{2435D83B-2DD0-44D3-98D5-2117EB1399C4}" destId="{42330FA3-E3A6-41A6-A61A-41D80DAEA7E9}" srcOrd="3" destOrd="0" presId="urn:microsoft.com/office/officeart/2016/7/layout/VerticalDownArrowProcess"/>
    <dgm:cxn modelId="{2E0AAF3C-7A69-400D-A43E-016F1437F4B9}" type="presParOf" srcId="{2435D83B-2DD0-44D3-98D5-2117EB1399C4}" destId="{72BEFC3D-98D2-4B32-B35E-CF1A255D57D1}" srcOrd="4" destOrd="0" presId="urn:microsoft.com/office/officeart/2016/7/layout/VerticalDownArrowProcess"/>
    <dgm:cxn modelId="{F466E520-E474-453F-B13A-EE5C8A8FF768}" type="presParOf" srcId="{72BEFC3D-98D2-4B32-B35E-CF1A255D57D1}" destId="{DE9908B1-B9D4-4B7F-9EF2-13540FDAF085}" srcOrd="0" destOrd="0" presId="urn:microsoft.com/office/officeart/2016/7/layout/VerticalDownArrowProcess"/>
    <dgm:cxn modelId="{9AA65E25-802E-4B18-B883-B8A5304D4F6D}" type="presParOf" srcId="{72BEFC3D-98D2-4B32-B35E-CF1A255D57D1}" destId="{3C6C3EDD-C922-489C-9574-26FD161BE624}" srcOrd="1" destOrd="0" presId="urn:microsoft.com/office/officeart/2016/7/layout/VerticalDownArrowProcess"/>
    <dgm:cxn modelId="{F484DBF4-1300-4CFF-AE9E-2D3A05929DA8}" type="presParOf" srcId="{72BEFC3D-98D2-4B32-B35E-CF1A255D57D1}" destId="{7B6DED75-7EFA-4823-8B25-FD350EFA7673}" srcOrd="2" destOrd="0" presId="urn:microsoft.com/office/officeart/2016/7/layout/VerticalDownArrowProcess"/>
    <dgm:cxn modelId="{63B5D7CD-9D3A-48CC-95A4-BE9AFA6B94C9}" type="presParOf" srcId="{2435D83B-2DD0-44D3-98D5-2117EB1399C4}" destId="{D2F67BE3-E8AE-4FF6-8916-F6C8579D39A4}" srcOrd="5" destOrd="0" presId="urn:microsoft.com/office/officeart/2016/7/layout/VerticalDownArrowProcess"/>
    <dgm:cxn modelId="{B095E930-100F-4D7F-BB4A-D3FDC76C8729}" type="presParOf" srcId="{2435D83B-2DD0-44D3-98D5-2117EB1399C4}" destId="{A62D7869-BA26-45AA-B5B8-711A09ECFF68}" srcOrd="6" destOrd="0" presId="urn:microsoft.com/office/officeart/2016/7/layout/VerticalDownArrowProcess"/>
    <dgm:cxn modelId="{B40911DB-0C1D-429B-BAC3-A1264692FABA}" type="presParOf" srcId="{A62D7869-BA26-45AA-B5B8-711A09ECFF68}" destId="{F0F693E7-AEF6-49E2-8E6D-3CD0C2F766EB}" srcOrd="0" destOrd="0" presId="urn:microsoft.com/office/officeart/2016/7/layout/VerticalDownArrowProcess"/>
    <dgm:cxn modelId="{ACF41BAC-51BE-4693-B6AA-D6D34B223E33}" type="presParOf" srcId="{A62D7869-BA26-45AA-B5B8-711A09ECFF68}" destId="{87C6C582-102C-42FE-9D1D-5FF06FFE1197}" srcOrd="1" destOrd="0" presId="urn:microsoft.com/office/officeart/2016/7/layout/VerticalDownArrowProcess"/>
    <dgm:cxn modelId="{5023005A-9A57-417B-AFD8-7245BD91C9C3}" type="presParOf" srcId="{A62D7869-BA26-45AA-B5B8-711A09ECFF68}" destId="{786B598B-B398-4A3A-BC56-44EAB21051D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0A295-55D5-490D-9D2D-E7A62B90EE66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4B1E27-D6DC-4DE1-A29A-2DFA66A6CE48}">
      <dgm:prSet/>
      <dgm:spPr/>
      <dgm:t>
        <a:bodyPr/>
        <a:lstStyle/>
        <a:p>
          <a:r>
            <a:rPr lang="en-US"/>
            <a:t>Check</a:t>
          </a:r>
        </a:p>
      </dgm:t>
    </dgm:pt>
    <dgm:pt modelId="{334C8857-C60C-4E92-B3FD-FB6553CFE97D}" type="parTrans" cxnId="{2D833DF1-D735-4D17-A0C0-C27BC61C904C}">
      <dgm:prSet/>
      <dgm:spPr/>
      <dgm:t>
        <a:bodyPr/>
        <a:lstStyle/>
        <a:p>
          <a:endParaRPr lang="en-US"/>
        </a:p>
      </dgm:t>
    </dgm:pt>
    <dgm:pt modelId="{83BC2CC9-A045-414A-9144-AA6D2633E7C4}" type="sibTrans" cxnId="{2D833DF1-D735-4D17-A0C0-C27BC61C904C}">
      <dgm:prSet/>
      <dgm:spPr/>
      <dgm:t>
        <a:bodyPr/>
        <a:lstStyle/>
        <a:p>
          <a:endParaRPr lang="en-US"/>
        </a:p>
      </dgm:t>
    </dgm:pt>
    <dgm:pt modelId="{FF448710-0A81-48A6-A580-C93B802605F9}">
      <dgm:prSet/>
      <dgm:spPr/>
      <dgm:t>
        <a:bodyPr/>
        <a:lstStyle/>
        <a:p>
          <a:r>
            <a:rPr lang="en-US" dirty="0"/>
            <a:t>Check for information which may exist within expanded dispatch prior to asking outside entities.</a:t>
          </a:r>
        </a:p>
      </dgm:t>
    </dgm:pt>
    <dgm:pt modelId="{503D38C4-987B-49F9-BD2F-98B3D848E897}" type="parTrans" cxnId="{798311E7-AEA9-4CFB-B33F-B5DF4E1E7001}">
      <dgm:prSet/>
      <dgm:spPr/>
      <dgm:t>
        <a:bodyPr/>
        <a:lstStyle/>
        <a:p>
          <a:endParaRPr lang="en-US"/>
        </a:p>
      </dgm:t>
    </dgm:pt>
    <dgm:pt modelId="{D356749B-5D17-438A-9F00-6C95A5787947}" type="sibTrans" cxnId="{798311E7-AEA9-4CFB-B33F-B5DF4E1E7001}">
      <dgm:prSet/>
      <dgm:spPr/>
      <dgm:t>
        <a:bodyPr/>
        <a:lstStyle/>
        <a:p>
          <a:endParaRPr lang="en-US"/>
        </a:p>
      </dgm:t>
    </dgm:pt>
    <dgm:pt modelId="{7EAB75D5-02AA-43A6-A62D-F5882F3241CA}">
      <dgm:prSet/>
      <dgm:spPr/>
      <dgm:t>
        <a:bodyPr/>
        <a:lstStyle/>
        <a:p>
          <a:r>
            <a:rPr lang="en-US" dirty="0"/>
            <a:t>Prioritize</a:t>
          </a:r>
        </a:p>
      </dgm:t>
    </dgm:pt>
    <dgm:pt modelId="{14CCB26F-49E4-4433-8F7A-512A76A6EF05}" type="parTrans" cxnId="{54D5D67C-6C75-4A3C-93B8-B5C36A3DF868}">
      <dgm:prSet/>
      <dgm:spPr/>
      <dgm:t>
        <a:bodyPr/>
        <a:lstStyle/>
        <a:p>
          <a:endParaRPr lang="en-US"/>
        </a:p>
      </dgm:t>
    </dgm:pt>
    <dgm:pt modelId="{7FC45B99-031C-4251-94B4-CAB689E4FAF4}" type="sibTrans" cxnId="{54D5D67C-6C75-4A3C-93B8-B5C36A3DF868}">
      <dgm:prSet/>
      <dgm:spPr/>
      <dgm:t>
        <a:bodyPr/>
        <a:lstStyle/>
        <a:p>
          <a:endParaRPr lang="en-US"/>
        </a:p>
      </dgm:t>
    </dgm:pt>
    <dgm:pt modelId="{60AA83FC-E083-4922-8704-EB30AFF64FD3}">
      <dgm:prSet/>
      <dgm:spPr/>
      <dgm:t>
        <a:bodyPr/>
        <a:lstStyle/>
        <a:p>
          <a:r>
            <a:rPr lang="en-US" dirty="0"/>
            <a:t>Prioritize work at desk in order of importance.</a:t>
          </a:r>
        </a:p>
      </dgm:t>
    </dgm:pt>
    <dgm:pt modelId="{C0F2FF8C-30C0-48DB-BBEE-355DC5EDA18B}" type="parTrans" cxnId="{1C204B8D-0C4F-4304-9194-04670C35C0F8}">
      <dgm:prSet/>
      <dgm:spPr/>
      <dgm:t>
        <a:bodyPr/>
        <a:lstStyle/>
        <a:p>
          <a:endParaRPr lang="en-US"/>
        </a:p>
      </dgm:t>
    </dgm:pt>
    <dgm:pt modelId="{57AB76F6-99FC-40A0-991B-55E3231EB029}" type="sibTrans" cxnId="{1C204B8D-0C4F-4304-9194-04670C35C0F8}">
      <dgm:prSet/>
      <dgm:spPr/>
      <dgm:t>
        <a:bodyPr/>
        <a:lstStyle/>
        <a:p>
          <a:endParaRPr lang="en-US"/>
        </a:p>
      </dgm:t>
    </dgm:pt>
    <dgm:pt modelId="{7FA588B7-4562-4C00-B1E4-C1DCC154650A}">
      <dgm:prSet/>
      <dgm:spPr/>
      <dgm:t>
        <a:bodyPr/>
        <a:lstStyle/>
        <a:p>
          <a:r>
            <a:rPr lang="en-US" dirty="0"/>
            <a:t>Decision making</a:t>
          </a:r>
        </a:p>
      </dgm:t>
    </dgm:pt>
    <dgm:pt modelId="{D5C9B7DE-F095-4FFC-973B-362CA5222926}" type="parTrans" cxnId="{D1F47FEB-D4C5-4D96-ADF6-0A27CD356E35}">
      <dgm:prSet/>
      <dgm:spPr/>
      <dgm:t>
        <a:bodyPr/>
        <a:lstStyle/>
        <a:p>
          <a:endParaRPr lang="en-US"/>
        </a:p>
      </dgm:t>
    </dgm:pt>
    <dgm:pt modelId="{3698DFF7-3559-4836-A62E-9484A7E64064}" type="sibTrans" cxnId="{D1F47FEB-D4C5-4D96-ADF6-0A27CD356E35}">
      <dgm:prSet/>
      <dgm:spPr/>
      <dgm:t>
        <a:bodyPr/>
        <a:lstStyle/>
        <a:p>
          <a:endParaRPr lang="en-US"/>
        </a:p>
      </dgm:t>
    </dgm:pt>
    <dgm:pt modelId="{E7D7323D-9100-45F5-A0A5-EE3152223358}">
      <dgm:prSet/>
      <dgm:spPr/>
      <dgm:t>
        <a:bodyPr/>
        <a:lstStyle/>
        <a:p>
          <a:r>
            <a:rPr lang="en-US" dirty="0"/>
            <a:t>Decision making and thoroughness is required.</a:t>
          </a:r>
        </a:p>
      </dgm:t>
    </dgm:pt>
    <dgm:pt modelId="{9B7510AE-E4DA-4D7D-85FD-772F39612634}" type="parTrans" cxnId="{9A467C53-862E-420D-9FC5-463C49DCCF4F}">
      <dgm:prSet/>
      <dgm:spPr/>
      <dgm:t>
        <a:bodyPr/>
        <a:lstStyle/>
        <a:p>
          <a:endParaRPr lang="en-US"/>
        </a:p>
      </dgm:t>
    </dgm:pt>
    <dgm:pt modelId="{83E8E5A7-0564-4557-BBC9-2D58E2BB792A}" type="sibTrans" cxnId="{9A467C53-862E-420D-9FC5-463C49DCCF4F}">
      <dgm:prSet/>
      <dgm:spPr/>
      <dgm:t>
        <a:bodyPr/>
        <a:lstStyle/>
        <a:p>
          <a:endParaRPr lang="en-US"/>
        </a:p>
      </dgm:t>
    </dgm:pt>
    <dgm:pt modelId="{2435D83B-2DD0-44D3-98D5-2117EB1399C4}" type="pres">
      <dgm:prSet presAssocID="{6020A295-55D5-490D-9D2D-E7A62B90EE66}" presName="Name0" presStyleCnt="0">
        <dgm:presLayoutVars>
          <dgm:dir/>
          <dgm:animLvl val="lvl"/>
          <dgm:resizeHandles val="exact"/>
        </dgm:presLayoutVars>
      </dgm:prSet>
      <dgm:spPr/>
    </dgm:pt>
    <dgm:pt modelId="{89389F7F-F1A5-40D7-825B-EC8851DF38CE}" type="pres">
      <dgm:prSet presAssocID="{7FA588B7-4562-4C00-B1E4-C1DCC154650A}" presName="boxAndChildren" presStyleCnt="0"/>
      <dgm:spPr/>
    </dgm:pt>
    <dgm:pt modelId="{D932FE37-3EE2-4731-A9D7-A72E19F9A0A5}" type="pres">
      <dgm:prSet presAssocID="{7FA588B7-4562-4C00-B1E4-C1DCC154650A}" presName="parentTextBox" presStyleLbl="alignNode1" presStyleIdx="0" presStyleCnt="3"/>
      <dgm:spPr/>
    </dgm:pt>
    <dgm:pt modelId="{87BFF0BF-E329-47B4-AE56-22D1AFDC231C}" type="pres">
      <dgm:prSet presAssocID="{7FA588B7-4562-4C00-B1E4-C1DCC154650A}" presName="descendantBox" presStyleLbl="bgAccFollowNode1" presStyleIdx="0" presStyleCnt="3"/>
      <dgm:spPr/>
    </dgm:pt>
    <dgm:pt modelId="{42330FA3-E3A6-41A6-A61A-41D80DAEA7E9}" type="pres">
      <dgm:prSet presAssocID="{7FC45B99-031C-4251-94B4-CAB689E4FAF4}" presName="sp" presStyleCnt="0"/>
      <dgm:spPr/>
    </dgm:pt>
    <dgm:pt modelId="{72BEFC3D-98D2-4B32-B35E-CF1A255D57D1}" type="pres">
      <dgm:prSet presAssocID="{7EAB75D5-02AA-43A6-A62D-F5882F3241CA}" presName="arrowAndChildren" presStyleCnt="0"/>
      <dgm:spPr/>
    </dgm:pt>
    <dgm:pt modelId="{DE9908B1-B9D4-4B7F-9EF2-13540FDAF085}" type="pres">
      <dgm:prSet presAssocID="{7EAB75D5-02AA-43A6-A62D-F5882F3241CA}" presName="parentTextArrow" presStyleLbl="node1" presStyleIdx="0" presStyleCnt="0"/>
      <dgm:spPr/>
    </dgm:pt>
    <dgm:pt modelId="{3C6C3EDD-C922-489C-9574-26FD161BE624}" type="pres">
      <dgm:prSet presAssocID="{7EAB75D5-02AA-43A6-A62D-F5882F3241CA}" presName="arrow" presStyleLbl="alignNode1" presStyleIdx="1" presStyleCnt="3"/>
      <dgm:spPr/>
    </dgm:pt>
    <dgm:pt modelId="{7B6DED75-7EFA-4823-8B25-FD350EFA7673}" type="pres">
      <dgm:prSet presAssocID="{7EAB75D5-02AA-43A6-A62D-F5882F3241CA}" presName="descendantArrow" presStyleLbl="bgAccFollowNode1" presStyleIdx="1" presStyleCnt="3"/>
      <dgm:spPr/>
    </dgm:pt>
    <dgm:pt modelId="{D2F67BE3-E8AE-4FF6-8916-F6C8579D39A4}" type="pres">
      <dgm:prSet presAssocID="{83BC2CC9-A045-414A-9144-AA6D2633E7C4}" presName="sp" presStyleCnt="0"/>
      <dgm:spPr/>
    </dgm:pt>
    <dgm:pt modelId="{A62D7869-BA26-45AA-B5B8-711A09ECFF68}" type="pres">
      <dgm:prSet presAssocID="{114B1E27-D6DC-4DE1-A29A-2DFA66A6CE48}" presName="arrowAndChildren" presStyleCnt="0"/>
      <dgm:spPr/>
    </dgm:pt>
    <dgm:pt modelId="{F0F693E7-AEF6-49E2-8E6D-3CD0C2F766EB}" type="pres">
      <dgm:prSet presAssocID="{114B1E27-D6DC-4DE1-A29A-2DFA66A6CE48}" presName="parentTextArrow" presStyleLbl="node1" presStyleIdx="0" presStyleCnt="0"/>
      <dgm:spPr/>
    </dgm:pt>
    <dgm:pt modelId="{87C6C582-102C-42FE-9D1D-5FF06FFE1197}" type="pres">
      <dgm:prSet presAssocID="{114B1E27-D6DC-4DE1-A29A-2DFA66A6CE48}" presName="arrow" presStyleLbl="alignNode1" presStyleIdx="2" presStyleCnt="3"/>
      <dgm:spPr/>
    </dgm:pt>
    <dgm:pt modelId="{786B598B-B398-4A3A-BC56-44EAB21051D4}" type="pres">
      <dgm:prSet presAssocID="{114B1E27-D6DC-4DE1-A29A-2DFA66A6CE48}" presName="descendantArrow" presStyleLbl="bgAccFollowNode1" presStyleIdx="2" presStyleCnt="3"/>
      <dgm:spPr/>
    </dgm:pt>
  </dgm:ptLst>
  <dgm:cxnLst>
    <dgm:cxn modelId="{4B77D301-BDBC-4204-B691-9F5CDE336A2A}" type="presOf" srcId="{7EAB75D5-02AA-43A6-A62D-F5882F3241CA}" destId="{DE9908B1-B9D4-4B7F-9EF2-13540FDAF085}" srcOrd="0" destOrd="0" presId="urn:microsoft.com/office/officeart/2016/7/layout/VerticalDownArrowProcess"/>
    <dgm:cxn modelId="{CB3F9202-A816-47F0-9808-5BFEB8AF71BD}" type="presOf" srcId="{60AA83FC-E083-4922-8704-EB30AFF64FD3}" destId="{7B6DED75-7EFA-4823-8B25-FD350EFA7673}" srcOrd="0" destOrd="0" presId="urn:microsoft.com/office/officeart/2016/7/layout/VerticalDownArrowProcess"/>
    <dgm:cxn modelId="{33D38315-A571-49F5-932C-0D7068746A04}" type="presOf" srcId="{6020A295-55D5-490D-9D2D-E7A62B90EE66}" destId="{2435D83B-2DD0-44D3-98D5-2117EB1399C4}" srcOrd="0" destOrd="0" presId="urn:microsoft.com/office/officeart/2016/7/layout/VerticalDownArrowProcess"/>
    <dgm:cxn modelId="{3412DE15-96C7-48B4-91CE-65B51CF0F64C}" type="presOf" srcId="{114B1E27-D6DC-4DE1-A29A-2DFA66A6CE48}" destId="{87C6C582-102C-42FE-9D1D-5FF06FFE1197}" srcOrd="1" destOrd="0" presId="urn:microsoft.com/office/officeart/2016/7/layout/VerticalDownArrowProcess"/>
    <dgm:cxn modelId="{AB7AA441-4B48-45C2-9F00-07E739CE7EF3}" type="presOf" srcId="{7EAB75D5-02AA-43A6-A62D-F5882F3241CA}" destId="{3C6C3EDD-C922-489C-9574-26FD161BE624}" srcOrd="1" destOrd="0" presId="urn:microsoft.com/office/officeart/2016/7/layout/VerticalDownArrowProcess"/>
    <dgm:cxn modelId="{9A467C53-862E-420D-9FC5-463C49DCCF4F}" srcId="{7FA588B7-4562-4C00-B1E4-C1DCC154650A}" destId="{E7D7323D-9100-45F5-A0A5-EE3152223358}" srcOrd="0" destOrd="0" parTransId="{9B7510AE-E4DA-4D7D-85FD-772F39612634}" sibTransId="{83E8E5A7-0564-4557-BBC9-2D58E2BB792A}"/>
    <dgm:cxn modelId="{54D5D67C-6C75-4A3C-93B8-B5C36A3DF868}" srcId="{6020A295-55D5-490D-9D2D-E7A62B90EE66}" destId="{7EAB75D5-02AA-43A6-A62D-F5882F3241CA}" srcOrd="1" destOrd="0" parTransId="{14CCB26F-49E4-4433-8F7A-512A76A6EF05}" sibTransId="{7FC45B99-031C-4251-94B4-CAB689E4FAF4}"/>
    <dgm:cxn modelId="{1C204B8D-0C4F-4304-9194-04670C35C0F8}" srcId="{7EAB75D5-02AA-43A6-A62D-F5882F3241CA}" destId="{60AA83FC-E083-4922-8704-EB30AFF64FD3}" srcOrd="0" destOrd="0" parTransId="{C0F2FF8C-30C0-48DB-BBEE-355DC5EDA18B}" sibTransId="{57AB76F6-99FC-40A0-991B-55E3231EB029}"/>
    <dgm:cxn modelId="{38979FBF-CD8C-4492-9444-932F493E4F36}" type="presOf" srcId="{114B1E27-D6DC-4DE1-A29A-2DFA66A6CE48}" destId="{F0F693E7-AEF6-49E2-8E6D-3CD0C2F766EB}" srcOrd="0" destOrd="0" presId="urn:microsoft.com/office/officeart/2016/7/layout/VerticalDownArrowProcess"/>
    <dgm:cxn modelId="{ACDCC7C8-2678-4878-9E86-063FFC2F8E4C}" type="presOf" srcId="{FF448710-0A81-48A6-A580-C93B802605F9}" destId="{786B598B-B398-4A3A-BC56-44EAB21051D4}" srcOrd="0" destOrd="0" presId="urn:microsoft.com/office/officeart/2016/7/layout/VerticalDownArrowProcess"/>
    <dgm:cxn modelId="{798311E7-AEA9-4CFB-B33F-B5DF4E1E7001}" srcId="{114B1E27-D6DC-4DE1-A29A-2DFA66A6CE48}" destId="{FF448710-0A81-48A6-A580-C93B802605F9}" srcOrd="0" destOrd="0" parTransId="{503D38C4-987B-49F9-BD2F-98B3D848E897}" sibTransId="{D356749B-5D17-438A-9F00-6C95A5787947}"/>
    <dgm:cxn modelId="{D1F47FEB-D4C5-4D96-ADF6-0A27CD356E35}" srcId="{6020A295-55D5-490D-9D2D-E7A62B90EE66}" destId="{7FA588B7-4562-4C00-B1E4-C1DCC154650A}" srcOrd="2" destOrd="0" parTransId="{D5C9B7DE-F095-4FFC-973B-362CA5222926}" sibTransId="{3698DFF7-3559-4836-A62E-9484A7E64064}"/>
    <dgm:cxn modelId="{2D833DF1-D735-4D17-A0C0-C27BC61C904C}" srcId="{6020A295-55D5-490D-9D2D-E7A62B90EE66}" destId="{114B1E27-D6DC-4DE1-A29A-2DFA66A6CE48}" srcOrd="0" destOrd="0" parTransId="{334C8857-C60C-4E92-B3FD-FB6553CFE97D}" sibTransId="{83BC2CC9-A045-414A-9144-AA6D2633E7C4}"/>
    <dgm:cxn modelId="{DEE755F4-F703-4CB6-BE23-7479F8BD6C77}" type="presOf" srcId="{E7D7323D-9100-45F5-A0A5-EE3152223358}" destId="{87BFF0BF-E329-47B4-AE56-22D1AFDC231C}" srcOrd="0" destOrd="0" presId="urn:microsoft.com/office/officeart/2016/7/layout/VerticalDownArrowProcess"/>
    <dgm:cxn modelId="{B204C6F7-AD84-4EC9-974E-5523A3779E85}" type="presOf" srcId="{7FA588B7-4562-4C00-B1E4-C1DCC154650A}" destId="{D932FE37-3EE2-4731-A9D7-A72E19F9A0A5}" srcOrd="0" destOrd="0" presId="urn:microsoft.com/office/officeart/2016/7/layout/VerticalDownArrowProcess"/>
    <dgm:cxn modelId="{9C401D62-E548-4404-9A27-D6FB831DECE9}" type="presParOf" srcId="{2435D83B-2DD0-44D3-98D5-2117EB1399C4}" destId="{89389F7F-F1A5-40D7-825B-EC8851DF38CE}" srcOrd="0" destOrd="0" presId="urn:microsoft.com/office/officeart/2016/7/layout/VerticalDownArrowProcess"/>
    <dgm:cxn modelId="{81CB88FE-5964-4233-9457-14497A84D7B3}" type="presParOf" srcId="{89389F7F-F1A5-40D7-825B-EC8851DF38CE}" destId="{D932FE37-3EE2-4731-A9D7-A72E19F9A0A5}" srcOrd="0" destOrd="0" presId="urn:microsoft.com/office/officeart/2016/7/layout/VerticalDownArrowProcess"/>
    <dgm:cxn modelId="{767D510B-1660-445E-969A-9E72F69607A4}" type="presParOf" srcId="{89389F7F-F1A5-40D7-825B-EC8851DF38CE}" destId="{87BFF0BF-E329-47B4-AE56-22D1AFDC231C}" srcOrd="1" destOrd="0" presId="urn:microsoft.com/office/officeart/2016/7/layout/VerticalDownArrowProcess"/>
    <dgm:cxn modelId="{D7D3EAC4-8B3D-4DF0-B584-5439CEBFC60F}" type="presParOf" srcId="{2435D83B-2DD0-44D3-98D5-2117EB1399C4}" destId="{42330FA3-E3A6-41A6-A61A-41D80DAEA7E9}" srcOrd="1" destOrd="0" presId="urn:microsoft.com/office/officeart/2016/7/layout/VerticalDownArrowProcess"/>
    <dgm:cxn modelId="{2E0AAF3C-7A69-400D-A43E-016F1437F4B9}" type="presParOf" srcId="{2435D83B-2DD0-44D3-98D5-2117EB1399C4}" destId="{72BEFC3D-98D2-4B32-B35E-CF1A255D57D1}" srcOrd="2" destOrd="0" presId="urn:microsoft.com/office/officeart/2016/7/layout/VerticalDownArrowProcess"/>
    <dgm:cxn modelId="{F466E520-E474-453F-B13A-EE5C8A8FF768}" type="presParOf" srcId="{72BEFC3D-98D2-4B32-B35E-CF1A255D57D1}" destId="{DE9908B1-B9D4-4B7F-9EF2-13540FDAF085}" srcOrd="0" destOrd="0" presId="urn:microsoft.com/office/officeart/2016/7/layout/VerticalDownArrowProcess"/>
    <dgm:cxn modelId="{9AA65E25-802E-4B18-B883-B8A5304D4F6D}" type="presParOf" srcId="{72BEFC3D-98D2-4B32-B35E-CF1A255D57D1}" destId="{3C6C3EDD-C922-489C-9574-26FD161BE624}" srcOrd="1" destOrd="0" presId="urn:microsoft.com/office/officeart/2016/7/layout/VerticalDownArrowProcess"/>
    <dgm:cxn modelId="{F484DBF4-1300-4CFF-AE9E-2D3A05929DA8}" type="presParOf" srcId="{72BEFC3D-98D2-4B32-B35E-CF1A255D57D1}" destId="{7B6DED75-7EFA-4823-8B25-FD350EFA7673}" srcOrd="2" destOrd="0" presId="urn:microsoft.com/office/officeart/2016/7/layout/VerticalDownArrowProcess"/>
    <dgm:cxn modelId="{63B5D7CD-9D3A-48CC-95A4-BE9AFA6B94C9}" type="presParOf" srcId="{2435D83B-2DD0-44D3-98D5-2117EB1399C4}" destId="{D2F67BE3-E8AE-4FF6-8916-F6C8579D39A4}" srcOrd="3" destOrd="0" presId="urn:microsoft.com/office/officeart/2016/7/layout/VerticalDownArrowProcess"/>
    <dgm:cxn modelId="{B095E930-100F-4D7F-BB4A-D3FDC76C8729}" type="presParOf" srcId="{2435D83B-2DD0-44D3-98D5-2117EB1399C4}" destId="{A62D7869-BA26-45AA-B5B8-711A09ECFF68}" srcOrd="4" destOrd="0" presId="urn:microsoft.com/office/officeart/2016/7/layout/VerticalDownArrowProcess"/>
    <dgm:cxn modelId="{B40911DB-0C1D-429B-BAC3-A1264692FABA}" type="presParOf" srcId="{A62D7869-BA26-45AA-B5B8-711A09ECFF68}" destId="{F0F693E7-AEF6-49E2-8E6D-3CD0C2F766EB}" srcOrd="0" destOrd="0" presId="urn:microsoft.com/office/officeart/2016/7/layout/VerticalDownArrowProcess"/>
    <dgm:cxn modelId="{ACF41BAC-51BE-4693-B6AA-D6D34B223E33}" type="presParOf" srcId="{A62D7869-BA26-45AA-B5B8-711A09ECFF68}" destId="{87C6C582-102C-42FE-9D1D-5FF06FFE1197}" srcOrd="1" destOrd="0" presId="urn:microsoft.com/office/officeart/2016/7/layout/VerticalDownArrowProcess"/>
    <dgm:cxn modelId="{5023005A-9A57-417B-AFD8-7245BD91C9C3}" type="presParOf" srcId="{A62D7869-BA26-45AA-B5B8-711A09ECFF68}" destId="{786B598B-B398-4A3A-BC56-44EAB21051D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2D3B3-B447-422B-A37C-06A98824DF77}">
      <dsp:nvSpPr>
        <dsp:cNvPr id="0" name=""/>
        <dsp:cNvSpPr/>
      </dsp:nvSpPr>
      <dsp:spPr>
        <a:xfrm>
          <a:off x="0" y="4305035"/>
          <a:ext cx="1108914" cy="941836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66" tIns="120904" rIns="78866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Gather</a:t>
          </a:r>
        </a:p>
      </dsp:txBody>
      <dsp:txXfrm>
        <a:off x="0" y="4305035"/>
        <a:ext cx="1108914" cy="941836"/>
      </dsp:txXfrm>
    </dsp:sp>
    <dsp:sp modelId="{56AD1284-1B54-4D64-85BB-A964B42D85C6}">
      <dsp:nvSpPr>
        <dsp:cNvPr id="0" name=""/>
        <dsp:cNvSpPr/>
      </dsp:nvSpPr>
      <dsp:spPr>
        <a:xfrm>
          <a:off x="1108913" y="4305035"/>
          <a:ext cx="3326742" cy="94183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82" tIns="203200" rIns="67482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Gather adequate information concerning orders. </a:t>
          </a:r>
        </a:p>
      </dsp:txBody>
      <dsp:txXfrm>
        <a:off x="1108913" y="4305035"/>
        <a:ext cx="3326742" cy="941836"/>
      </dsp:txXfrm>
    </dsp:sp>
    <dsp:sp modelId="{83C536A9-5F5C-46A6-8667-0DE06460CE9A}">
      <dsp:nvSpPr>
        <dsp:cNvPr id="0" name=""/>
        <dsp:cNvSpPr/>
      </dsp:nvSpPr>
      <dsp:spPr>
        <a:xfrm rot="10800000">
          <a:off x="0" y="2870618"/>
          <a:ext cx="1108914" cy="144854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750137"/>
                <a:satOff val="-13193"/>
                <a:lumOff val="523"/>
                <a:alphaOff val="0"/>
                <a:shade val="74000"/>
                <a:satMod val="130000"/>
                <a:lumMod val="90000"/>
              </a:schemeClr>
              <a:schemeClr val="accent2">
                <a:hueOff val="750137"/>
                <a:satOff val="-13193"/>
                <a:lumOff val="52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750137"/>
              <a:satOff val="-13193"/>
              <a:lumOff val="523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66" tIns="120904" rIns="78866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Inform</a:t>
          </a:r>
        </a:p>
      </dsp:txBody>
      <dsp:txXfrm rot="-10800000">
        <a:off x="0" y="2870618"/>
        <a:ext cx="1108914" cy="941554"/>
      </dsp:txXfrm>
    </dsp:sp>
    <dsp:sp modelId="{C8D8E6D9-BBDF-40C9-90D8-00F2081C515C}">
      <dsp:nvSpPr>
        <dsp:cNvPr id="0" name=""/>
        <dsp:cNvSpPr/>
      </dsp:nvSpPr>
      <dsp:spPr>
        <a:xfrm>
          <a:off x="1108913" y="2870618"/>
          <a:ext cx="3326742" cy="941554"/>
        </a:xfrm>
        <a:prstGeom prst="rect">
          <a:avLst/>
        </a:prstGeom>
        <a:solidFill>
          <a:schemeClr val="accent2">
            <a:tint val="40000"/>
            <a:alpha val="90000"/>
            <a:hueOff val="738307"/>
            <a:satOff val="-6283"/>
            <a:lumOff val="-357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738307"/>
              <a:satOff val="-6283"/>
              <a:lumOff val="-3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82" tIns="203200" rIns="67482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Inform key individuals, dispatch offices, and other peripheral support functions.</a:t>
          </a:r>
        </a:p>
      </dsp:txBody>
      <dsp:txXfrm>
        <a:off x="1108913" y="2870618"/>
        <a:ext cx="3326742" cy="941554"/>
      </dsp:txXfrm>
    </dsp:sp>
    <dsp:sp modelId="{3C6C3EDD-C922-489C-9574-26FD161BE624}">
      <dsp:nvSpPr>
        <dsp:cNvPr id="0" name=""/>
        <dsp:cNvSpPr/>
      </dsp:nvSpPr>
      <dsp:spPr>
        <a:xfrm rot="10800000">
          <a:off x="0" y="1436201"/>
          <a:ext cx="1108914" cy="144854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1500273"/>
                <a:satOff val="-26385"/>
                <a:lumOff val="1046"/>
                <a:alphaOff val="0"/>
                <a:shade val="74000"/>
                <a:satMod val="130000"/>
                <a:lumMod val="90000"/>
              </a:schemeClr>
              <a:schemeClr val="accent2">
                <a:hueOff val="1500273"/>
                <a:satOff val="-26385"/>
                <a:lumOff val="104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1500273"/>
              <a:satOff val="-26385"/>
              <a:lumOff val="1046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66" tIns="120904" rIns="78866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Document and relay</a:t>
          </a:r>
        </a:p>
      </dsp:txBody>
      <dsp:txXfrm rot="-10800000">
        <a:off x="0" y="1436201"/>
        <a:ext cx="1108914" cy="941554"/>
      </dsp:txXfrm>
    </dsp:sp>
    <dsp:sp modelId="{7B6DED75-7EFA-4823-8B25-FD350EFA7673}">
      <dsp:nvSpPr>
        <dsp:cNvPr id="0" name=""/>
        <dsp:cNvSpPr/>
      </dsp:nvSpPr>
      <dsp:spPr>
        <a:xfrm>
          <a:off x="1108913" y="1436201"/>
          <a:ext cx="3326742" cy="941554"/>
        </a:xfrm>
        <a:prstGeom prst="rect">
          <a:avLst/>
        </a:prstGeom>
        <a:solidFill>
          <a:schemeClr val="accent2">
            <a:tint val="40000"/>
            <a:alpha val="90000"/>
            <a:hueOff val="1476615"/>
            <a:satOff val="-12565"/>
            <a:lumOff val="-714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1476615"/>
              <a:satOff val="-12565"/>
              <a:lumOff val="-7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82" tIns="203200" rIns="67482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Document and relay information promptly.</a:t>
          </a:r>
        </a:p>
      </dsp:txBody>
      <dsp:txXfrm>
        <a:off x="1108913" y="1436201"/>
        <a:ext cx="3326742" cy="941554"/>
      </dsp:txXfrm>
    </dsp:sp>
    <dsp:sp modelId="{87C6C582-102C-42FE-9D1D-5FF06FFE1197}">
      <dsp:nvSpPr>
        <dsp:cNvPr id="0" name=""/>
        <dsp:cNvSpPr/>
      </dsp:nvSpPr>
      <dsp:spPr>
        <a:xfrm rot="10800000">
          <a:off x="0" y="1784"/>
          <a:ext cx="1108914" cy="144854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2250410"/>
                <a:satOff val="-39578"/>
                <a:lumOff val="1569"/>
                <a:alphaOff val="0"/>
                <a:shade val="74000"/>
                <a:satMod val="130000"/>
                <a:lumMod val="90000"/>
              </a:schemeClr>
              <a:schemeClr val="accent2">
                <a:hueOff val="2250410"/>
                <a:satOff val="-39578"/>
                <a:lumOff val="156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2250410"/>
              <a:satOff val="-39578"/>
              <a:lumOff val="1569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66" tIns="120904" rIns="78866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Check</a:t>
          </a:r>
        </a:p>
      </dsp:txBody>
      <dsp:txXfrm rot="-10800000">
        <a:off x="0" y="1784"/>
        <a:ext cx="1108914" cy="941554"/>
      </dsp:txXfrm>
    </dsp:sp>
    <dsp:sp modelId="{786B598B-B398-4A3A-BC56-44EAB21051D4}">
      <dsp:nvSpPr>
        <dsp:cNvPr id="0" name=""/>
        <dsp:cNvSpPr/>
      </dsp:nvSpPr>
      <dsp:spPr>
        <a:xfrm>
          <a:off x="1108913" y="1784"/>
          <a:ext cx="3326742" cy="941554"/>
        </a:xfrm>
        <a:prstGeom prst="rect">
          <a:avLst/>
        </a:prstGeom>
        <a:solidFill>
          <a:schemeClr val="accent2">
            <a:tint val="40000"/>
            <a:alpha val="90000"/>
            <a:hueOff val="2214922"/>
            <a:satOff val="-18848"/>
            <a:lumOff val="-1071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2214922"/>
              <a:satOff val="-18848"/>
              <a:lumOff val="-10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82" tIns="203200" rIns="67482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Regularly check open requests.</a:t>
          </a:r>
        </a:p>
      </dsp:txBody>
      <dsp:txXfrm>
        <a:off x="1108913" y="1784"/>
        <a:ext cx="3326742" cy="941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FE37-3EE2-4731-A9D7-A72E19F9A0A5}">
      <dsp:nvSpPr>
        <dsp:cNvPr id="0" name=""/>
        <dsp:cNvSpPr/>
      </dsp:nvSpPr>
      <dsp:spPr>
        <a:xfrm>
          <a:off x="0" y="3950941"/>
          <a:ext cx="1108914" cy="1296787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66" tIns="149352" rIns="7886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Decision making</a:t>
          </a:r>
        </a:p>
      </dsp:txBody>
      <dsp:txXfrm>
        <a:off x="0" y="3950941"/>
        <a:ext cx="1108914" cy="1296787"/>
      </dsp:txXfrm>
    </dsp:sp>
    <dsp:sp modelId="{87BFF0BF-E329-47B4-AE56-22D1AFDC231C}">
      <dsp:nvSpPr>
        <dsp:cNvPr id="0" name=""/>
        <dsp:cNvSpPr/>
      </dsp:nvSpPr>
      <dsp:spPr>
        <a:xfrm>
          <a:off x="1108913" y="3950941"/>
          <a:ext cx="3326742" cy="12967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82" tIns="241300" rIns="67482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Decision making and thoroughness is required.</a:t>
          </a:r>
        </a:p>
      </dsp:txBody>
      <dsp:txXfrm>
        <a:off x="1108913" y="3950941"/>
        <a:ext cx="3326742" cy="1296787"/>
      </dsp:txXfrm>
    </dsp:sp>
    <dsp:sp modelId="{3C6C3EDD-C922-489C-9574-26FD161BE624}">
      <dsp:nvSpPr>
        <dsp:cNvPr id="0" name=""/>
        <dsp:cNvSpPr/>
      </dsp:nvSpPr>
      <dsp:spPr>
        <a:xfrm rot="10800000">
          <a:off x="0" y="1975934"/>
          <a:ext cx="1108914" cy="199445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1125205"/>
                <a:satOff val="-19789"/>
                <a:lumOff val="784"/>
                <a:alphaOff val="0"/>
                <a:shade val="74000"/>
                <a:satMod val="130000"/>
                <a:lumMod val="90000"/>
              </a:schemeClr>
              <a:schemeClr val="accent2">
                <a:hueOff val="1125205"/>
                <a:satOff val="-19789"/>
                <a:lumOff val="78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1125205"/>
              <a:satOff val="-19789"/>
              <a:lumOff val="784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66" tIns="149352" rIns="7886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Prioritize</a:t>
          </a:r>
        </a:p>
      </dsp:txBody>
      <dsp:txXfrm rot="-10800000">
        <a:off x="0" y="1975934"/>
        <a:ext cx="1108914" cy="1296398"/>
      </dsp:txXfrm>
    </dsp:sp>
    <dsp:sp modelId="{7B6DED75-7EFA-4823-8B25-FD350EFA7673}">
      <dsp:nvSpPr>
        <dsp:cNvPr id="0" name=""/>
        <dsp:cNvSpPr/>
      </dsp:nvSpPr>
      <dsp:spPr>
        <a:xfrm>
          <a:off x="1108913" y="1975934"/>
          <a:ext cx="3326742" cy="1296398"/>
        </a:xfrm>
        <a:prstGeom prst="rect">
          <a:avLst/>
        </a:prstGeom>
        <a:solidFill>
          <a:schemeClr val="accent2">
            <a:tint val="40000"/>
            <a:alpha val="90000"/>
            <a:hueOff val="1107461"/>
            <a:satOff val="-9424"/>
            <a:lumOff val="-536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1107461"/>
              <a:satOff val="-9424"/>
              <a:lumOff val="-5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82" tIns="241300" rIns="67482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Prioritize work at desk in order of importance.</a:t>
          </a:r>
        </a:p>
      </dsp:txBody>
      <dsp:txXfrm>
        <a:off x="1108913" y="1975934"/>
        <a:ext cx="3326742" cy="1296398"/>
      </dsp:txXfrm>
    </dsp:sp>
    <dsp:sp modelId="{87C6C582-102C-42FE-9D1D-5FF06FFE1197}">
      <dsp:nvSpPr>
        <dsp:cNvPr id="0" name=""/>
        <dsp:cNvSpPr/>
      </dsp:nvSpPr>
      <dsp:spPr>
        <a:xfrm rot="10800000">
          <a:off x="0" y="927"/>
          <a:ext cx="1108914" cy="199445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2250410"/>
                <a:satOff val="-39578"/>
                <a:lumOff val="1569"/>
                <a:alphaOff val="0"/>
                <a:shade val="74000"/>
                <a:satMod val="130000"/>
                <a:lumMod val="90000"/>
              </a:schemeClr>
              <a:schemeClr val="accent2">
                <a:hueOff val="2250410"/>
                <a:satOff val="-39578"/>
                <a:lumOff val="156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2250410"/>
              <a:satOff val="-39578"/>
              <a:lumOff val="1569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66" tIns="149352" rIns="7886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Check</a:t>
          </a:r>
        </a:p>
      </dsp:txBody>
      <dsp:txXfrm rot="-10800000">
        <a:off x="0" y="927"/>
        <a:ext cx="1108914" cy="1296398"/>
      </dsp:txXfrm>
    </dsp:sp>
    <dsp:sp modelId="{786B598B-B398-4A3A-BC56-44EAB21051D4}">
      <dsp:nvSpPr>
        <dsp:cNvPr id="0" name=""/>
        <dsp:cNvSpPr/>
      </dsp:nvSpPr>
      <dsp:spPr>
        <a:xfrm>
          <a:off x="1108913" y="927"/>
          <a:ext cx="3326742" cy="1296398"/>
        </a:xfrm>
        <a:prstGeom prst="rect">
          <a:avLst/>
        </a:prstGeom>
        <a:solidFill>
          <a:schemeClr val="accent2">
            <a:tint val="40000"/>
            <a:alpha val="90000"/>
            <a:hueOff val="2214922"/>
            <a:satOff val="-18848"/>
            <a:lumOff val="-1071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2214922"/>
              <a:satOff val="-18848"/>
              <a:lumOff val="-10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82" tIns="241300" rIns="67482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Check for information which may exist within expanded dispatch prior to asking outside entities.</a:t>
          </a:r>
        </a:p>
      </dsp:txBody>
      <dsp:txXfrm>
        <a:off x="1108913" y="927"/>
        <a:ext cx="3326742" cy="1296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A5B217-25AD-4348-ACC3-31E59790F9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89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17298D-17D4-481C-8051-2E0CB17625E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50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7298D-17D4-481C-8051-2E0CB17625E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15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7298D-17D4-481C-8051-2E0CB17625E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95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7298D-17D4-481C-8051-2E0CB17625E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74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7298D-17D4-481C-8051-2E0CB17625E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43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7298D-17D4-481C-8051-2E0CB17625E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61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7298D-17D4-481C-8051-2E0CB17625E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93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7298D-17D4-481C-8051-2E0CB17625E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1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7298D-17D4-481C-8051-2E0CB17625E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13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7298D-17D4-481C-8051-2E0CB17625E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7298D-17D4-481C-8051-2E0CB17625E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7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7298D-17D4-481C-8051-2E0CB17625E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3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7298D-17D4-481C-8051-2E0CB17625E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8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7298D-17D4-481C-8051-2E0CB17625E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98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7298D-17D4-481C-8051-2E0CB17625E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36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7298D-17D4-481C-8051-2E0CB17625E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3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3F89BEB-8EA8-45CF-8ACE-A1A89E0B0B1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55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4289-E540-48EB-A11D-2354072534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484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4289-E540-48EB-A11D-2354072534E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07473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4289-E540-48EB-A11D-2354072534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94646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4289-E540-48EB-A11D-2354072534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0905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4289-E540-48EB-A11D-2354072534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53100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4289-E540-48EB-A11D-2354072534E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54358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3295-0853-4C8F-9072-AAF2AB5E33B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751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6F17-947D-4C80-94FB-A995B8B8FAC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09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86D4-402D-40C5-8CB1-5BB5F63FFB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1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DA1B-BDE0-4164-AE23-92841CDC1D6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8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89B5-B7F1-4483-8CE1-6915E3472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4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8AB6-4FE5-4DCF-9018-073E50BD79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04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5502-0836-48BA-A3D9-ABA9DDD234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5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B29C-3397-4E89-9449-C8398E4CB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0FEE-D10C-402B-A93C-9C4C2953689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22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7FD3-6DE9-416E-95E2-BDD41E071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2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734289-E540-48EB-A11D-2354072534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389E18D-E5A6-4F45-8785-F37FAE2B02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3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Flynn Creek Incident Simulation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5502-0836-48BA-A3D9-ABA9DDD234F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052" name="Picture 4" descr="An image of a wildfire with a highway in the foreground. A column of smoke rises from low tree-covered hills in the distanc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7" y="228600"/>
            <a:ext cx="8039987" cy="603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88"/>
            <a:ext cx="2867411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99" y="1055077"/>
            <a:ext cx="1899682" cy="4794578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262626"/>
                </a:solidFill>
              </a:rPr>
              <a:t>Simulation Input Checklist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039" y="-2"/>
            <a:ext cx="5654961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7222" y="6379383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7986D4-402D-40C5-8CB1-5BB5F63FFBBF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6E9BCAB-105A-BBD0-A922-2A574A881D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450473"/>
              </p:ext>
            </p:extLst>
          </p:nvPr>
        </p:nvGraphicFramePr>
        <p:xfrm>
          <a:off x="4102554" y="804670"/>
          <a:ext cx="4435656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19247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88"/>
            <a:ext cx="2867411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99" y="1055077"/>
            <a:ext cx="1899682" cy="4794578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262626"/>
                </a:solidFill>
              </a:rPr>
              <a:t>Simulation Input Checklist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039" y="-2"/>
            <a:ext cx="5654961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7222" y="6379383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7986D4-402D-40C5-8CB1-5BB5F63FFBBF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6E9BCAB-105A-BBD0-A922-2A574A881D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580080"/>
              </p:ext>
            </p:extLst>
          </p:nvPr>
        </p:nvGraphicFramePr>
        <p:xfrm>
          <a:off x="4102554" y="804670"/>
          <a:ext cx="4435656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1881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Student Evaluation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spcAft>
                <a:spcPct val="65000"/>
              </a:spcAft>
              <a:buFontTx/>
              <a:buNone/>
            </a:pPr>
            <a:r>
              <a:rPr lang="en-US">
                <a:solidFill>
                  <a:srgbClr val="373737"/>
                </a:solidFill>
              </a:rPr>
              <a:t>Students will be evaluated on their participation and written documentation during the simulation.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7986D4-402D-40C5-8CB1-5BB5F63FFBBF}" type="slidenum">
              <a:rPr lang="en-US">
                <a:solidFill>
                  <a:srgbClr val="373737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373737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Documentation Management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spcAft>
                <a:spcPct val="65000"/>
              </a:spcAft>
              <a:buFontTx/>
              <a:buNone/>
            </a:pPr>
            <a:r>
              <a:rPr lang="en-US" dirty="0">
                <a:solidFill>
                  <a:srgbClr val="373737"/>
                </a:solidFill>
              </a:rPr>
              <a:t>At the end of each simulation, students will turn in their documentation. Resource orders will be reviewed in IROC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7986D4-402D-40C5-8CB1-5BB5F63FFBBF}" type="slidenum">
              <a:rPr lang="en-US">
                <a:solidFill>
                  <a:srgbClr val="373737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373737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609600"/>
            <a:ext cx="82296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FFFFFF"/>
                </a:solidFill>
              </a:rPr>
              <a:t>Time to Begin the Simulation!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5425" y="5910277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7986D4-402D-40C5-8CB1-5BB5F63FFBB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8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itle Slid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solidFill>
                  <a:srgbClr val="212121"/>
                </a:solidFill>
              </a:rPr>
              <a:t>Simulation Objectives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Slide 2"/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0">
                <a:solidFill>
                  <a:srgbClr val="373737"/>
                </a:solidFill>
              </a:rPr>
              <a:t>Identify procedures for the simulation exercises.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>
                <a:solidFill>
                  <a:srgbClr val="373737"/>
                </a:solidFill>
              </a:rPr>
              <a:t>Demonstrate EDSD tasks including documentation and form utilization.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>
                <a:solidFill>
                  <a:srgbClr val="373737"/>
                </a:solidFill>
              </a:rPr>
              <a:t>Demonstrate the ability to communicate with supervisors and other functional areas.</a:t>
            </a:r>
          </a:p>
          <a:p>
            <a:pPr marL="514350" indent="-514350">
              <a:buFont typeface="+mj-lt"/>
              <a:buAutoNum type="arabicPeriod"/>
            </a:pPr>
            <a:endParaRPr lang="en-US">
              <a:solidFill>
                <a:srgbClr val="37373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7986D4-402D-40C5-8CB1-5BB5F63FFBBF}" type="slidenum">
              <a:rPr lang="en-US">
                <a:solidFill>
                  <a:srgbClr val="373737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itle Slide 2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solidFill>
                  <a:srgbClr val="212121"/>
                </a:solidFill>
              </a:rPr>
              <a:t>Simulation Objectives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Slide 2"/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0">
                <a:solidFill>
                  <a:srgbClr val="373737"/>
                </a:solidFill>
              </a:rPr>
              <a:t>Identify procedures for the simulation exercises.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>
                <a:solidFill>
                  <a:srgbClr val="373737"/>
                </a:solidFill>
              </a:rPr>
              <a:t>Demonstrate EDSD tasks including documentation and form utilization.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>
                <a:solidFill>
                  <a:srgbClr val="373737"/>
                </a:solidFill>
              </a:rPr>
              <a:t>Demonstrate the ability to communicate with supervisors and other functional areas.</a:t>
            </a:r>
          </a:p>
          <a:p>
            <a:pPr marL="514350" indent="-514350">
              <a:buFont typeface="+mj-lt"/>
              <a:buAutoNum type="arabicPeriod"/>
            </a:pPr>
            <a:endParaRPr lang="en-US">
              <a:solidFill>
                <a:srgbClr val="37373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7986D4-402D-40C5-8CB1-5BB5F63FFBBF}" type="slidenum">
              <a:rPr lang="en-US">
                <a:solidFill>
                  <a:srgbClr val="373737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6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Simulation Introduction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5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b="0">
                <a:solidFill>
                  <a:srgbClr val="373737"/>
                </a:solidFill>
              </a:rPr>
              <a:t>Each simulation is designed to represent a day shift in expanded dispatch – the atmosphere will be similar to an actual work environment.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7986D4-402D-40C5-8CB1-5BB5F63FFBBF}" type="slidenum">
              <a:rPr lang="en-US">
                <a:solidFill>
                  <a:srgbClr val="373737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37373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963" y="481264"/>
            <a:ext cx="8410074" cy="5895473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12121"/>
                </a:solidFill>
              </a:rPr>
              <a:t>Schedule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2400639"/>
            <a:ext cx="17145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373737"/>
                </a:solidFill>
              </a:rPr>
              <a:t>Each simulation will run continuously for three hours, with no scheduled breaks.  You are expected to manage your time and workload, and take personal breaks accordingly.</a:t>
            </a:r>
          </a:p>
          <a:p>
            <a:endParaRPr lang="en-US">
              <a:solidFill>
                <a:srgbClr val="37373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7986D4-402D-40C5-8CB1-5BB5F63FFBBF}" type="slidenum">
              <a:rPr lang="en-US">
                <a:solidFill>
                  <a:srgbClr val="373737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6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Students Roles and Responsibilities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pPr marL="0" indent="0">
              <a:spcBef>
                <a:spcPct val="35000"/>
              </a:spcBef>
              <a:spcAft>
                <a:spcPct val="15000"/>
              </a:spcAft>
              <a:buFontTx/>
              <a:buNone/>
            </a:pPr>
            <a:r>
              <a:rPr lang="en-US" sz="3200" b="0" dirty="0">
                <a:solidFill>
                  <a:srgbClr val="212121"/>
                </a:solidFill>
              </a:rPr>
              <a:t>During the simulation:</a:t>
            </a:r>
          </a:p>
          <a:p>
            <a:pPr marL="795338" lvl="2" indent="-566738">
              <a:spcBef>
                <a:spcPct val="35000"/>
              </a:spcBef>
              <a:spcAft>
                <a:spcPct val="15000"/>
              </a:spcAft>
            </a:pPr>
            <a:r>
              <a:rPr lang="en-US" sz="2400" b="0" dirty="0">
                <a:solidFill>
                  <a:srgbClr val="212121"/>
                </a:solidFill>
              </a:rPr>
              <a:t>You are EDSDs.</a:t>
            </a:r>
          </a:p>
          <a:p>
            <a:pPr marL="795338" lvl="2" indent="-566738">
              <a:spcBef>
                <a:spcPct val="35000"/>
              </a:spcBef>
              <a:spcAft>
                <a:spcPct val="15000"/>
              </a:spcAft>
            </a:pPr>
            <a:r>
              <a:rPr lang="en-US" sz="2400" b="0" dirty="0">
                <a:solidFill>
                  <a:srgbClr val="212121"/>
                </a:solidFill>
              </a:rPr>
              <a:t>Your table is an expanded dispatch office where you will work for the duration of the simulation.</a:t>
            </a:r>
          </a:p>
          <a:p>
            <a:pPr marL="795338" lvl="2" indent="-566738"/>
            <a:r>
              <a:rPr lang="en-US" sz="2400" b="0" dirty="0">
                <a:solidFill>
                  <a:srgbClr val="212121"/>
                </a:solidFill>
              </a:rPr>
              <a:t>Follow the simulation time schedules.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13901" y="5969000"/>
            <a:ext cx="407022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7986D4-402D-40C5-8CB1-5BB5F63FFBBF}" type="slidenum">
              <a:rPr lang="en-US">
                <a:solidFill>
                  <a:srgbClr val="373737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37373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Students Roles and Responsibilities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pPr marL="741363" lvl="2" indent="-512763">
              <a:spcBef>
                <a:spcPct val="35000"/>
              </a:spcBef>
              <a:spcAft>
                <a:spcPct val="20000"/>
              </a:spcAft>
            </a:pPr>
            <a:r>
              <a:rPr lang="en-US" sz="2400" dirty="0">
                <a:solidFill>
                  <a:srgbClr val="212121"/>
                </a:solidFill>
              </a:rPr>
              <a:t>Follow your coaches’ instructions.  Your coach is your supervisory dispatcher, and is in charge of you, the EDSD. Direct all questions to your coach.</a:t>
            </a:r>
          </a:p>
          <a:p>
            <a:pPr marL="741363" lvl="2" indent="-512763">
              <a:spcBef>
                <a:spcPct val="35000"/>
              </a:spcBef>
              <a:spcAft>
                <a:spcPct val="20000"/>
              </a:spcAft>
            </a:pPr>
            <a:r>
              <a:rPr lang="en-US" sz="2400" dirty="0">
                <a:solidFill>
                  <a:srgbClr val="212121"/>
                </a:solidFill>
              </a:rPr>
              <a:t>Interact with the other EDSDs at your table.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13901" y="5969000"/>
            <a:ext cx="407022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7986D4-402D-40C5-8CB1-5BB5F63FFBBF}" type="slidenum">
              <a:rPr lang="en-US">
                <a:solidFill>
                  <a:srgbClr val="373737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37373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Students Roles and Responsibilities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pPr marL="517525" indent="-517525">
              <a:spcAft>
                <a:spcPct val="35000"/>
              </a:spcAft>
            </a:pPr>
            <a:r>
              <a:rPr lang="en-US" dirty="0">
                <a:solidFill>
                  <a:srgbClr val="212121"/>
                </a:solidFill>
              </a:rPr>
              <a:t>Work as a team.</a:t>
            </a:r>
          </a:p>
          <a:p>
            <a:pPr marL="517525" indent="-517525">
              <a:spcAft>
                <a:spcPct val="35000"/>
              </a:spcAft>
            </a:pPr>
            <a:r>
              <a:rPr lang="en-US" dirty="0">
                <a:solidFill>
                  <a:srgbClr val="212121"/>
                </a:solidFill>
              </a:rPr>
              <a:t>Manage your workload.</a:t>
            </a:r>
          </a:p>
          <a:p>
            <a:pPr marL="517525" indent="-517525">
              <a:spcAft>
                <a:spcPct val="35000"/>
              </a:spcAft>
            </a:pPr>
            <a:r>
              <a:rPr lang="en-US" dirty="0">
                <a:solidFill>
                  <a:srgbClr val="212121"/>
                </a:solidFill>
              </a:rPr>
              <a:t>Be aware of and manage stress.</a:t>
            </a:r>
          </a:p>
          <a:p>
            <a:pPr marL="517525" indent="-517525">
              <a:spcAft>
                <a:spcPct val="35000"/>
              </a:spcAft>
            </a:pPr>
            <a:r>
              <a:rPr lang="en-US" dirty="0">
                <a:solidFill>
                  <a:srgbClr val="212121"/>
                </a:solidFill>
              </a:rPr>
              <a:t>Contribute to table housekeeping and management of materials.</a:t>
            </a:r>
          </a:p>
          <a:p>
            <a:pPr marL="517525" indent="-517525">
              <a:spcAft>
                <a:spcPct val="35000"/>
              </a:spcAft>
            </a:pPr>
            <a:r>
              <a:rPr lang="en-US" dirty="0">
                <a:solidFill>
                  <a:srgbClr val="212121"/>
                </a:solidFill>
              </a:rPr>
              <a:t>Have fun!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13901" y="5969000"/>
            <a:ext cx="407022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7986D4-402D-40C5-8CB1-5BB5F63FFBBF}" type="slidenum">
              <a:rPr lang="en-US">
                <a:solidFill>
                  <a:srgbClr val="373737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373737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Course Scenarios in IROC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pPr>
              <a:spcBef>
                <a:spcPct val="35000"/>
              </a:spcBef>
              <a:spcAft>
                <a:spcPct val="20000"/>
              </a:spcAft>
            </a:pPr>
            <a:r>
              <a:rPr lang="en-US" dirty="0">
                <a:solidFill>
                  <a:srgbClr val="212121"/>
                </a:solidFill>
              </a:rPr>
              <a:t>Simulations are completed in IROC Training.</a:t>
            </a:r>
          </a:p>
          <a:p>
            <a:pPr>
              <a:spcBef>
                <a:spcPct val="35000"/>
              </a:spcBef>
              <a:spcAft>
                <a:spcPct val="20000"/>
              </a:spcAft>
            </a:pPr>
            <a:r>
              <a:rPr lang="en-US" dirty="0">
                <a:solidFill>
                  <a:srgbClr val="212121"/>
                </a:solidFill>
              </a:rPr>
              <a:t>Your coach will explain the scenarios in length and can answer any questions.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13901" y="5969000"/>
            <a:ext cx="407022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7986D4-402D-40C5-8CB1-5BB5F63FFBBF}" type="slidenum">
              <a:rPr lang="en-US">
                <a:solidFill>
                  <a:srgbClr val="373737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373737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Documentation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pPr>
              <a:spcBef>
                <a:spcPct val="30000"/>
              </a:spcBef>
              <a:spcAft>
                <a:spcPct val="15000"/>
              </a:spcAft>
            </a:pPr>
            <a:r>
              <a:rPr lang="en-US" dirty="0">
                <a:solidFill>
                  <a:srgbClr val="212121"/>
                </a:solidFill>
              </a:rPr>
              <a:t>At the beginning of each simulation, you will receive a package containing materials for your functional area (overhead, crew, equipment, supply).</a:t>
            </a:r>
          </a:p>
          <a:p>
            <a:pPr>
              <a:spcBef>
                <a:spcPct val="30000"/>
              </a:spcBef>
              <a:spcAft>
                <a:spcPct val="15000"/>
              </a:spcAft>
            </a:pPr>
            <a:r>
              <a:rPr lang="en-US" dirty="0">
                <a:solidFill>
                  <a:srgbClr val="212121"/>
                </a:solidFill>
              </a:rPr>
              <a:t>This package provides information from the previous functional areas shift in addition to any work done in IROC.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13901" y="5969000"/>
            <a:ext cx="407022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7986D4-402D-40C5-8CB1-5BB5F63FFBBF}" type="slidenum">
              <a:rPr lang="en-US">
                <a:solidFill>
                  <a:srgbClr val="373737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373737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1302</TotalTime>
  <Words>461</Words>
  <Application>Microsoft Office PowerPoint</Application>
  <PresentationFormat>On-screen Show (4:3)</PresentationFormat>
  <Paragraphs>85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Garamond</vt:lpstr>
      <vt:lpstr>Calibri</vt:lpstr>
      <vt:lpstr>Organic</vt:lpstr>
      <vt:lpstr>Introduction to Flynn Creek Incident Simulation</vt:lpstr>
      <vt:lpstr>Simulation Objectives</vt:lpstr>
      <vt:lpstr>Simulation Introduction</vt:lpstr>
      <vt:lpstr>Schedule</vt:lpstr>
      <vt:lpstr>Students Roles and Responsibilities </vt:lpstr>
      <vt:lpstr>Students Roles and Responsibilities</vt:lpstr>
      <vt:lpstr>Students Roles and Responsibilities </vt:lpstr>
      <vt:lpstr>Course Scenarios in IROC</vt:lpstr>
      <vt:lpstr>Documentation</vt:lpstr>
      <vt:lpstr>Simulation Input Checklist</vt:lpstr>
      <vt:lpstr>Simulation Input Checklist</vt:lpstr>
      <vt:lpstr>Student Evaluation</vt:lpstr>
      <vt:lpstr>Documentation Management</vt:lpstr>
      <vt:lpstr>Any Questions?</vt:lpstr>
      <vt:lpstr>Simulation Objectives</vt:lpstr>
    </vt:vector>
  </TitlesOfParts>
  <Company>BLM-NIFC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Flynn Creek Incident Simulation</dc:title>
  <dc:subject>D-310 Incident Simulation</dc:subject>
  <dc:creator>Forest Service</dc:creator>
  <cp:keywords>Flynn Creek, incident, simulation</cp:keywords>
  <cp:lastModifiedBy>Tallon, Megan -FS</cp:lastModifiedBy>
  <cp:revision>101</cp:revision>
  <dcterms:created xsi:type="dcterms:W3CDTF">2005-06-20T14:05:30Z</dcterms:created>
  <dcterms:modified xsi:type="dcterms:W3CDTF">2022-03-21T16:25:23Z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0x0101006893036074105942806DD9DFA6CFC577</vt:lpwstr>
  </property>
  <property fmtid="{D5CDD505-2E9C-101B-9397-08002B2CF9AE}" pid="3" name="Language">
    <vt:lpwstr>English</vt:lpwstr>
  </property>
</Properties>
</file>