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302" r:id="rId2"/>
    <p:sldId id="303" r:id="rId3"/>
    <p:sldId id="256" r:id="rId4"/>
    <p:sldId id="257" r:id="rId5"/>
    <p:sldId id="258" r:id="rId6"/>
    <p:sldId id="259" r:id="rId7"/>
    <p:sldId id="261" r:id="rId8"/>
    <p:sldId id="270" r:id="rId9"/>
    <p:sldId id="271" r:id="rId10"/>
    <p:sldId id="272" r:id="rId11"/>
    <p:sldId id="262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304" r:id="rId20"/>
    <p:sldId id="282" r:id="rId21"/>
    <p:sldId id="283" r:id="rId22"/>
    <p:sldId id="305" r:id="rId23"/>
    <p:sldId id="284" r:id="rId24"/>
    <p:sldId id="286" r:id="rId25"/>
    <p:sldId id="290" r:id="rId26"/>
    <p:sldId id="291" r:id="rId27"/>
    <p:sldId id="292" r:id="rId28"/>
    <p:sldId id="293" r:id="rId29"/>
    <p:sldId id="294" r:id="rId30"/>
    <p:sldId id="306" r:id="rId31"/>
    <p:sldId id="296" r:id="rId32"/>
    <p:sldId id="297" r:id="rId33"/>
    <p:sldId id="298" r:id="rId34"/>
    <p:sldId id="299" r:id="rId35"/>
    <p:sldId id="300" r:id="rId36"/>
    <p:sldId id="30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8301-E3B0-4187-B22A-3F3708EECEA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4A714E-2146-4C65-B574-76397456E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8301-E3B0-4187-B22A-3F3708EECEA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714E-2146-4C65-B574-76397456E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8301-E3B0-4187-B22A-3F3708EECEA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714E-2146-4C65-B574-76397456E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8301-E3B0-4187-B22A-3F3708EECEA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4A714E-2146-4C65-B574-76397456E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8301-E3B0-4187-B22A-3F3708EECEA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714E-2146-4C65-B574-76397456E7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8301-E3B0-4187-B22A-3F3708EECEA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714E-2146-4C65-B574-76397456E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8301-E3B0-4187-B22A-3F3708EECEA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54A714E-2146-4C65-B574-76397456E77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8301-E3B0-4187-B22A-3F3708EECEA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714E-2146-4C65-B574-76397456E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8301-E3B0-4187-B22A-3F3708EECEA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714E-2146-4C65-B574-76397456E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8301-E3B0-4187-B22A-3F3708EECEA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714E-2146-4C65-B574-76397456E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8301-E3B0-4187-B22A-3F3708EECEA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714E-2146-4C65-B574-76397456E77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DF8301-E3B0-4187-B22A-3F3708EECEA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4A714E-2146-4C65-B574-76397456E7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fam.nwcg.gov/fam-web/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560498" cy="4648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Create A new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“fire family plus” </a:t>
            </a:r>
            <a:r>
              <a:rPr lang="en-US" dirty="0" smtClean="0"/>
              <a:t>folder on computer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553200" y="1981200"/>
            <a:ext cx="22098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943600" y="5638800"/>
            <a:ext cx="28194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410200" y="1752600"/>
            <a:ext cx="1143000" cy="457200"/>
          </a:xfrm>
          <a:prstGeom prst="ellipse">
            <a:avLst/>
          </a:prstGeom>
          <a:solidFill>
            <a:schemeClr val="accent1">
              <a:alpha val="13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5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155070" cy="40386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335" y="609600"/>
            <a:ext cx="7696200" cy="8412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Save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weather data .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fwx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file in the weather data sub folder in the fire family plus folder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257800" y="5562600"/>
            <a:ext cx="32004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181599" y="6019800"/>
            <a:ext cx="2547257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94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87508"/>
            <a:ext cx="7467600" cy="5670491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Scroll down to the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fire occurrence files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309257" y="3429000"/>
            <a:ext cx="22860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810000" y="6172200"/>
            <a:ext cx="22860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30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219200"/>
            <a:ext cx="8448675" cy="5638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014" y="228600"/>
            <a:ext cx="7696200" cy="8412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Right Click on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Fire occurrence d</a:t>
            </a:r>
            <a:r>
              <a:rPr lang="en-US" dirty="0" smtClean="0"/>
              <a:t>ata file, Click on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“Save Target As”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05200" y="6096000"/>
            <a:ext cx="1371599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962400" y="3962400"/>
            <a:ext cx="2819399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9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086600" cy="5062956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335" y="609600"/>
            <a:ext cx="7696200" cy="8412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Save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fire occurrence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file in the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fireoccurrence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sub folder in the fire family plus folder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191000" y="5486400"/>
            <a:ext cx="32004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657600" y="6052457"/>
            <a:ext cx="2547257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98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394448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*Alternative Download option*</a:t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KC FAst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2074"/>
            <a:ext cx="9122229" cy="551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745671" y="4267200"/>
            <a:ext cx="14478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93471" y="4067823"/>
            <a:ext cx="1692729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“KC Fast”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747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7801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228600"/>
            <a:ext cx="7394448" cy="84124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Click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Weather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990600" y="1676400"/>
            <a:ext cx="1447800" cy="0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8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772400" cy="54151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394448" cy="84124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Click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station catalog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057400" y="2743200"/>
            <a:ext cx="28194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68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8163191" cy="5486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394448" cy="84124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Click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station information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419600" y="3276600"/>
            <a:ext cx="2819400" cy="0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94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0096"/>
            <a:ext cx="9144000" cy="526739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394448" cy="84124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Click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single  station toggle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553200" y="2971800"/>
            <a:ext cx="25146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95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0096"/>
            <a:ext cx="9144000" cy="526739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394448" cy="84124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Type in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WIMS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station ID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400800" y="3944678"/>
            <a:ext cx="25146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52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94398"/>
            <a:ext cx="5791200" cy="4854979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Create Sub Folders: </a:t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Fire Occurrence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Station Catalogs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Weather Data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10400" y="2569029"/>
            <a:ext cx="22098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335486" y="3940629"/>
            <a:ext cx="28194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867400" y="2340429"/>
            <a:ext cx="1143000" cy="457200"/>
          </a:xfrm>
          <a:prstGeom prst="ellipse">
            <a:avLst/>
          </a:prstGeom>
          <a:solidFill>
            <a:schemeClr val="accent1">
              <a:alpha val="13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9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172199" cy="5507889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394448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Click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send file to ftp site  </a:t>
            </a:r>
            <a:r>
              <a:rPr lang="en-US" dirty="0" smtClean="0"/>
              <a:t>toggle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715000" y="5943600"/>
            <a:ext cx="1904999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13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27472"/>
            <a:ext cx="6095999" cy="552572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75" y="152400"/>
            <a:ext cx="7394448" cy="84124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Click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submit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button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57399" y="6324600"/>
            <a:ext cx="1730829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86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754208" cy="386715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609600"/>
            <a:ext cx="7394448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Requested file sent to </a:t>
            </a:r>
            <a:r>
              <a:rPr lang="en-US" dirty="0" err="1" smtClean="0"/>
              <a:t>KCFast</a:t>
            </a:r>
            <a:r>
              <a:rPr lang="en-US" dirty="0" smtClean="0"/>
              <a:t> batch out ftp site after a few minutes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57399" y="2819400"/>
            <a:ext cx="1730829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19200" y="2496234"/>
            <a:ext cx="1307306" cy="646331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Requested File Name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777342" y="2715985"/>
            <a:ext cx="1752600" cy="2286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99114" y="2971799"/>
            <a:ext cx="4354286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File transferred to </a:t>
            </a:r>
            <a:r>
              <a:rPr lang="en-US" b="1" dirty="0" err="1" smtClean="0"/>
              <a:t>KCFast</a:t>
            </a:r>
            <a:r>
              <a:rPr lang="en-US" b="1" dirty="0" smtClean="0"/>
              <a:t> “</a:t>
            </a:r>
            <a:r>
              <a:rPr lang="en-US" b="1" dirty="0" err="1" smtClean="0"/>
              <a:t>Batchout</a:t>
            </a:r>
            <a:r>
              <a:rPr lang="en-US" b="1" dirty="0" smtClean="0"/>
              <a:t> Site”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829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834188" cy="5568231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228600"/>
            <a:ext cx="7394448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Requested Files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sent to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Batchout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ftp site on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KCFast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Webpage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102429" y="2895600"/>
            <a:ext cx="1485900" cy="0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83895" y="2710934"/>
            <a:ext cx="1307306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</a:t>
            </a:r>
            <a:r>
              <a:rPr lang="en-US" b="1" dirty="0" smtClean="0"/>
              <a:t> Here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894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05" y="874254"/>
            <a:ext cx="6380726" cy="5983746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006"/>
            <a:ext cx="8382000" cy="841248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Scroll down, Right Click, and save the requested data file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257800" y="3637529"/>
            <a:ext cx="1295400" cy="1544071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428999" y="3637527"/>
            <a:ext cx="1828801" cy="2286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7800" y="5181600"/>
            <a:ext cx="4038600" cy="1200329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With your cursor </a:t>
            </a:r>
            <a:r>
              <a:rPr lang="en-US" b="1" dirty="0" smtClean="0"/>
              <a:t>right click on the file you wish to save, select “Save Target As” and then save the file in the proper Fire Family Plus folder.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1387595"/>
            <a:ext cx="3048000" cy="923330"/>
          </a:xfrm>
          <a:prstGeom prst="rect">
            <a:avLst/>
          </a:prstGeom>
          <a:solidFill>
            <a:srgbClr val="FFFF00">
              <a:alpha val="98000"/>
            </a:srgb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Station Catalog file </a:t>
            </a:r>
            <a:r>
              <a:rPr lang="en-US" b="1" dirty="0" smtClean="0"/>
              <a:t>names  contain the WIMS ID and end in .txt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1827757" y="6362700"/>
            <a:ext cx="2057817" cy="2286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0" y="2310925"/>
            <a:ext cx="3080657" cy="923330"/>
          </a:xfrm>
          <a:prstGeom prst="rect">
            <a:avLst/>
          </a:prstGeom>
          <a:solidFill>
            <a:srgbClr val="FFFF00">
              <a:alpha val="98000"/>
            </a:srgb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Weather file names contain the WIMS ID and end in .</a:t>
            </a:r>
            <a:r>
              <a:rPr lang="en-US" b="1" dirty="0" err="1" smtClean="0"/>
              <a:t>fwx</a:t>
            </a:r>
            <a:r>
              <a:rPr lang="en-US" b="1" dirty="0" smtClean="0"/>
              <a:t> or .fw9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071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" y="1600200"/>
            <a:ext cx="9048750" cy="5105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852" y="304800"/>
            <a:ext cx="7394448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Save the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Station Catalog .txt </a:t>
            </a:r>
            <a:r>
              <a:rPr lang="en-US" dirty="0" smtClean="0"/>
              <a:t>file in the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Station catalog </a:t>
            </a:r>
            <a:r>
              <a:rPr lang="en-US" dirty="0" smtClean="0"/>
              <a:t>sub folder under the fire family plus folder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343400" y="5257800"/>
            <a:ext cx="16002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248400" y="2339642"/>
            <a:ext cx="16002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715000" y="5943600"/>
            <a:ext cx="16002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883353" y="2225341"/>
            <a:ext cx="3429000" cy="22860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4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8915400" cy="572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6" y="152400"/>
            <a:ext cx="7394448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/>
              <a:t>Weather data from </a:t>
            </a:r>
            <a:r>
              <a:rPr lang="en-US" i="1" dirty="0" err="1" smtClean="0"/>
              <a:t>kc</a:t>
            </a:r>
            <a:r>
              <a:rPr lang="en-US" i="1" dirty="0" smtClean="0"/>
              <a:t> fast:</a:t>
            </a:r>
            <a:br>
              <a:rPr lang="en-US" i="1" dirty="0" smtClean="0"/>
            </a:br>
            <a:r>
              <a:rPr lang="en-US" b="1" dirty="0" smtClean="0"/>
              <a:t>Click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Weather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838200" y="1752600"/>
            <a:ext cx="13716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89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815943" cy="53059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394448" cy="84124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Click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data extract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079171" y="2667000"/>
            <a:ext cx="25146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2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0550"/>
            <a:ext cx="8468419" cy="623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7394448" cy="84124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Submit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weather data </a:t>
            </a:r>
            <a:r>
              <a:rPr lang="en-US" b="1" dirty="0" smtClean="0"/>
              <a:t>request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285014" y="1708666"/>
            <a:ext cx="1099457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68143" y="1524000"/>
            <a:ext cx="2133600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Station or WIMS ID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06242" y="2406134"/>
            <a:ext cx="2133600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Date range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856513" y="2590800"/>
            <a:ext cx="549729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68143" y="3926776"/>
            <a:ext cx="2133600" cy="147732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Selct</a:t>
            </a:r>
            <a:r>
              <a:rPr lang="en-US" b="1" dirty="0" smtClean="0"/>
              <a:t> Data format: Most of the time choose 1998 Raw Data Format (.fw9 file)</a:t>
            </a:r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807528" y="4419600"/>
            <a:ext cx="560616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40922" y="6455620"/>
            <a:ext cx="2133600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Click “Submit”</a:t>
            </a:r>
            <a:endParaRPr lang="en-US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974522" y="6629400"/>
            <a:ext cx="1050472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37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8" y="1839686"/>
            <a:ext cx="9051972" cy="3733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394448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Note </a:t>
            </a:r>
            <a:r>
              <a:rPr lang="en-US" b="1" dirty="0" smtClean="0"/>
              <a:t>weather file name which will be sent to </a:t>
            </a:r>
            <a:r>
              <a:rPr lang="en-US" b="1" dirty="0" err="1" smtClean="0"/>
              <a:t>kcfast</a:t>
            </a:r>
            <a:r>
              <a:rPr lang="en-US" b="1" dirty="0" smtClean="0"/>
              <a:t> </a:t>
            </a:r>
            <a:r>
              <a:rPr lang="en-US" b="1" dirty="0" err="1" smtClean="0"/>
              <a:t>batchout</a:t>
            </a:r>
            <a:r>
              <a:rPr lang="en-US" b="1" dirty="0" smtClean="0"/>
              <a:t> site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2590799"/>
            <a:ext cx="3619500" cy="22860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71741" y="1558222"/>
            <a:ext cx="2572259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Weather Data File Name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477000" y="1927554"/>
            <a:ext cx="571500" cy="663246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60041" y="2819400"/>
            <a:ext cx="4354286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File transferred to </a:t>
            </a:r>
            <a:r>
              <a:rPr lang="en-US" b="1" dirty="0" err="1" smtClean="0"/>
              <a:t>KCFast</a:t>
            </a:r>
            <a:r>
              <a:rPr lang="en-US" b="1" dirty="0" smtClean="0"/>
              <a:t> “</a:t>
            </a:r>
            <a:r>
              <a:rPr lang="en-US" b="1" dirty="0" err="1" smtClean="0"/>
              <a:t>Batchout</a:t>
            </a:r>
            <a:r>
              <a:rPr lang="en-US" b="1" dirty="0" smtClean="0"/>
              <a:t> Site”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962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Navigate in web browser to:</a:t>
            </a:r>
            <a:br>
              <a:rPr lang="en-US" dirty="0" smtClean="0"/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https://fam.nwcg.gov/fam-web</a:t>
            </a:r>
            <a:r>
              <a:rPr lang="en-US" dirty="0">
                <a:hlinkClick r:id="rId2"/>
              </a:rPr>
              <a:t>/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14497"/>
            <a:ext cx="9144000" cy="444350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033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05" y="874254"/>
            <a:ext cx="6380726" cy="5983746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006"/>
            <a:ext cx="8382000" cy="841248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Scroll down, Right Click, and save the requested data file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257800" y="3637529"/>
            <a:ext cx="1295400" cy="1544071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428999" y="3637527"/>
            <a:ext cx="1828801" cy="2286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7800" y="5181600"/>
            <a:ext cx="4038600" cy="1200329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With your cursor </a:t>
            </a:r>
            <a:r>
              <a:rPr lang="en-US" b="1" dirty="0" smtClean="0"/>
              <a:t>right click on the file you wish to save, select “Save Target As” and then save the file in the proper Fire Family Plus folder.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1387595"/>
            <a:ext cx="3048000" cy="923330"/>
          </a:xfrm>
          <a:prstGeom prst="rect">
            <a:avLst/>
          </a:prstGeom>
          <a:solidFill>
            <a:srgbClr val="FFFF00">
              <a:alpha val="98000"/>
            </a:srgb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Station Catalog file </a:t>
            </a:r>
            <a:r>
              <a:rPr lang="en-US" b="1" dirty="0" smtClean="0"/>
              <a:t>names  contain the WIMS ID and end in .txt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1827757" y="6362700"/>
            <a:ext cx="2057817" cy="2286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0" y="2310925"/>
            <a:ext cx="3080657" cy="923330"/>
          </a:xfrm>
          <a:prstGeom prst="rect">
            <a:avLst/>
          </a:prstGeom>
          <a:solidFill>
            <a:srgbClr val="FFFF00">
              <a:alpha val="98000"/>
            </a:srgb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Weather file names contain the WIMS ID and end in .</a:t>
            </a:r>
            <a:r>
              <a:rPr lang="en-US" b="1" dirty="0" err="1" smtClean="0"/>
              <a:t>fwx</a:t>
            </a:r>
            <a:r>
              <a:rPr lang="en-US" b="1" dirty="0" smtClean="0"/>
              <a:t> or .fw9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540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371600"/>
            <a:ext cx="8953500" cy="53054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394448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Save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weather data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file to weather data folder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510893" y="6019800"/>
            <a:ext cx="25146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65714" y="2084221"/>
            <a:ext cx="3619500" cy="22860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71741" y="1371600"/>
            <a:ext cx="2572259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Weather Data Folder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781800" y="1756868"/>
            <a:ext cx="911172" cy="327353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305550" y="5334000"/>
            <a:ext cx="27432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17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467600" cy="539030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394448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Downloading </a:t>
            </a:r>
            <a:r>
              <a:rPr lang="en-US" b="1" dirty="0" smtClean="0">
                <a:solidFill>
                  <a:srgbClr val="00B050"/>
                </a:solidFill>
              </a:rPr>
              <a:t>US Forest Service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Fire occurrence data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in KC Fast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2232354"/>
            <a:ext cx="3733800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“Fire” from KC Fast Main Menu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153886" y="2438400"/>
            <a:ext cx="1970314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93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1999"/>
            <a:ext cx="7848600" cy="537951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394448" cy="84124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Select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“standard extract”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2299" y="2983467"/>
            <a:ext cx="2572259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“Standard Extract”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133600" y="3168133"/>
            <a:ext cx="10287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93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685800"/>
            <a:ext cx="6915150" cy="604837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09" y="-155448"/>
            <a:ext cx="7394448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Make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fire occurrence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Selections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1986" y="1567543"/>
            <a:ext cx="3343785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Enter Region and Forest Number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606143" y="3068990"/>
            <a:ext cx="683929" cy="10885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90072" y="2895209"/>
            <a:ext cx="2048385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Enter Year Range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3834004"/>
            <a:ext cx="2048385" cy="646331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Select “PCHA” File Type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241216" y="1751036"/>
            <a:ext cx="542416" cy="11668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1"/>
          </p:cNvCxnSpPr>
          <p:nvPr/>
        </p:nvCxnSpPr>
        <p:spPr>
          <a:xfrm flipH="1" flipV="1">
            <a:off x="5948108" y="4157169"/>
            <a:ext cx="681292" cy="1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05600" y="4648200"/>
            <a:ext cx="2048385" cy="646331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Select “RAW” File Type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419600" y="4920343"/>
            <a:ext cx="22860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05200" y="6543259"/>
            <a:ext cx="5334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05000" y="6358593"/>
            <a:ext cx="1600200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“Submit”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474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4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83" y="1524000"/>
            <a:ext cx="8505317" cy="475579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62000" y="304800"/>
            <a:ext cx="7394448" cy="841248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Note </a:t>
            </a:r>
            <a:r>
              <a:rPr lang="en-US" b="1" dirty="0" smtClean="0"/>
              <a:t>Fire occurrence </a:t>
            </a:r>
            <a:r>
              <a:rPr lang="en-US" b="1" dirty="0"/>
              <a:t>file name which will be sent to </a:t>
            </a:r>
            <a:r>
              <a:rPr lang="en-US" b="1" dirty="0" err="1"/>
              <a:t>kcfast</a:t>
            </a:r>
            <a:r>
              <a:rPr lang="en-US" b="1" dirty="0"/>
              <a:t> </a:t>
            </a:r>
            <a:r>
              <a:rPr lang="en-US" b="1" dirty="0" err="1"/>
              <a:t>batchout</a:t>
            </a:r>
            <a:r>
              <a:rPr lang="en-US" b="1" dirty="0"/>
              <a:t> site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61221" y="2323904"/>
            <a:ext cx="2406179" cy="26689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77000" y="1253811"/>
            <a:ext cx="2572259" cy="646331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Fire Occurrence </a:t>
            </a:r>
            <a:r>
              <a:rPr lang="en-US" b="1" dirty="0" smtClean="0"/>
              <a:t>Data File Name</a:t>
            </a:r>
            <a:endParaRPr lang="en-US" b="1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5867400" y="1576977"/>
            <a:ext cx="609600" cy="746927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95600" y="2667000"/>
            <a:ext cx="4354286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File transferred to </a:t>
            </a:r>
            <a:r>
              <a:rPr lang="en-US" b="1" dirty="0" err="1" smtClean="0"/>
              <a:t>KCFast</a:t>
            </a:r>
            <a:r>
              <a:rPr lang="en-US" b="1" dirty="0" smtClean="0"/>
              <a:t> “</a:t>
            </a:r>
            <a:r>
              <a:rPr lang="en-US" b="1" dirty="0" err="1" smtClean="0"/>
              <a:t>Batchout</a:t>
            </a:r>
            <a:r>
              <a:rPr lang="en-US" b="1" dirty="0" smtClean="0"/>
              <a:t> Site”</a:t>
            </a:r>
            <a:r>
              <a:rPr lang="en-US" b="1" dirty="0" smtClean="0"/>
              <a:t> 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590800" y="3036332"/>
            <a:ext cx="1995741" cy="2373868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74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7800"/>
            <a:ext cx="9144000" cy="50292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724400" y="5802086"/>
            <a:ext cx="2655534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73423" y="5105400"/>
            <a:ext cx="1371601" cy="22860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509657" y="2476497"/>
            <a:ext cx="1600201" cy="1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874777" y="304800"/>
            <a:ext cx="7394448" cy="841248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Save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Fire Occurrence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file to fire occurrence folder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181601" y="5208814"/>
            <a:ext cx="2666999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630675" y="2362196"/>
            <a:ext cx="2878982" cy="22860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3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9817" cy="442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Click on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“Wildland fire related links”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Then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“Fire and weather data”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600200" y="5290457"/>
            <a:ext cx="32004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374508" y="5562600"/>
            <a:ext cx="32004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13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Click on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“state data”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276600" y="3962400"/>
            <a:ext cx="32004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696200" cy="5182956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752600" y="3048000"/>
            <a:ext cx="32004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61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Choose a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state</a:t>
            </a:r>
            <a:r>
              <a:rPr lang="en-US" dirty="0" smtClean="0"/>
              <a:t> from the drop down menu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495800" y="4191000"/>
            <a:ext cx="32004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8175839" cy="5638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032005" y="2057400"/>
            <a:ext cx="32004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62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9675"/>
            <a:ext cx="9039225" cy="56483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014" y="228600"/>
            <a:ext cx="7696200" cy="8412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Right Click on a station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catalog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Click on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“Save Target As”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029200" y="6324600"/>
            <a:ext cx="32004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486400" y="4191000"/>
            <a:ext cx="32004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84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51810" cy="4619624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335" y="609600"/>
            <a:ext cx="7696200" cy="8412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Save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station catalog text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file in the station catalog sub folder in the fire family plus Folder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083629" y="5791200"/>
            <a:ext cx="32004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083629" y="6324600"/>
            <a:ext cx="2547257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06232" y="3276600"/>
            <a:ext cx="2851768" cy="3048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1" y="5715000"/>
            <a:ext cx="1273628" cy="2286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858000" y="3429000"/>
            <a:ext cx="1752600" cy="1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52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228725"/>
            <a:ext cx="9133114" cy="56292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014" y="228600"/>
            <a:ext cx="7696200" cy="8412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Right Click on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Weather</a:t>
            </a:r>
            <a:r>
              <a:rPr lang="en-US" dirty="0" smtClean="0"/>
              <a:t> data file,</a:t>
            </a:r>
            <a:br>
              <a:rPr lang="en-US" dirty="0" smtClean="0"/>
            </a:br>
            <a:r>
              <a:rPr lang="en-US" dirty="0" smtClean="0"/>
              <a:t>Click on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“Save Target As”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733801" y="6324600"/>
            <a:ext cx="1828799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733801" y="4191000"/>
            <a:ext cx="2819399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32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17531</TotalTime>
  <Words>531</Words>
  <Application>Microsoft Office PowerPoint</Application>
  <PresentationFormat>On-screen Show (4:3)</PresentationFormat>
  <Paragraphs>62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Trek</vt:lpstr>
      <vt:lpstr>Create A new “fire family plus” folder on computer</vt:lpstr>
      <vt:lpstr>Create Sub Folders:  Fire Occurrence Station Catalogs Weather Data </vt:lpstr>
      <vt:lpstr>Navigate in web browser to: https://fam.nwcg.gov/fam-web/</vt:lpstr>
      <vt:lpstr>Click on “Wildland fire related links” Then “Fire and weather data”</vt:lpstr>
      <vt:lpstr>Click on “state data”</vt:lpstr>
      <vt:lpstr>Choose a state from the drop down menu</vt:lpstr>
      <vt:lpstr>Right Click on a station catalog, Click on “Save Target As” </vt:lpstr>
      <vt:lpstr>Save station catalog text file in the station catalog sub folder in the fire family plus Folder</vt:lpstr>
      <vt:lpstr>Right Click on Weather data file, Click on “Save Target As” </vt:lpstr>
      <vt:lpstr>Save weather data .fwx file in the weather data sub folder in the fire family plus folder </vt:lpstr>
      <vt:lpstr>Scroll down to the fire occurrence files</vt:lpstr>
      <vt:lpstr>Right Click on Fire occurrence data file, Click on “Save Target As” </vt:lpstr>
      <vt:lpstr>Save fire occurrence file in the fireoccurrence sub folder in the fire family plus folder </vt:lpstr>
      <vt:lpstr>*Alternative Download option* KC FAst</vt:lpstr>
      <vt:lpstr>Click Weather</vt:lpstr>
      <vt:lpstr>Click station catalog</vt:lpstr>
      <vt:lpstr>Click station information</vt:lpstr>
      <vt:lpstr>Click single  station toggle</vt:lpstr>
      <vt:lpstr>Type in WIMS station ID</vt:lpstr>
      <vt:lpstr>Click send file to ftp site  toggle</vt:lpstr>
      <vt:lpstr>Click submit button</vt:lpstr>
      <vt:lpstr>Requested file sent to KCFast batch out ftp site after a few minutes</vt:lpstr>
      <vt:lpstr>Requested Files sent to Batchout ftp site on KCFast Webpage</vt:lpstr>
      <vt:lpstr>Scroll down, Right Click, and save the requested data file</vt:lpstr>
      <vt:lpstr>Save the Station Catalog .txt file in the Station catalog sub folder under the fire family plus folder</vt:lpstr>
      <vt:lpstr>Weather data from kc fast: Click Weather</vt:lpstr>
      <vt:lpstr>Click data extract</vt:lpstr>
      <vt:lpstr>Submit weather data request</vt:lpstr>
      <vt:lpstr>Note weather file name which will be sent to kcfast batchout site</vt:lpstr>
      <vt:lpstr>Scroll down, Right Click, and save the requested data file</vt:lpstr>
      <vt:lpstr>Save weather data file to weather data folder</vt:lpstr>
      <vt:lpstr>Downloading US Forest Service Fire occurrence data in KC Fast</vt:lpstr>
      <vt:lpstr>Select “standard extract”</vt:lpstr>
      <vt:lpstr>Make fire occurrence Selections</vt:lpstr>
      <vt:lpstr>PowerPoint Presentation</vt:lpstr>
      <vt:lpstr>PowerPoint Presentation</vt:lpstr>
    </vt:vector>
  </TitlesOfParts>
  <Company>National Park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Marien, Stephen</dc:creator>
  <cp:lastModifiedBy>Marien, Stephen</cp:lastModifiedBy>
  <cp:revision>52</cp:revision>
  <dcterms:created xsi:type="dcterms:W3CDTF">2013-01-25T15:34:46Z</dcterms:created>
  <dcterms:modified xsi:type="dcterms:W3CDTF">2014-05-13T22:05:41Z</dcterms:modified>
</cp:coreProperties>
</file>